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sldIdLst>
    <p:sldId id="337" r:id="rId3"/>
    <p:sldId id="866" r:id="rId5"/>
    <p:sldId id="867" r:id="rId6"/>
    <p:sldId id="868" r:id="rId7"/>
    <p:sldId id="799" r:id="rId8"/>
    <p:sldId id="832" r:id="rId9"/>
    <p:sldId id="902" r:id="rId10"/>
    <p:sldId id="820" r:id="rId11"/>
    <p:sldId id="908" r:id="rId12"/>
    <p:sldId id="834" r:id="rId13"/>
    <p:sldId id="828" r:id="rId14"/>
    <p:sldId id="923" r:id="rId15"/>
    <p:sldId id="924" r:id="rId16"/>
    <p:sldId id="818" r:id="rId17"/>
    <p:sldId id="904" r:id="rId18"/>
    <p:sldId id="835" r:id="rId19"/>
    <p:sldId id="836" r:id="rId20"/>
    <p:sldId id="837" r:id="rId21"/>
    <p:sldId id="838" r:id="rId22"/>
    <p:sldId id="905" r:id="rId23"/>
    <p:sldId id="909" r:id="rId24"/>
    <p:sldId id="906" r:id="rId25"/>
    <p:sldId id="925" r:id="rId26"/>
    <p:sldId id="926" r:id="rId27"/>
    <p:sldId id="927" r:id="rId28"/>
    <p:sldId id="928" r:id="rId29"/>
    <p:sldId id="929" r:id="rId30"/>
    <p:sldId id="930" r:id="rId31"/>
    <p:sldId id="910" r:id="rId32"/>
    <p:sldId id="840" r:id="rId33"/>
    <p:sldId id="911" r:id="rId34"/>
    <p:sldId id="843" r:id="rId35"/>
    <p:sldId id="841" r:id="rId36"/>
    <p:sldId id="912" r:id="rId37"/>
    <p:sldId id="914" r:id="rId38"/>
    <p:sldId id="915" r:id="rId39"/>
    <p:sldId id="916" r:id="rId40"/>
    <p:sldId id="917" r:id="rId41"/>
    <p:sldId id="931" r:id="rId42"/>
    <p:sldId id="932" r:id="rId43"/>
    <p:sldId id="933" r:id="rId44"/>
    <p:sldId id="855" r:id="rId45"/>
    <p:sldId id="922" r:id="rId46"/>
    <p:sldId id="934" r:id="rId47"/>
    <p:sldId id="907" r:id="rId48"/>
    <p:sldId id="847" r:id="rId49"/>
    <p:sldId id="919" r:id="rId50"/>
    <p:sldId id="920" r:id="rId51"/>
    <p:sldId id="921" r:id="rId52"/>
    <p:sldId id="827" r:id="rId53"/>
  </p:sldIdLst>
  <p:sldSz cx="9144000" cy="5143500" type="screen16x9"/>
  <p:notesSz cx="6858000" cy="9144000"/>
  <p:embeddedFontLst>
    <p:embeddedFont>
      <p:font typeface="微软雅黑" panose="020B0503020204020204" charset="-122"/>
      <p:regular r:id="rId58"/>
    </p:embeddedFont>
    <p:embeddedFont>
      <p:font typeface="黑体" panose="02010609060101010101" pitchFamily="49" charset="-122"/>
      <p:regular r:id="rId59"/>
    </p:embeddedFont>
    <p:embeddedFont>
      <p:font typeface="Calibri" panose="020F0502020204030204" pitchFamily="34" charset="0"/>
      <p:regular r:id="rId60"/>
      <p:bold r:id="rId61"/>
      <p:italic r:id="rId62"/>
      <p:boldItalic r:id="rId63"/>
    </p:embeddedFont>
    <p:embeddedFont>
      <p:font typeface="微软雅黑 Light" panose="020B0502040204020203" pitchFamily="34" charset="-122"/>
      <p:regular r:id="rId64"/>
    </p:embeddedFont>
    <p:embeddedFont>
      <p:font typeface="楷体" panose="02010609060101010101" pitchFamily="49" charset="-122"/>
      <p:regular r:id="rId65"/>
    </p:embeddedFont>
    <p:embeddedFont>
      <p:font typeface="华文仿宋" panose="02010600040101010101" pitchFamily="2" charset="-122"/>
      <p:regular r:id="rId66"/>
    </p:embeddedFont>
  </p:embeddedFontLst>
  <p:custDataLst>
    <p:tags r:id="rId67"/>
  </p:custDataLst>
  <p:defaultTextStyle>
    <a:defPPr>
      <a:defRPr lang="zh-CN"/>
    </a:defPPr>
    <a:lvl1pPr algn="l" rtl="0" fontAlgn="base">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1pPr>
    <a:lvl2pPr marL="422910" indent="-60325" algn="l" rtl="0" fontAlgn="base">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2pPr>
    <a:lvl3pPr marL="847725" indent="-121920" algn="l" rtl="0" fontAlgn="base">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3pPr>
    <a:lvl4pPr marL="1271905" indent="-184150" algn="l" rtl="0" fontAlgn="base">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4pPr>
    <a:lvl5pPr marL="1695450" indent="-244475" algn="l" rtl="0" fontAlgn="base">
      <a:spcBef>
        <a:spcPct val="0"/>
      </a:spcBef>
      <a:spcAft>
        <a:spcPct val="0"/>
      </a:spcAft>
      <a:defRPr b="1" kern="1200">
        <a:solidFill>
          <a:schemeClr val="tx1"/>
        </a:solidFill>
        <a:latin typeface="Arial" panose="020B0604020202020204" pitchFamily="34" charset="0"/>
        <a:ea typeface="华文细黑" panose="02010600040101010101" pitchFamily="2" charset="-122"/>
        <a:cs typeface="+mn-cs"/>
      </a:defRPr>
    </a:lvl5pPr>
    <a:lvl6pPr marL="1813560" algn="l" defTabSz="725170" rtl="0" eaLnBrk="1" latinLnBrk="0" hangingPunct="1">
      <a:defRPr b="1" kern="1200">
        <a:solidFill>
          <a:schemeClr val="tx1"/>
        </a:solidFill>
        <a:latin typeface="Arial" panose="020B0604020202020204" pitchFamily="34" charset="0"/>
        <a:ea typeface="华文细黑" panose="02010600040101010101" pitchFamily="2" charset="-122"/>
        <a:cs typeface="+mn-cs"/>
      </a:defRPr>
    </a:lvl6pPr>
    <a:lvl7pPr marL="2176145" algn="l" defTabSz="725170" rtl="0" eaLnBrk="1" latinLnBrk="0" hangingPunct="1">
      <a:defRPr b="1" kern="1200">
        <a:solidFill>
          <a:schemeClr val="tx1"/>
        </a:solidFill>
        <a:latin typeface="Arial" panose="020B0604020202020204" pitchFamily="34" charset="0"/>
        <a:ea typeface="华文细黑" panose="02010600040101010101" pitchFamily="2" charset="-122"/>
        <a:cs typeface="+mn-cs"/>
      </a:defRPr>
    </a:lvl7pPr>
    <a:lvl8pPr marL="2539365" algn="l" defTabSz="725170" rtl="0" eaLnBrk="1" latinLnBrk="0" hangingPunct="1">
      <a:defRPr b="1" kern="1200">
        <a:solidFill>
          <a:schemeClr val="tx1"/>
        </a:solidFill>
        <a:latin typeface="Arial" panose="020B0604020202020204" pitchFamily="34" charset="0"/>
        <a:ea typeface="华文细黑" panose="02010600040101010101" pitchFamily="2" charset="-122"/>
        <a:cs typeface="+mn-cs"/>
      </a:defRPr>
    </a:lvl8pPr>
    <a:lvl9pPr marL="2901950" algn="l" defTabSz="725170" rtl="0" eaLnBrk="1" latinLnBrk="0" hangingPunct="1">
      <a:defRPr b="1" kern="1200">
        <a:solidFill>
          <a:schemeClr val="tx1"/>
        </a:solidFill>
        <a:latin typeface="Arial" panose="020B0604020202020204" pitchFamily="34" charset="0"/>
        <a:ea typeface="华文细黑" panose="02010600040101010101" pitchFamily="2" charset="-122"/>
        <a:cs typeface="+mn-cs"/>
      </a:defRPr>
    </a:lvl9pPr>
  </p:defaultTextStyle>
  <p:extLst>
    <p:ext uri="{EFAFB233-063F-42B5-8137-9DF3F51BA10A}">
      <p15:sldGuideLst xmlns:p15="http://schemas.microsoft.com/office/powerpoint/2012/main">
        <p15:guide id="1" orient="horz" pos="1560" userDrawn="1">
          <p15:clr>
            <a:srgbClr val="A4A3A4"/>
          </p15:clr>
        </p15:guide>
        <p15:guide id="2" orient="horz" pos="373" userDrawn="1">
          <p15:clr>
            <a:srgbClr val="A4A3A4"/>
          </p15:clr>
        </p15:guide>
        <p15:guide id="3" orient="horz" pos="2372" userDrawn="1">
          <p15:clr>
            <a:srgbClr val="A4A3A4"/>
          </p15:clr>
        </p15:guide>
        <p15:guide id="4" orient="horz" pos="2688" userDrawn="1">
          <p15:clr>
            <a:srgbClr val="A4A3A4"/>
          </p15:clr>
        </p15:guide>
        <p15:guide id="5" orient="horz" pos="3062" userDrawn="1">
          <p15:clr>
            <a:srgbClr val="A4A3A4"/>
          </p15:clr>
        </p15:guide>
        <p15:guide id="6" pos="210" userDrawn="1">
          <p15:clr>
            <a:srgbClr val="A4A3A4"/>
          </p15:clr>
        </p15:guide>
        <p15:guide id="7" pos="2837" userDrawn="1">
          <p15:clr>
            <a:srgbClr val="A4A3A4"/>
          </p15:clr>
        </p15:guide>
        <p15:guide id="8" pos="551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391337220@qq.com" initials="3"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0000"/>
    <a:srgbClr val="08A810"/>
    <a:srgbClr val="133FCB"/>
    <a:srgbClr val="DE0000"/>
    <a:srgbClr val="0F319D"/>
    <a:srgbClr val="067C0C"/>
    <a:srgbClr val="045408"/>
    <a:srgbClr val="AC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94651" autoAdjust="0"/>
  </p:normalViewPr>
  <p:slideViewPr>
    <p:cSldViewPr showGuides="1">
      <p:cViewPr varScale="1">
        <p:scale>
          <a:sx n="138" d="100"/>
          <a:sy n="138" d="100"/>
        </p:scale>
        <p:origin x="924" y="114"/>
      </p:cViewPr>
      <p:guideLst>
        <p:guide orient="horz" pos="1560"/>
        <p:guide orient="horz" pos="373"/>
        <p:guide orient="horz" pos="2372"/>
        <p:guide orient="horz" pos="2688"/>
        <p:guide orient="horz" pos="3062"/>
        <p:guide pos="210"/>
        <p:guide pos="2837"/>
        <p:guide pos="5510"/>
      </p:guideLst>
    </p:cSldViewPr>
  </p:slideViewPr>
  <p:notesTextViewPr>
    <p:cViewPr>
      <p:scale>
        <a:sx n="100" d="100"/>
        <a:sy n="100" d="100"/>
      </p:scale>
      <p:origin x="0" y="0"/>
    </p:cViewPr>
  </p:notesTextViewPr>
  <p:sorterViewPr>
    <p:cViewPr>
      <p:scale>
        <a:sx n="124" d="100"/>
        <a:sy n="124" d="100"/>
      </p:scale>
      <p:origin x="0" y="0"/>
    </p:cViewPr>
  </p:sorterViewPr>
  <p:notesViewPr>
    <p:cSldViewPr>
      <p:cViewPr varScale="1">
        <p:scale>
          <a:sx n="63" d="100"/>
          <a:sy n="63" d="100"/>
        </p:scale>
        <p:origin x="-2148" y="-108"/>
      </p:cViewPr>
      <p:guideLst>
        <p:guide orient="horz" pos="2894"/>
        <p:guide pos="212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gs" Target="tags/tag236.xml"/><Relationship Id="rId66" Type="http://schemas.openxmlformats.org/officeDocument/2006/relationships/font" Target="fonts/font9.fntdata"/><Relationship Id="rId65" Type="http://schemas.openxmlformats.org/officeDocument/2006/relationships/font" Target="fonts/font8.fntdata"/><Relationship Id="rId64" Type="http://schemas.openxmlformats.org/officeDocument/2006/relationships/font" Target="fonts/font7.fntdata"/><Relationship Id="rId63" Type="http://schemas.openxmlformats.org/officeDocument/2006/relationships/font" Target="fonts/font6.fntdata"/><Relationship Id="rId62" Type="http://schemas.openxmlformats.org/officeDocument/2006/relationships/font" Target="fonts/font5.fntdata"/><Relationship Id="rId61" Type="http://schemas.openxmlformats.org/officeDocument/2006/relationships/font" Target="fonts/font4.fntdata"/><Relationship Id="rId60" Type="http://schemas.openxmlformats.org/officeDocument/2006/relationships/font" Target="fonts/font3.fntdata"/><Relationship Id="rId6" Type="http://schemas.openxmlformats.org/officeDocument/2006/relationships/slide" Target="slides/slide3.xml"/><Relationship Id="rId59" Type="http://schemas.openxmlformats.org/officeDocument/2006/relationships/font" Target="fonts/font2.fntdata"/><Relationship Id="rId58" Type="http://schemas.openxmlformats.org/officeDocument/2006/relationships/font" Target="fonts/font1.fntdata"/><Relationship Id="rId57" Type="http://schemas.openxmlformats.org/officeDocument/2006/relationships/commentAuthors" Target="commentAuthors.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1">
  <dgm:title val=""/>
  <dgm:desc val=""/>
  <dgm:catLst>
    <dgm:cat type="accent2" pri="11200"/>
  </dgm:catLst>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56761C2-EDF1-4D73-898F-E37DB3961B7C}" type="doc">
      <dgm:prSet loTypeId="urn:microsoft.com/office/officeart/2005/8/layout/process1" loCatId="process" qsTypeId="urn:microsoft.com/office/officeart/2005/8/quickstyle/simple4#2" qsCatId="simple" csTypeId="urn:microsoft.com/office/officeart/2005/8/colors/accent2_2#1" csCatId="accent2" phldr="1"/>
      <dgm:spPr/>
    </dgm:pt>
    <dgm:pt modelId="{6EBFA461-6B83-40F0-9671-A3D074B3EB02}">
      <dgm:prSet phldrT="[文本]"/>
      <dgm:spPr/>
      <dgm:t>
        <a:bodyPr/>
        <a:lstStyle/>
        <a:p>
          <a:pPr>
            <a:buFont typeface="Arial" panose="020B0604020202020204" pitchFamily="34" charset="0"/>
            <a:buNone/>
          </a:pPr>
          <a:r>
            <a:rPr lang="zh-CN" altLang="en-US">
              <a:latin typeface="黑体" panose="02010609060101010101" pitchFamily="49" charset="-122"/>
              <a:ea typeface="黑体" panose="02010609060101010101" pitchFamily="49" charset="-122"/>
            </a:rPr>
            <a:t>新一代人工智能发展规划</a:t>
          </a:r>
          <a:endParaRPr lang="zh-CN" altLang="en-US" dirty="0"/>
        </a:p>
      </dgm:t>
    </dgm:pt>
    <dgm:pt modelId="{49AF2DCF-27E3-4401-9249-3F16D35A3B77}" cxnId="{AC2FF9FD-F8D9-4BC9-B74E-4C1ACEB4BD47}" type="parTrans">
      <dgm:prSet/>
      <dgm:spPr/>
      <dgm:t>
        <a:bodyPr/>
        <a:lstStyle/>
        <a:p>
          <a:endParaRPr lang="zh-CN" altLang="en-US"/>
        </a:p>
      </dgm:t>
    </dgm:pt>
    <dgm:pt modelId="{16F2B6AE-04DB-4A6F-B055-62484BE9A03C}" cxnId="{AC2FF9FD-F8D9-4BC9-B74E-4C1ACEB4BD47}" type="sibTrans">
      <dgm:prSet/>
      <dgm:spPr/>
      <dgm:t>
        <a:bodyPr/>
        <a:lstStyle/>
        <a:p>
          <a:endParaRPr lang="zh-CN" altLang="en-US"/>
        </a:p>
      </dgm:t>
    </dgm:pt>
    <dgm:pt modelId="{21CA5D09-849E-4B14-91C6-03D42B79A168}">
      <dgm:prSet phldrT="[文本]"/>
      <dgm:spPr/>
      <dgm:t>
        <a:bodyPr/>
        <a:lstStyle/>
        <a:p>
          <a:r>
            <a:rPr lang="zh-CN" altLang="en-US" dirty="0"/>
            <a:t>人工智能标准化白皮书</a:t>
          </a:r>
        </a:p>
      </dgm:t>
    </dgm:pt>
    <dgm:pt modelId="{4350E8EF-5FFB-43A8-8533-EA523B6CF764}" cxnId="{2C599988-5B85-4232-9A82-69C1B39A2BBA}" type="parTrans">
      <dgm:prSet/>
      <dgm:spPr/>
      <dgm:t>
        <a:bodyPr/>
        <a:lstStyle/>
        <a:p>
          <a:endParaRPr lang="zh-CN" altLang="en-US"/>
        </a:p>
      </dgm:t>
    </dgm:pt>
    <dgm:pt modelId="{06CD3A9D-F9DC-47FC-919A-2BF50CA002BD}" cxnId="{2C599988-5B85-4232-9A82-69C1B39A2BBA}" type="sibTrans">
      <dgm:prSet/>
      <dgm:spPr/>
      <dgm:t>
        <a:bodyPr/>
        <a:lstStyle/>
        <a:p>
          <a:endParaRPr lang="zh-CN" altLang="en-US"/>
        </a:p>
      </dgm:t>
    </dgm:pt>
    <dgm:pt modelId="{FAF7DA88-8A80-4C1F-84D1-A2A6531F7EBD}">
      <dgm:prSet phldrT="[文本]"/>
      <dgm:spPr/>
      <dgm:t>
        <a:bodyPr/>
        <a:lstStyle/>
        <a:p>
          <a:r>
            <a:rPr lang="zh-CN" altLang="en-US" dirty="0"/>
            <a:t>人工智能标准化助力产业发展</a:t>
          </a:r>
        </a:p>
      </dgm:t>
    </dgm:pt>
    <dgm:pt modelId="{96FF4175-2F6D-4DDD-BD3A-2E43EF8DA9E4}" cxnId="{19DC82D4-A438-44FF-96FA-B30FB0CA3E41}" type="parTrans">
      <dgm:prSet/>
      <dgm:spPr/>
      <dgm:t>
        <a:bodyPr/>
        <a:lstStyle/>
        <a:p>
          <a:endParaRPr lang="zh-CN" altLang="en-US"/>
        </a:p>
      </dgm:t>
    </dgm:pt>
    <dgm:pt modelId="{AAEDF6ED-135F-4475-8B93-1E8E9971B075}" cxnId="{19DC82D4-A438-44FF-96FA-B30FB0CA3E41}" type="sibTrans">
      <dgm:prSet/>
      <dgm:spPr/>
      <dgm:t>
        <a:bodyPr/>
        <a:lstStyle/>
        <a:p>
          <a:endParaRPr lang="zh-CN" altLang="en-US"/>
        </a:p>
      </dgm:t>
    </dgm:pt>
    <dgm:pt modelId="{E0F6648A-494F-4AD6-B74C-AAECC7EB3474}">
      <dgm:prSet phldrT="[文本]"/>
      <dgm:spPr/>
      <dgm:t>
        <a:bodyPr/>
        <a:lstStyle/>
        <a:p>
          <a:r>
            <a:rPr lang="zh-CN" altLang="en-US" dirty="0"/>
            <a:t>国家新一代人工智能创新发展试验区建设工作指引</a:t>
          </a:r>
        </a:p>
      </dgm:t>
    </dgm:pt>
    <dgm:pt modelId="{096D3482-A39E-4180-83E4-B84E520F9E02}" cxnId="{397123F0-3736-41D9-B511-D03F20660CBE}" type="parTrans">
      <dgm:prSet/>
      <dgm:spPr/>
      <dgm:t>
        <a:bodyPr/>
        <a:lstStyle/>
        <a:p>
          <a:endParaRPr lang="zh-CN" altLang="en-US"/>
        </a:p>
      </dgm:t>
    </dgm:pt>
    <dgm:pt modelId="{EFE5461D-DC62-4C55-B93E-DA7D921CBA33}" cxnId="{397123F0-3736-41D9-B511-D03F20660CBE}" type="sibTrans">
      <dgm:prSet/>
      <dgm:spPr/>
      <dgm:t>
        <a:bodyPr/>
        <a:lstStyle/>
        <a:p>
          <a:endParaRPr lang="zh-CN" altLang="en-US"/>
        </a:p>
      </dgm:t>
    </dgm:pt>
    <dgm:pt modelId="{0EF34285-EBEA-485B-B1EC-68426967AAFD}" type="pres">
      <dgm:prSet presAssocID="{D56761C2-EDF1-4D73-898F-E37DB3961B7C}" presName="Name0" presStyleCnt="0">
        <dgm:presLayoutVars>
          <dgm:dir/>
          <dgm:resizeHandles val="exact"/>
        </dgm:presLayoutVars>
      </dgm:prSet>
      <dgm:spPr/>
    </dgm:pt>
    <dgm:pt modelId="{2E6341F4-F92F-4759-B831-8A433D82BFE1}" type="pres">
      <dgm:prSet presAssocID="{6EBFA461-6B83-40F0-9671-A3D074B3EB02}" presName="node" presStyleLbl="node1" presStyleIdx="0" presStyleCnt="4">
        <dgm:presLayoutVars>
          <dgm:bulletEnabled val="1"/>
        </dgm:presLayoutVars>
      </dgm:prSet>
      <dgm:spPr/>
    </dgm:pt>
    <dgm:pt modelId="{F7079930-14D8-40E7-90CE-8DCF1F25EF35}" type="pres">
      <dgm:prSet presAssocID="{16F2B6AE-04DB-4A6F-B055-62484BE9A03C}" presName="sibTrans" presStyleLbl="sibTrans2D1" presStyleIdx="0" presStyleCnt="3"/>
      <dgm:spPr/>
    </dgm:pt>
    <dgm:pt modelId="{EE5CBD93-8346-467A-9A1C-3A95B11F017B}" type="pres">
      <dgm:prSet presAssocID="{16F2B6AE-04DB-4A6F-B055-62484BE9A03C}" presName="connectorText" presStyleLbl="sibTrans2D1" presStyleIdx="0" presStyleCnt="3"/>
      <dgm:spPr/>
    </dgm:pt>
    <dgm:pt modelId="{99ADEF4B-DC21-46B3-A0D5-5CF1CCC4FD75}" type="pres">
      <dgm:prSet presAssocID="{21CA5D09-849E-4B14-91C6-03D42B79A168}" presName="node" presStyleLbl="node1" presStyleIdx="1" presStyleCnt="4">
        <dgm:presLayoutVars>
          <dgm:bulletEnabled val="1"/>
        </dgm:presLayoutVars>
      </dgm:prSet>
      <dgm:spPr/>
    </dgm:pt>
    <dgm:pt modelId="{CB6229FE-76DB-4ED9-9E08-8C401C640B6A}" type="pres">
      <dgm:prSet presAssocID="{06CD3A9D-F9DC-47FC-919A-2BF50CA002BD}" presName="sibTrans" presStyleLbl="sibTrans2D1" presStyleIdx="1" presStyleCnt="3"/>
      <dgm:spPr/>
    </dgm:pt>
    <dgm:pt modelId="{E155BE52-EDF9-4D28-9EE1-B3D0978E2129}" type="pres">
      <dgm:prSet presAssocID="{06CD3A9D-F9DC-47FC-919A-2BF50CA002BD}" presName="connectorText" presStyleLbl="sibTrans2D1" presStyleIdx="1" presStyleCnt="3"/>
      <dgm:spPr/>
    </dgm:pt>
    <dgm:pt modelId="{053D0FF6-CCDD-479E-83D8-D3F2A50A04D4}" type="pres">
      <dgm:prSet presAssocID="{FAF7DA88-8A80-4C1F-84D1-A2A6531F7EBD}" presName="node" presStyleLbl="node1" presStyleIdx="2" presStyleCnt="4">
        <dgm:presLayoutVars>
          <dgm:bulletEnabled val="1"/>
        </dgm:presLayoutVars>
      </dgm:prSet>
      <dgm:spPr/>
    </dgm:pt>
    <dgm:pt modelId="{B8AB1761-85B3-49B0-AE1C-8F4F27D87F59}" type="pres">
      <dgm:prSet presAssocID="{AAEDF6ED-135F-4475-8B93-1E8E9971B075}" presName="sibTrans" presStyleLbl="sibTrans2D1" presStyleIdx="2" presStyleCnt="3"/>
      <dgm:spPr/>
    </dgm:pt>
    <dgm:pt modelId="{0FF8F7F9-4438-445A-953D-9A4DAE4BA84C}" type="pres">
      <dgm:prSet presAssocID="{AAEDF6ED-135F-4475-8B93-1E8E9971B075}" presName="connectorText" presStyleLbl="sibTrans2D1" presStyleIdx="2" presStyleCnt="3"/>
      <dgm:spPr/>
    </dgm:pt>
    <dgm:pt modelId="{266A6E5D-386D-432C-A140-973C0453CB63}" type="pres">
      <dgm:prSet presAssocID="{E0F6648A-494F-4AD6-B74C-AAECC7EB3474}" presName="node" presStyleLbl="node1" presStyleIdx="3" presStyleCnt="4">
        <dgm:presLayoutVars>
          <dgm:bulletEnabled val="1"/>
        </dgm:presLayoutVars>
      </dgm:prSet>
      <dgm:spPr/>
    </dgm:pt>
  </dgm:ptLst>
  <dgm:cxnLst>
    <dgm:cxn modelId="{535B1303-3A2A-4271-97E5-4B30938E6A0C}" type="presOf" srcId="{06CD3A9D-F9DC-47FC-919A-2BF50CA002BD}" destId="{CB6229FE-76DB-4ED9-9E08-8C401C640B6A}" srcOrd="0" destOrd="0" presId="urn:microsoft.com/office/officeart/2005/8/layout/process1"/>
    <dgm:cxn modelId="{4DD4C10D-9FD0-483C-BA1B-225C96BC604F}" type="presOf" srcId="{E0F6648A-494F-4AD6-B74C-AAECC7EB3474}" destId="{266A6E5D-386D-432C-A140-973C0453CB63}" srcOrd="0" destOrd="0" presId="urn:microsoft.com/office/officeart/2005/8/layout/process1"/>
    <dgm:cxn modelId="{DA5ACC25-372C-4E81-A43F-0790FD1FCEBA}" type="presOf" srcId="{06CD3A9D-F9DC-47FC-919A-2BF50CA002BD}" destId="{E155BE52-EDF9-4D28-9EE1-B3D0978E2129}" srcOrd="1" destOrd="0" presId="urn:microsoft.com/office/officeart/2005/8/layout/process1"/>
    <dgm:cxn modelId="{E54A785C-1074-441A-99BE-377A383EED49}" type="presOf" srcId="{AAEDF6ED-135F-4475-8B93-1E8E9971B075}" destId="{0FF8F7F9-4438-445A-953D-9A4DAE4BA84C}" srcOrd="1" destOrd="0" presId="urn:microsoft.com/office/officeart/2005/8/layout/process1"/>
    <dgm:cxn modelId="{AC65B462-5B72-494B-82B3-E8B6178A9EC7}" type="presOf" srcId="{16F2B6AE-04DB-4A6F-B055-62484BE9A03C}" destId="{F7079930-14D8-40E7-90CE-8DCF1F25EF35}" srcOrd="0" destOrd="0" presId="urn:microsoft.com/office/officeart/2005/8/layout/process1"/>
    <dgm:cxn modelId="{7E14FD59-634E-4B29-A52E-03816E626D82}" type="presOf" srcId="{21CA5D09-849E-4B14-91C6-03D42B79A168}" destId="{99ADEF4B-DC21-46B3-A0D5-5CF1CCC4FD75}" srcOrd="0" destOrd="0" presId="urn:microsoft.com/office/officeart/2005/8/layout/process1"/>
    <dgm:cxn modelId="{7608A684-5EF6-40FE-AB94-B33D1811220C}" type="presOf" srcId="{16F2B6AE-04DB-4A6F-B055-62484BE9A03C}" destId="{EE5CBD93-8346-467A-9A1C-3A95B11F017B}" srcOrd="1" destOrd="0" presId="urn:microsoft.com/office/officeart/2005/8/layout/process1"/>
    <dgm:cxn modelId="{FEDFEB84-886C-467E-992B-2B437F0A1ECC}" type="presOf" srcId="{D56761C2-EDF1-4D73-898F-E37DB3961B7C}" destId="{0EF34285-EBEA-485B-B1EC-68426967AAFD}" srcOrd="0" destOrd="0" presId="urn:microsoft.com/office/officeart/2005/8/layout/process1"/>
    <dgm:cxn modelId="{2C599988-5B85-4232-9A82-69C1B39A2BBA}" srcId="{D56761C2-EDF1-4D73-898F-E37DB3961B7C}" destId="{21CA5D09-849E-4B14-91C6-03D42B79A168}" srcOrd="1" destOrd="0" parTransId="{4350E8EF-5FFB-43A8-8533-EA523B6CF764}" sibTransId="{06CD3A9D-F9DC-47FC-919A-2BF50CA002BD}"/>
    <dgm:cxn modelId="{17AD479A-E56B-4C24-9AD3-248EBA3C6095}" type="presOf" srcId="{FAF7DA88-8A80-4C1F-84D1-A2A6531F7EBD}" destId="{053D0FF6-CCDD-479E-83D8-D3F2A50A04D4}" srcOrd="0" destOrd="0" presId="urn:microsoft.com/office/officeart/2005/8/layout/process1"/>
    <dgm:cxn modelId="{19DC82D4-A438-44FF-96FA-B30FB0CA3E41}" srcId="{D56761C2-EDF1-4D73-898F-E37DB3961B7C}" destId="{FAF7DA88-8A80-4C1F-84D1-A2A6531F7EBD}" srcOrd="2" destOrd="0" parTransId="{96FF4175-2F6D-4DDD-BD3A-2E43EF8DA9E4}" sibTransId="{AAEDF6ED-135F-4475-8B93-1E8E9971B075}"/>
    <dgm:cxn modelId="{26709AE1-0F30-416C-8384-2DF4F8B9985B}" type="presOf" srcId="{AAEDF6ED-135F-4475-8B93-1E8E9971B075}" destId="{B8AB1761-85B3-49B0-AE1C-8F4F27D87F59}" srcOrd="0" destOrd="0" presId="urn:microsoft.com/office/officeart/2005/8/layout/process1"/>
    <dgm:cxn modelId="{397123F0-3736-41D9-B511-D03F20660CBE}" srcId="{D56761C2-EDF1-4D73-898F-E37DB3961B7C}" destId="{E0F6648A-494F-4AD6-B74C-AAECC7EB3474}" srcOrd="3" destOrd="0" parTransId="{096D3482-A39E-4180-83E4-B84E520F9E02}" sibTransId="{EFE5461D-DC62-4C55-B93E-DA7D921CBA33}"/>
    <dgm:cxn modelId="{AC2FF9FD-F8D9-4BC9-B74E-4C1ACEB4BD47}" srcId="{D56761C2-EDF1-4D73-898F-E37DB3961B7C}" destId="{6EBFA461-6B83-40F0-9671-A3D074B3EB02}" srcOrd="0" destOrd="0" parTransId="{49AF2DCF-27E3-4401-9249-3F16D35A3B77}" sibTransId="{16F2B6AE-04DB-4A6F-B055-62484BE9A03C}"/>
    <dgm:cxn modelId="{8EF1B5FF-48CE-4FD6-A158-3D2C6C6E94EA}" type="presOf" srcId="{6EBFA461-6B83-40F0-9671-A3D074B3EB02}" destId="{2E6341F4-F92F-4759-B831-8A433D82BFE1}" srcOrd="0" destOrd="0" presId="urn:microsoft.com/office/officeart/2005/8/layout/process1"/>
    <dgm:cxn modelId="{D7DAFB4D-2034-4E1F-AF53-2D9976AD4011}" type="presParOf" srcId="{0EF34285-EBEA-485B-B1EC-68426967AAFD}" destId="{2E6341F4-F92F-4759-B831-8A433D82BFE1}" srcOrd="0" destOrd="0" presId="urn:microsoft.com/office/officeart/2005/8/layout/process1"/>
    <dgm:cxn modelId="{3D22DF04-AAB0-4062-95A2-44BC4711BDAC}" type="presParOf" srcId="{0EF34285-EBEA-485B-B1EC-68426967AAFD}" destId="{F7079930-14D8-40E7-90CE-8DCF1F25EF35}" srcOrd="1" destOrd="0" presId="urn:microsoft.com/office/officeart/2005/8/layout/process1"/>
    <dgm:cxn modelId="{942B8489-66E2-4E1B-B8CD-AFC7AC8F37EE}" type="presParOf" srcId="{F7079930-14D8-40E7-90CE-8DCF1F25EF35}" destId="{EE5CBD93-8346-467A-9A1C-3A95B11F017B}" srcOrd="0" destOrd="0" presId="urn:microsoft.com/office/officeart/2005/8/layout/process1"/>
    <dgm:cxn modelId="{5DE72162-10E5-456E-AE7B-1E29E13D66BC}" type="presParOf" srcId="{0EF34285-EBEA-485B-B1EC-68426967AAFD}" destId="{99ADEF4B-DC21-46B3-A0D5-5CF1CCC4FD75}" srcOrd="2" destOrd="0" presId="urn:microsoft.com/office/officeart/2005/8/layout/process1"/>
    <dgm:cxn modelId="{83E1139F-2C98-4AF1-BA5F-2FF9938DDC24}" type="presParOf" srcId="{0EF34285-EBEA-485B-B1EC-68426967AAFD}" destId="{CB6229FE-76DB-4ED9-9E08-8C401C640B6A}" srcOrd="3" destOrd="0" presId="urn:microsoft.com/office/officeart/2005/8/layout/process1"/>
    <dgm:cxn modelId="{52DCACA4-64E3-4D01-83F0-B4FD53F02C61}" type="presParOf" srcId="{CB6229FE-76DB-4ED9-9E08-8C401C640B6A}" destId="{E155BE52-EDF9-4D28-9EE1-B3D0978E2129}" srcOrd="0" destOrd="0" presId="urn:microsoft.com/office/officeart/2005/8/layout/process1"/>
    <dgm:cxn modelId="{A552411E-28E8-4D30-ABDA-6D9773DF24B0}" type="presParOf" srcId="{0EF34285-EBEA-485B-B1EC-68426967AAFD}" destId="{053D0FF6-CCDD-479E-83D8-D3F2A50A04D4}" srcOrd="4" destOrd="0" presId="urn:microsoft.com/office/officeart/2005/8/layout/process1"/>
    <dgm:cxn modelId="{27F62D40-CA62-4DD2-A563-51B9009E6BBE}" type="presParOf" srcId="{0EF34285-EBEA-485B-B1EC-68426967AAFD}" destId="{B8AB1761-85B3-49B0-AE1C-8F4F27D87F59}" srcOrd="5" destOrd="0" presId="urn:microsoft.com/office/officeart/2005/8/layout/process1"/>
    <dgm:cxn modelId="{DB03E076-B06C-44C8-A6DE-47517D12E0BE}" type="presParOf" srcId="{B8AB1761-85B3-49B0-AE1C-8F4F27D87F59}" destId="{0FF8F7F9-4438-445A-953D-9A4DAE4BA84C}" srcOrd="0" destOrd="0" presId="urn:microsoft.com/office/officeart/2005/8/layout/process1"/>
    <dgm:cxn modelId="{179DE04B-2641-4ADB-A20C-157BB9103795}" type="presParOf" srcId="{0EF34285-EBEA-485B-B1EC-68426967AAFD}" destId="{266A6E5D-386D-432C-A140-973C0453CB63}" srcOrd="6" destOrd="0" presId="urn:microsoft.com/office/officeart/2005/8/layout/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980C9B-5D06-43E1-BC09-303CE3DFE81B}" type="doc">
      <dgm:prSet loTypeId="urn:microsoft.com/office/officeart/2005/8/layout/radial6#1" loCatId="cycle" qsTypeId="urn:microsoft.com/office/officeart/2005/8/quickstyle/simple1#6" qsCatId="simple" csTypeId="urn:microsoft.com/office/officeart/2005/8/colors/colorful1#5" csCatId="colorful" phldr="1"/>
      <dgm:spPr/>
      <dgm:t>
        <a:bodyPr/>
        <a:lstStyle/>
        <a:p>
          <a:endParaRPr lang="zh-CN" altLang="en-US"/>
        </a:p>
      </dgm:t>
    </dgm:pt>
    <dgm:pt modelId="{2C3C3CCE-116E-4EF2-842C-A18464B4DE69}">
      <dgm:prSet phldrT="[文本]" phldr="0" custT="1"/>
      <dgm:spPr/>
      <dgm:t>
        <a:bodyPr vert="horz" wrap="square"/>
        <a:lstStyle/>
        <a:p>
          <a:pPr>
            <a:lnSpc>
              <a:spcPct val="100000"/>
            </a:lnSpc>
            <a:spcBef>
              <a:spcPct val="0"/>
            </a:spcBef>
            <a:spcAft>
              <a:spcPct val="35000"/>
            </a:spcAft>
          </a:pPr>
          <a:r>
            <a:rPr lang="zh-CN" altLang="en-US" sz="1400" b="1" dirty="0"/>
            <a:t>拟建设特色教材</a:t>
          </a:r>
          <a:r>
            <a:rPr lang="en-US" altLang="zh-CN" sz="1800" b="1" dirty="0">
              <a:solidFill>
                <a:srgbClr val="FF0000"/>
              </a:solidFill>
            </a:rPr>
            <a:t>2</a:t>
          </a:r>
          <a:r>
            <a:rPr lang="zh-CN" altLang="en-US" sz="1400" b="1" dirty="0">
              <a:solidFill>
                <a:srgbClr val="FF0000"/>
              </a:solidFill>
            </a:rPr>
            <a:t>部</a:t>
          </a:r>
          <a:r>
            <a:rPr lang="zh-CN" altLang="en-US" sz="1400" b="1" dirty="0"/>
            <a:t>以上</a:t>
          </a:r>
          <a:endParaRPr sz="6500"/>
        </a:p>
      </dgm:t>
    </dgm:pt>
    <dgm:pt modelId="{D9C76376-384D-46E2-86DE-455DF4675666}" cxnId="{3FAC0625-D81E-4EC6-8C45-CDEEDBAE3AF8}" type="parTrans">
      <dgm:prSet/>
      <dgm:spPr/>
      <dgm:t>
        <a:bodyPr/>
        <a:lstStyle/>
        <a:p>
          <a:endParaRPr lang="zh-CN" altLang="en-US"/>
        </a:p>
      </dgm:t>
    </dgm:pt>
    <dgm:pt modelId="{B4198061-25AF-48B9-8972-90799A060AFB}" cxnId="{3FAC0625-D81E-4EC6-8C45-CDEEDBAE3AF8}" type="sibTrans">
      <dgm:prSet/>
      <dgm:spPr/>
      <dgm:t>
        <a:bodyPr/>
        <a:lstStyle/>
        <a:p>
          <a:endParaRPr lang="zh-CN" altLang="en-US"/>
        </a:p>
      </dgm:t>
    </dgm:pt>
    <dgm:pt modelId="{5C70B189-5076-4ADB-B92A-5EF991ACC85A}">
      <dgm:prSet phldrT="[文本]" custT="1"/>
      <dgm:spPr/>
      <dgm:t>
        <a:bodyPr/>
        <a:lstStyle/>
        <a:p>
          <a:r>
            <a:rPr lang="zh-CN" altLang="en-US" sz="2800" dirty="0"/>
            <a:t>新</a:t>
          </a:r>
        </a:p>
      </dgm:t>
    </dgm:pt>
    <dgm:pt modelId="{293D811C-4C92-4990-AA1F-8EF44B9D7276}" cxnId="{DA61D8BB-357E-435F-A2AC-931C449DC3ED}" type="parTrans">
      <dgm:prSet/>
      <dgm:spPr/>
      <dgm:t>
        <a:bodyPr/>
        <a:lstStyle/>
        <a:p>
          <a:endParaRPr lang="zh-CN" altLang="en-US"/>
        </a:p>
      </dgm:t>
    </dgm:pt>
    <dgm:pt modelId="{32859742-D4C9-4E2A-9267-4EBB3CBC1149}" cxnId="{DA61D8BB-357E-435F-A2AC-931C449DC3ED}" type="sibTrans">
      <dgm:prSet/>
      <dgm:spPr/>
      <dgm:t>
        <a:bodyPr/>
        <a:lstStyle/>
        <a:p>
          <a:endParaRPr lang="zh-CN" altLang="en-US"/>
        </a:p>
      </dgm:t>
    </dgm:pt>
    <dgm:pt modelId="{FE8001D2-6A43-420C-901F-4F59ECEEC03A}">
      <dgm:prSet phldrT="[文本]" custT="1"/>
      <dgm:spPr/>
      <dgm:t>
        <a:bodyPr/>
        <a:lstStyle/>
        <a:p>
          <a:r>
            <a:rPr lang="zh-CN" altLang="en-US" sz="2800" dirty="0"/>
            <a:t>综</a:t>
          </a:r>
        </a:p>
      </dgm:t>
    </dgm:pt>
    <dgm:pt modelId="{0772B482-5105-47BF-8435-E03FFFD43F67}" cxnId="{BBC709BA-655F-4BCC-BC71-90D933080C49}" type="parTrans">
      <dgm:prSet/>
      <dgm:spPr/>
      <dgm:t>
        <a:bodyPr/>
        <a:lstStyle/>
        <a:p>
          <a:endParaRPr lang="zh-CN" altLang="en-US"/>
        </a:p>
      </dgm:t>
    </dgm:pt>
    <dgm:pt modelId="{F7898191-0125-40FC-B0AB-7FD40C09DA61}" cxnId="{BBC709BA-655F-4BCC-BC71-90D933080C49}" type="sibTrans">
      <dgm:prSet/>
      <dgm:spPr/>
      <dgm:t>
        <a:bodyPr/>
        <a:lstStyle/>
        <a:p>
          <a:endParaRPr lang="zh-CN" altLang="en-US"/>
        </a:p>
      </dgm:t>
    </dgm:pt>
    <dgm:pt modelId="{A7A3BDCA-C877-41E3-8162-BD98E5B6794E}">
      <dgm:prSet phldrT="[文本]" custT="1"/>
      <dgm:spPr/>
      <dgm:t>
        <a:bodyPr/>
        <a:lstStyle/>
        <a:p>
          <a:r>
            <a:rPr lang="zh-CN" altLang="en-US" sz="2800" dirty="0"/>
            <a:t>活</a:t>
          </a:r>
        </a:p>
      </dgm:t>
    </dgm:pt>
    <dgm:pt modelId="{79191CA0-F2B3-41D7-8177-352CCC44B2ED}" cxnId="{ED249EA1-03CE-4EB1-AE61-60AA1B6E1DF7}" type="parTrans">
      <dgm:prSet/>
      <dgm:spPr/>
      <dgm:t>
        <a:bodyPr/>
        <a:lstStyle/>
        <a:p>
          <a:endParaRPr lang="zh-CN" altLang="en-US"/>
        </a:p>
      </dgm:t>
    </dgm:pt>
    <dgm:pt modelId="{54803DFC-BBBC-40FD-BEB8-DA86A6C872B3}" cxnId="{ED249EA1-03CE-4EB1-AE61-60AA1B6E1DF7}" type="sibTrans">
      <dgm:prSet/>
      <dgm:spPr/>
      <dgm:t>
        <a:bodyPr/>
        <a:lstStyle/>
        <a:p>
          <a:endParaRPr lang="zh-CN" altLang="en-US"/>
        </a:p>
      </dgm:t>
    </dgm:pt>
    <dgm:pt modelId="{36C3DBEA-D4F3-43E4-A1DE-2E948F7F162F}">
      <dgm:prSet phldrT="[文本]" custT="1"/>
      <dgm:spPr/>
      <dgm:t>
        <a:bodyPr/>
        <a:lstStyle/>
        <a:p>
          <a:r>
            <a:rPr lang="zh-CN" altLang="en-US" sz="2800" dirty="0"/>
            <a:t>实</a:t>
          </a:r>
        </a:p>
      </dgm:t>
    </dgm:pt>
    <dgm:pt modelId="{D5E08CBD-B318-4F59-ACA4-19C1EE3CCEAF}" cxnId="{6A11D09C-7C25-45B0-9944-4803A6181852}" type="parTrans">
      <dgm:prSet/>
      <dgm:spPr/>
      <dgm:t>
        <a:bodyPr/>
        <a:lstStyle/>
        <a:p>
          <a:endParaRPr lang="zh-CN" altLang="en-US"/>
        </a:p>
      </dgm:t>
    </dgm:pt>
    <dgm:pt modelId="{89E11C8B-8A49-4345-8010-86FE021F9161}" cxnId="{6A11D09C-7C25-45B0-9944-4803A6181852}" type="sibTrans">
      <dgm:prSet/>
      <dgm:spPr/>
      <dgm:t>
        <a:bodyPr/>
        <a:lstStyle/>
        <a:p>
          <a:endParaRPr lang="zh-CN" altLang="en-US"/>
        </a:p>
      </dgm:t>
    </dgm:pt>
    <dgm:pt modelId="{BD034BD2-3143-4BFB-ADBA-ED9CB6FAE199}" type="pres">
      <dgm:prSet presAssocID="{DA980C9B-5D06-43E1-BC09-303CE3DFE81B}" presName="Name0" presStyleCnt="0">
        <dgm:presLayoutVars>
          <dgm:chMax val="1"/>
          <dgm:dir/>
          <dgm:animLvl val="ctr"/>
          <dgm:resizeHandles val="exact"/>
        </dgm:presLayoutVars>
      </dgm:prSet>
      <dgm:spPr/>
    </dgm:pt>
    <dgm:pt modelId="{2893A8E3-7242-409A-8FC3-92C2CD77A497}" type="pres">
      <dgm:prSet presAssocID="{2C3C3CCE-116E-4EF2-842C-A18464B4DE69}" presName="centerShape" presStyleLbl="node0" presStyleIdx="0" presStyleCnt="1"/>
      <dgm:spPr/>
    </dgm:pt>
    <dgm:pt modelId="{830AEAA6-B31C-44CB-8756-F7ACE84DD73C}" type="pres">
      <dgm:prSet presAssocID="{5C70B189-5076-4ADB-B92A-5EF991ACC85A}" presName="node" presStyleLbl="node1" presStyleIdx="0" presStyleCnt="4">
        <dgm:presLayoutVars>
          <dgm:bulletEnabled val="1"/>
        </dgm:presLayoutVars>
      </dgm:prSet>
      <dgm:spPr/>
    </dgm:pt>
    <dgm:pt modelId="{79A469DA-6829-4EE8-BAF8-4A666A57894D}" type="pres">
      <dgm:prSet presAssocID="{5C70B189-5076-4ADB-B92A-5EF991ACC85A}" presName="dummy" presStyleCnt="0"/>
      <dgm:spPr/>
    </dgm:pt>
    <dgm:pt modelId="{DA38FCE3-E880-47A0-94BF-2A52D0A06580}" type="pres">
      <dgm:prSet presAssocID="{32859742-D4C9-4E2A-9267-4EBB3CBC1149}" presName="sibTrans" presStyleLbl="sibTrans2D1" presStyleIdx="0" presStyleCnt="4"/>
      <dgm:spPr/>
    </dgm:pt>
    <dgm:pt modelId="{83B0D0AB-970A-4EDF-8F43-0865EA1E549F}" type="pres">
      <dgm:prSet presAssocID="{FE8001D2-6A43-420C-901F-4F59ECEEC03A}" presName="node" presStyleLbl="node1" presStyleIdx="1" presStyleCnt="4">
        <dgm:presLayoutVars>
          <dgm:bulletEnabled val="1"/>
        </dgm:presLayoutVars>
      </dgm:prSet>
      <dgm:spPr/>
    </dgm:pt>
    <dgm:pt modelId="{9BE67D12-2B93-4DB8-B99A-F800ED3BB7CC}" type="pres">
      <dgm:prSet presAssocID="{FE8001D2-6A43-420C-901F-4F59ECEEC03A}" presName="dummy" presStyleCnt="0"/>
      <dgm:spPr/>
    </dgm:pt>
    <dgm:pt modelId="{7B2E5B4B-716D-4073-92BF-FF9E610F30AF}" type="pres">
      <dgm:prSet presAssocID="{F7898191-0125-40FC-B0AB-7FD40C09DA61}" presName="sibTrans" presStyleLbl="sibTrans2D1" presStyleIdx="1" presStyleCnt="4"/>
      <dgm:spPr/>
    </dgm:pt>
    <dgm:pt modelId="{26585DE8-14CE-4626-B707-C773EA92DAFB}" type="pres">
      <dgm:prSet presAssocID="{A7A3BDCA-C877-41E3-8162-BD98E5B6794E}" presName="node" presStyleLbl="node1" presStyleIdx="2" presStyleCnt="4">
        <dgm:presLayoutVars>
          <dgm:bulletEnabled val="1"/>
        </dgm:presLayoutVars>
      </dgm:prSet>
      <dgm:spPr/>
    </dgm:pt>
    <dgm:pt modelId="{E3DA127A-25C5-4826-80D9-754326C187BD}" type="pres">
      <dgm:prSet presAssocID="{A7A3BDCA-C877-41E3-8162-BD98E5B6794E}" presName="dummy" presStyleCnt="0"/>
      <dgm:spPr/>
    </dgm:pt>
    <dgm:pt modelId="{202F8753-45AC-435F-885C-3BE7609B7EE9}" type="pres">
      <dgm:prSet presAssocID="{54803DFC-BBBC-40FD-BEB8-DA86A6C872B3}" presName="sibTrans" presStyleLbl="sibTrans2D1" presStyleIdx="2" presStyleCnt="4"/>
      <dgm:spPr/>
    </dgm:pt>
    <dgm:pt modelId="{B7F067F6-DA30-4046-8A0A-286B19DF2041}" type="pres">
      <dgm:prSet presAssocID="{36C3DBEA-D4F3-43E4-A1DE-2E948F7F162F}" presName="node" presStyleLbl="node1" presStyleIdx="3" presStyleCnt="4">
        <dgm:presLayoutVars>
          <dgm:bulletEnabled val="1"/>
        </dgm:presLayoutVars>
      </dgm:prSet>
      <dgm:spPr/>
    </dgm:pt>
    <dgm:pt modelId="{3D52B14D-8775-4D8B-BBDC-38EC72A61E12}" type="pres">
      <dgm:prSet presAssocID="{36C3DBEA-D4F3-43E4-A1DE-2E948F7F162F}" presName="dummy" presStyleCnt="0"/>
      <dgm:spPr/>
    </dgm:pt>
    <dgm:pt modelId="{98BC2B96-DC5C-420B-AC3C-56B9B764A494}" type="pres">
      <dgm:prSet presAssocID="{89E11C8B-8A49-4345-8010-86FE021F9161}" presName="sibTrans" presStyleLbl="sibTrans2D1" presStyleIdx="3" presStyleCnt="4"/>
      <dgm:spPr/>
    </dgm:pt>
  </dgm:ptLst>
  <dgm:cxnLst>
    <dgm:cxn modelId="{0D762A06-930E-4A17-ACB1-059528FB72E4}" type="presOf" srcId="{F7898191-0125-40FC-B0AB-7FD40C09DA61}" destId="{7B2E5B4B-716D-4073-92BF-FF9E610F30AF}" srcOrd="0" destOrd="0" presId="urn:microsoft.com/office/officeart/2005/8/layout/radial6#1"/>
    <dgm:cxn modelId="{44C4E208-882D-44E5-9EA6-1B0E798A7A48}" type="presOf" srcId="{A7A3BDCA-C877-41E3-8162-BD98E5B6794E}" destId="{26585DE8-14CE-4626-B707-C773EA92DAFB}" srcOrd="0" destOrd="0" presId="urn:microsoft.com/office/officeart/2005/8/layout/radial6#1"/>
    <dgm:cxn modelId="{1F551F15-CB83-42F7-88B4-172EE997EFD7}" type="presOf" srcId="{2C3C3CCE-116E-4EF2-842C-A18464B4DE69}" destId="{2893A8E3-7242-409A-8FC3-92C2CD77A497}" srcOrd="0" destOrd="0" presId="urn:microsoft.com/office/officeart/2005/8/layout/radial6#1"/>
    <dgm:cxn modelId="{96DA0B21-9514-40B7-8FB9-396067198B54}" type="presOf" srcId="{32859742-D4C9-4E2A-9267-4EBB3CBC1149}" destId="{DA38FCE3-E880-47A0-94BF-2A52D0A06580}" srcOrd="0" destOrd="0" presId="urn:microsoft.com/office/officeart/2005/8/layout/radial6#1"/>
    <dgm:cxn modelId="{8E354022-7DDA-4C35-853C-BB5A19C26811}" type="presOf" srcId="{5C70B189-5076-4ADB-B92A-5EF991ACC85A}" destId="{830AEAA6-B31C-44CB-8756-F7ACE84DD73C}" srcOrd="0" destOrd="0" presId="urn:microsoft.com/office/officeart/2005/8/layout/radial6#1"/>
    <dgm:cxn modelId="{3FAC0625-D81E-4EC6-8C45-CDEEDBAE3AF8}" srcId="{DA980C9B-5D06-43E1-BC09-303CE3DFE81B}" destId="{2C3C3CCE-116E-4EF2-842C-A18464B4DE69}" srcOrd="0" destOrd="0" parTransId="{D9C76376-384D-46E2-86DE-455DF4675666}" sibTransId="{B4198061-25AF-48B9-8972-90799A060AFB}"/>
    <dgm:cxn modelId="{6AD3443A-3C8B-4C19-B031-DEB397A6491B}" type="presOf" srcId="{54803DFC-BBBC-40FD-BEB8-DA86A6C872B3}" destId="{202F8753-45AC-435F-885C-3BE7609B7EE9}" srcOrd="0" destOrd="0" presId="urn:microsoft.com/office/officeart/2005/8/layout/radial6#1"/>
    <dgm:cxn modelId="{732E5F74-2AEE-4BDD-A543-F3957C447F64}" type="presOf" srcId="{36C3DBEA-D4F3-43E4-A1DE-2E948F7F162F}" destId="{B7F067F6-DA30-4046-8A0A-286B19DF2041}" srcOrd="0" destOrd="0" presId="urn:microsoft.com/office/officeart/2005/8/layout/radial6#1"/>
    <dgm:cxn modelId="{6A11D09C-7C25-45B0-9944-4803A6181852}" srcId="{2C3C3CCE-116E-4EF2-842C-A18464B4DE69}" destId="{36C3DBEA-D4F3-43E4-A1DE-2E948F7F162F}" srcOrd="3" destOrd="0" parTransId="{D5E08CBD-B318-4F59-ACA4-19C1EE3CCEAF}" sibTransId="{89E11C8B-8A49-4345-8010-86FE021F9161}"/>
    <dgm:cxn modelId="{ED249EA1-03CE-4EB1-AE61-60AA1B6E1DF7}" srcId="{2C3C3CCE-116E-4EF2-842C-A18464B4DE69}" destId="{A7A3BDCA-C877-41E3-8162-BD98E5B6794E}" srcOrd="2" destOrd="0" parTransId="{79191CA0-F2B3-41D7-8177-352CCC44B2ED}" sibTransId="{54803DFC-BBBC-40FD-BEB8-DA86A6C872B3}"/>
    <dgm:cxn modelId="{BBC709BA-655F-4BCC-BC71-90D933080C49}" srcId="{2C3C3CCE-116E-4EF2-842C-A18464B4DE69}" destId="{FE8001D2-6A43-420C-901F-4F59ECEEC03A}" srcOrd="1" destOrd="0" parTransId="{0772B482-5105-47BF-8435-E03FFFD43F67}" sibTransId="{F7898191-0125-40FC-B0AB-7FD40C09DA61}"/>
    <dgm:cxn modelId="{DA61D8BB-357E-435F-A2AC-931C449DC3ED}" srcId="{2C3C3CCE-116E-4EF2-842C-A18464B4DE69}" destId="{5C70B189-5076-4ADB-B92A-5EF991ACC85A}" srcOrd="0" destOrd="0" parTransId="{293D811C-4C92-4990-AA1F-8EF44B9D7276}" sibTransId="{32859742-D4C9-4E2A-9267-4EBB3CBC1149}"/>
    <dgm:cxn modelId="{489A3FC7-2115-4BFD-BD9F-5CCF6BEC39BA}" type="presOf" srcId="{89E11C8B-8A49-4345-8010-86FE021F9161}" destId="{98BC2B96-DC5C-420B-AC3C-56B9B764A494}" srcOrd="0" destOrd="0" presId="urn:microsoft.com/office/officeart/2005/8/layout/radial6#1"/>
    <dgm:cxn modelId="{3163C9E7-56D6-4106-BA49-5B6E5BB10630}" type="presOf" srcId="{FE8001D2-6A43-420C-901F-4F59ECEEC03A}" destId="{83B0D0AB-970A-4EDF-8F43-0865EA1E549F}" srcOrd="0" destOrd="0" presId="urn:microsoft.com/office/officeart/2005/8/layout/radial6#1"/>
    <dgm:cxn modelId="{5A6936F3-9E93-4187-9F0E-1084466B7E41}" type="presOf" srcId="{DA980C9B-5D06-43E1-BC09-303CE3DFE81B}" destId="{BD034BD2-3143-4BFB-ADBA-ED9CB6FAE199}" srcOrd="0" destOrd="0" presId="urn:microsoft.com/office/officeart/2005/8/layout/radial6#1"/>
    <dgm:cxn modelId="{4DABC3FC-9FEF-433E-A7AD-C98201A8C509}" type="presParOf" srcId="{BD034BD2-3143-4BFB-ADBA-ED9CB6FAE199}" destId="{2893A8E3-7242-409A-8FC3-92C2CD77A497}" srcOrd="0" destOrd="0" presId="urn:microsoft.com/office/officeart/2005/8/layout/radial6#1"/>
    <dgm:cxn modelId="{DC0B1C5F-02FD-41D2-8CEB-B2125840849F}" type="presParOf" srcId="{BD034BD2-3143-4BFB-ADBA-ED9CB6FAE199}" destId="{830AEAA6-B31C-44CB-8756-F7ACE84DD73C}" srcOrd="1" destOrd="0" presId="urn:microsoft.com/office/officeart/2005/8/layout/radial6#1"/>
    <dgm:cxn modelId="{74D8C0D5-E4A9-46E9-928E-7926D827BB82}" type="presParOf" srcId="{BD034BD2-3143-4BFB-ADBA-ED9CB6FAE199}" destId="{79A469DA-6829-4EE8-BAF8-4A666A57894D}" srcOrd="2" destOrd="0" presId="urn:microsoft.com/office/officeart/2005/8/layout/radial6#1"/>
    <dgm:cxn modelId="{579B0B40-6B96-4397-BFDA-F9786C4509B1}" type="presParOf" srcId="{BD034BD2-3143-4BFB-ADBA-ED9CB6FAE199}" destId="{DA38FCE3-E880-47A0-94BF-2A52D0A06580}" srcOrd="3" destOrd="0" presId="urn:microsoft.com/office/officeart/2005/8/layout/radial6#1"/>
    <dgm:cxn modelId="{9472F81E-1DEC-4F2D-A483-2D98E2D4C82D}" type="presParOf" srcId="{BD034BD2-3143-4BFB-ADBA-ED9CB6FAE199}" destId="{83B0D0AB-970A-4EDF-8F43-0865EA1E549F}" srcOrd="4" destOrd="0" presId="urn:microsoft.com/office/officeart/2005/8/layout/radial6#1"/>
    <dgm:cxn modelId="{ED6FC5A4-8995-454E-AE68-F19EF547132A}" type="presParOf" srcId="{BD034BD2-3143-4BFB-ADBA-ED9CB6FAE199}" destId="{9BE67D12-2B93-4DB8-B99A-F800ED3BB7CC}" srcOrd="5" destOrd="0" presId="urn:microsoft.com/office/officeart/2005/8/layout/radial6#1"/>
    <dgm:cxn modelId="{A37E8D9D-8FD4-4211-B7AD-E0E62051A921}" type="presParOf" srcId="{BD034BD2-3143-4BFB-ADBA-ED9CB6FAE199}" destId="{7B2E5B4B-716D-4073-92BF-FF9E610F30AF}" srcOrd="6" destOrd="0" presId="urn:microsoft.com/office/officeart/2005/8/layout/radial6#1"/>
    <dgm:cxn modelId="{43E242C3-AD2F-43A4-80CF-FF756692DC66}" type="presParOf" srcId="{BD034BD2-3143-4BFB-ADBA-ED9CB6FAE199}" destId="{26585DE8-14CE-4626-B707-C773EA92DAFB}" srcOrd="7" destOrd="0" presId="urn:microsoft.com/office/officeart/2005/8/layout/radial6#1"/>
    <dgm:cxn modelId="{295A332D-D9FC-42C9-A56B-98C4DD79F908}" type="presParOf" srcId="{BD034BD2-3143-4BFB-ADBA-ED9CB6FAE199}" destId="{E3DA127A-25C5-4826-80D9-754326C187BD}" srcOrd="8" destOrd="0" presId="urn:microsoft.com/office/officeart/2005/8/layout/radial6#1"/>
    <dgm:cxn modelId="{F03891F0-9E73-48DA-95CE-73420F288B58}" type="presParOf" srcId="{BD034BD2-3143-4BFB-ADBA-ED9CB6FAE199}" destId="{202F8753-45AC-435F-885C-3BE7609B7EE9}" srcOrd="9" destOrd="0" presId="urn:microsoft.com/office/officeart/2005/8/layout/radial6#1"/>
    <dgm:cxn modelId="{B33B097A-1D16-4ADD-931F-22D67FFDF2A9}" type="presParOf" srcId="{BD034BD2-3143-4BFB-ADBA-ED9CB6FAE199}" destId="{B7F067F6-DA30-4046-8A0A-286B19DF2041}" srcOrd="10" destOrd="0" presId="urn:microsoft.com/office/officeart/2005/8/layout/radial6#1"/>
    <dgm:cxn modelId="{52566210-6A6F-4BBF-A7B5-C2D69C0171EB}" type="presParOf" srcId="{BD034BD2-3143-4BFB-ADBA-ED9CB6FAE199}" destId="{3D52B14D-8775-4D8B-BBDC-38EC72A61E12}" srcOrd="11" destOrd="0" presId="urn:microsoft.com/office/officeart/2005/8/layout/radial6#1"/>
    <dgm:cxn modelId="{B604DEB7-19EF-4358-AE4E-F92D043474B3}" type="presParOf" srcId="{BD034BD2-3143-4BFB-ADBA-ED9CB6FAE199}" destId="{98BC2B96-DC5C-420B-AC3C-56B9B764A494}" srcOrd="12" destOrd="0" presId="urn:microsoft.com/office/officeart/2005/8/layout/radial6#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9079DD6-2F7F-4536-AF86-E084348E4AD4}" type="doc">
      <dgm:prSet loTypeId="urn:microsoft.com/office/officeart/2005/8/layout/process2" loCatId="process" qsTypeId="urn:microsoft.com/office/officeart/2005/8/quickstyle/simple1#7" qsCatId="simple" csTypeId="urn:microsoft.com/office/officeart/2005/8/colors/colorful2#1" csCatId="colorful" phldr="1"/>
      <dgm:spPr/>
      <dgm:t>
        <a:bodyPr/>
        <a:lstStyle/>
        <a:p>
          <a:endParaRPr lang="zh-CN" altLang="en-US"/>
        </a:p>
      </dgm:t>
    </dgm:pt>
    <dgm:pt modelId="{9F758BC0-0612-4158-8F87-E47F6DC7652A}">
      <dgm:prSet phldrT="[文本]" custT="1"/>
      <dgm:spPr/>
      <dgm:t>
        <a:bodyPr/>
        <a:lstStyle/>
        <a:p>
          <a:r>
            <a:rPr lang="en-US" altLang="zh-CN" sz="1050" b="1" dirty="0"/>
            <a:t>1. </a:t>
          </a:r>
          <a:r>
            <a:rPr lang="zh-CN" sz="1050" b="1" dirty="0"/>
            <a:t>以能力为本，以学生为中心</a:t>
          </a:r>
          <a:endParaRPr lang="en-US" altLang="zh-CN" sz="1050" b="1" dirty="0"/>
        </a:p>
        <a:p>
          <a:r>
            <a:rPr lang="en-US" altLang="zh-CN" sz="1050" b="1" dirty="0"/>
            <a:t>2. </a:t>
          </a:r>
          <a:r>
            <a:rPr lang="zh-CN" sz="1050" b="1" dirty="0"/>
            <a:t>体现深度校企融合，适应“互联网+职业教育”</a:t>
          </a:r>
          <a:endParaRPr lang="zh-CN" altLang="en-US" sz="1050" b="1" dirty="0"/>
        </a:p>
      </dgm:t>
    </dgm:pt>
    <dgm:pt modelId="{BA8E1CF0-B99B-4CE1-98E8-806F476595E5}" cxnId="{7AD7B093-8F59-4A49-91C5-77D771D41F25}" type="parTrans">
      <dgm:prSet/>
      <dgm:spPr/>
      <dgm:t>
        <a:bodyPr/>
        <a:lstStyle/>
        <a:p>
          <a:endParaRPr lang="zh-CN" altLang="en-US" sz="1050" b="1"/>
        </a:p>
      </dgm:t>
    </dgm:pt>
    <dgm:pt modelId="{B03CF936-D036-4140-9602-C04AB5AB7EBD}" cxnId="{7AD7B093-8F59-4A49-91C5-77D771D41F25}" type="sibTrans">
      <dgm:prSet custT="1"/>
      <dgm:spPr/>
      <dgm:t>
        <a:bodyPr/>
        <a:lstStyle/>
        <a:p>
          <a:endParaRPr lang="zh-CN" altLang="en-US" sz="1050" b="1"/>
        </a:p>
      </dgm:t>
    </dgm:pt>
    <dgm:pt modelId="{55492F5D-FEDC-4483-962D-2D2F882B31BA}">
      <dgm:prSet phldrT="[文本]" custT="1"/>
      <dgm:spPr/>
      <dgm:t>
        <a:bodyPr/>
        <a:lstStyle/>
        <a:p>
          <a:r>
            <a:rPr lang="en-US" altLang="zh-CN" sz="1050" b="1" kern="1200" dirty="0">
              <a:solidFill>
                <a:prstClr val="white"/>
              </a:solidFill>
              <a:latin typeface="Arial" panose="020B0604020202020204"/>
              <a:ea typeface="微软雅黑" panose="020B0503020204020204" charset="-122"/>
              <a:cs typeface="宋体" panose="02010600030101010101" pitchFamily="2" charset="-122"/>
            </a:rPr>
            <a:t>1. </a:t>
          </a:r>
          <a:r>
            <a:rPr lang="zh-CN" altLang="en-US" sz="1050" b="1" kern="1200" dirty="0">
              <a:solidFill>
                <a:prstClr val="white"/>
              </a:solidFill>
              <a:latin typeface="Arial" panose="020B0604020202020204"/>
              <a:ea typeface="微软雅黑" panose="020B0503020204020204" charset="-122"/>
              <a:cs typeface="宋体" panose="02010600030101010101" pitchFamily="2" charset="-122"/>
            </a:rPr>
            <a:t>入驻项目工作室，加入人工智能工坊，参与创新创业团队</a:t>
          </a:r>
          <a:endParaRPr lang="en-US" altLang="zh-CN" sz="1050" b="1" kern="1200" dirty="0">
            <a:solidFill>
              <a:prstClr val="white"/>
            </a:solidFill>
            <a:latin typeface="Arial" panose="020B0604020202020204"/>
            <a:ea typeface="微软雅黑" panose="020B0503020204020204" charset="-122"/>
            <a:cs typeface="宋体" panose="02010600030101010101" pitchFamily="2" charset="-122"/>
          </a:endParaRPr>
        </a:p>
        <a:p>
          <a:r>
            <a:rPr lang="en-US" altLang="zh-CN" sz="1050" b="1" kern="1200" dirty="0"/>
            <a:t>2. </a:t>
          </a:r>
          <a:r>
            <a:rPr lang="zh-CN" altLang="en-US" sz="1050" b="1" kern="1200" dirty="0"/>
            <a:t>全方位提高学生专业技术技能</a:t>
          </a:r>
          <a:endParaRPr lang="en-US" altLang="zh-CN" sz="1050" b="1" kern="1200" dirty="0">
            <a:solidFill>
              <a:srgbClr val="FF0000"/>
            </a:solidFill>
          </a:endParaRPr>
        </a:p>
      </dgm:t>
    </dgm:pt>
    <dgm:pt modelId="{A8DF5F3B-1B83-45BB-B9CA-92120E7585FB}" cxnId="{23D3ECC3-D50D-4A78-A642-0F019FFBC757}" type="parTrans">
      <dgm:prSet/>
      <dgm:spPr/>
      <dgm:t>
        <a:bodyPr/>
        <a:lstStyle/>
        <a:p>
          <a:endParaRPr lang="zh-CN" altLang="en-US" sz="1050" b="1"/>
        </a:p>
      </dgm:t>
    </dgm:pt>
    <dgm:pt modelId="{D87B5E60-ECD4-414F-8ABD-EF5FEA4971C3}" cxnId="{23D3ECC3-D50D-4A78-A642-0F019FFBC757}" type="sibTrans">
      <dgm:prSet/>
      <dgm:spPr/>
      <dgm:t>
        <a:bodyPr/>
        <a:lstStyle/>
        <a:p>
          <a:endParaRPr lang="zh-CN" altLang="en-US" sz="1050" b="1"/>
        </a:p>
      </dgm:t>
    </dgm:pt>
    <dgm:pt modelId="{F93E9523-76D4-4787-9327-A9D44D98C11A}">
      <dgm:prSet phldrT="[文本]" custT="1"/>
      <dgm:spPr/>
      <dgm:t>
        <a:bodyPr/>
        <a:lstStyle/>
        <a:p>
          <a:r>
            <a:rPr lang="en-US" altLang="zh-CN" sz="1050" b="1" dirty="0"/>
            <a:t>1. </a:t>
          </a:r>
          <a:r>
            <a:rPr lang="zh-CN" sz="1050" b="1" dirty="0"/>
            <a:t>项目载体、成果导向</a:t>
          </a:r>
          <a:endParaRPr lang="en-US" altLang="zh-CN" sz="1050" b="1" dirty="0"/>
        </a:p>
        <a:p>
          <a:r>
            <a:rPr lang="en-US" altLang="zh-CN" sz="1050" b="1" dirty="0"/>
            <a:t>2. </a:t>
          </a:r>
          <a:r>
            <a:rPr lang="zh-CN" altLang="en-US" sz="1050" b="1" dirty="0"/>
            <a:t>以</a:t>
          </a:r>
          <a:r>
            <a:rPr lang="zh-CN" sz="1050" b="1" dirty="0"/>
            <a:t>实操能力为核心</a:t>
          </a:r>
          <a:r>
            <a:rPr lang="zh-CN" altLang="en-US" sz="1050" b="1" dirty="0"/>
            <a:t>，</a:t>
          </a:r>
          <a:r>
            <a:rPr lang="zh-CN" sz="1050" b="1" dirty="0"/>
            <a:t>组织模块化教学</a:t>
          </a:r>
          <a:endParaRPr lang="zh-CN" altLang="en-US" sz="1050" b="1" dirty="0"/>
        </a:p>
      </dgm:t>
    </dgm:pt>
    <dgm:pt modelId="{B34C07A0-E968-455F-BA1A-12E89454E6CA}" cxnId="{9C5D132A-301D-44FE-943D-C3E415FBB4C9}" type="sibTrans">
      <dgm:prSet custT="1"/>
      <dgm:spPr/>
      <dgm:t>
        <a:bodyPr/>
        <a:lstStyle/>
        <a:p>
          <a:endParaRPr lang="zh-CN" altLang="en-US" sz="1050" b="1"/>
        </a:p>
      </dgm:t>
    </dgm:pt>
    <dgm:pt modelId="{EA96BA5D-6C1E-4CE3-B1E7-113856391C6C}" cxnId="{9C5D132A-301D-44FE-943D-C3E415FBB4C9}" type="parTrans">
      <dgm:prSet/>
      <dgm:spPr/>
      <dgm:t>
        <a:bodyPr/>
        <a:lstStyle/>
        <a:p>
          <a:endParaRPr lang="zh-CN" altLang="en-US" sz="1050" b="1"/>
        </a:p>
      </dgm:t>
    </dgm:pt>
    <dgm:pt modelId="{67B47A2F-3631-4E22-BB9E-3005EF6B2B77}" type="pres">
      <dgm:prSet presAssocID="{A9079DD6-2F7F-4536-AF86-E084348E4AD4}" presName="linearFlow" presStyleCnt="0">
        <dgm:presLayoutVars>
          <dgm:resizeHandles val="exact"/>
        </dgm:presLayoutVars>
      </dgm:prSet>
      <dgm:spPr/>
    </dgm:pt>
    <dgm:pt modelId="{C93C4E46-E93C-491B-B916-579C5609BA3A}" type="pres">
      <dgm:prSet presAssocID="{9F758BC0-0612-4158-8F87-E47F6DC7652A}" presName="node" presStyleLbl="node1" presStyleIdx="0" presStyleCnt="3">
        <dgm:presLayoutVars>
          <dgm:bulletEnabled val="1"/>
        </dgm:presLayoutVars>
      </dgm:prSet>
      <dgm:spPr/>
    </dgm:pt>
    <dgm:pt modelId="{90B550D9-DA3F-4030-A2D8-D2B36CEAA553}" type="pres">
      <dgm:prSet presAssocID="{B03CF936-D036-4140-9602-C04AB5AB7EBD}" presName="sibTrans" presStyleLbl="sibTrans2D1" presStyleIdx="0" presStyleCnt="2"/>
      <dgm:spPr/>
    </dgm:pt>
    <dgm:pt modelId="{63786437-EF80-4675-ADE9-80F9E6C9AE54}" type="pres">
      <dgm:prSet presAssocID="{B03CF936-D036-4140-9602-C04AB5AB7EBD}" presName="connectorText" presStyleLbl="sibTrans2D1" presStyleIdx="0" presStyleCnt="2"/>
      <dgm:spPr/>
    </dgm:pt>
    <dgm:pt modelId="{3F92C128-5D44-45C5-909B-0318903A17DB}" type="pres">
      <dgm:prSet presAssocID="{F93E9523-76D4-4787-9327-A9D44D98C11A}" presName="node" presStyleLbl="node1" presStyleIdx="1" presStyleCnt="3">
        <dgm:presLayoutVars>
          <dgm:bulletEnabled val="1"/>
        </dgm:presLayoutVars>
      </dgm:prSet>
      <dgm:spPr/>
    </dgm:pt>
    <dgm:pt modelId="{E04237B7-CD66-4753-B3A5-8F7FEA70E8F3}" type="pres">
      <dgm:prSet presAssocID="{B34C07A0-E968-455F-BA1A-12E89454E6CA}" presName="sibTrans" presStyleLbl="sibTrans2D1" presStyleIdx="1" presStyleCnt="2"/>
      <dgm:spPr/>
    </dgm:pt>
    <dgm:pt modelId="{811EF6B2-925A-45F6-B72B-F99DEB20120D}" type="pres">
      <dgm:prSet presAssocID="{B34C07A0-E968-455F-BA1A-12E89454E6CA}" presName="connectorText" presStyleLbl="sibTrans2D1" presStyleIdx="1" presStyleCnt="2"/>
      <dgm:spPr/>
    </dgm:pt>
    <dgm:pt modelId="{D1EEA109-0C44-46F6-8280-D342A7E7571B}" type="pres">
      <dgm:prSet presAssocID="{55492F5D-FEDC-4483-962D-2D2F882B31BA}" presName="node" presStyleLbl="node1" presStyleIdx="2" presStyleCnt="3">
        <dgm:presLayoutVars>
          <dgm:bulletEnabled val="1"/>
        </dgm:presLayoutVars>
      </dgm:prSet>
      <dgm:spPr/>
    </dgm:pt>
  </dgm:ptLst>
  <dgm:cxnLst>
    <dgm:cxn modelId="{9C5D132A-301D-44FE-943D-C3E415FBB4C9}" srcId="{A9079DD6-2F7F-4536-AF86-E084348E4AD4}" destId="{F93E9523-76D4-4787-9327-A9D44D98C11A}" srcOrd="1" destOrd="0" parTransId="{EA96BA5D-6C1E-4CE3-B1E7-113856391C6C}" sibTransId="{B34C07A0-E968-455F-BA1A-12E89454E6CA}"/>
    <dgm:cxn modelId="{5EB4AE35-4FBD-4396-A932-C65BFD074AFF}" type="presOf" srcId="{F93E9523-76D4-4787-9327-A9D44D98C11A}" destId="{3F92C128-5D44-45C5-909B-0318903A17DB}" srcOrd="0" destOrd="0" presId="urn:microsoft.com/office/officeart/2005/8/layout/process2"/>
    <dgm:cxn modelId="{46207348-D97C-4CB9-A020-7A2E8DE8FF53}" type="presOf" srcId="{B03CF936-D036-4140-9602-C04AB5AB7EBD}" destId="{90B550D9-DA3F-4030-A2D8-D2B36CEAA553}" srcOrd="0" destOrd="0" presId="urn:microsoft.com/office/officeart/2005/8/layout/process2"/>
    <dgm:cxn modelId="{C0136B75-EA90-404C-8ED6-19F667ED5C45}" type="presOf" srcId="{B03CF936-D036-4140-9602-C04AB5AB7EBD}" destId="{63786437-EF80-4675-ADE9-80F9E6C9AE54}" srcOrd="1" destOrd="0" presId="urn:microsoft.com/office/officeart/2005/8/layout/process2"/>
    <dgm:cxn modelId="{1D201F58-C51E-421A-BDD4-41F7918720B0}" type="presOf" srcId="{9F758BC0-0612-4158-8F87-E47F6DC7652A}" destId="{C93C4E46-E93C-491B-B916-579C5609BA3A}" srcOrd="0" destOrd="0" presId="urn:microsoft.com/office/officeart/2005/8/layout/process2"/>
    <dgm:cxn modelId="{7AD7B093-8F59-4A49-91C5-77D771D41F25}" srcId="{A9079DD6-2F7F-4536-AF86-E084348E4AD4}" destId="{9F758BC0-0612-4158-8F87-E47F6DC7652A}" srcOrd="0" destOrd="0" parTransId="{BA8E1CF0-B99B-4CE1-98E8-806F476595E5}" sibTransId="{B03CF936-D036-4140-9602-C04AB5AB7EBD}"/>
    <dgm:cxn modelId="{E3A26696-B022-4E56-90A7-9EDA0E909072}" type="presOf" srcId="{B34C07A0-E968-455F-BA1A-12E89454E6CA}" destId="{811EF6B2-925A-45F6-B72B-F99DEB20120D}" srcOrd="1" destOrd="0" presId="urn:microsoft.com/office/officeart/2005/8/layout/process2"/>
    <dgm:cxn modelId="{FC39B29A-DB09-4EE7-BA85-AEC1F4024D67}" type="presOf" srcId="{B34C07A0-E968-455F-BA1A-12E89454E6CA}" destId="{E04237B7-CD66-4753-B3A5-8F7FEA70E8F3}" srcOrd="0" destOrd="0" presId="urn:microsoft.com/office/officeart/2005/8/layout/process2"/>
    <dgm:cxn modelId="{40D77FA5-77AF-4F40-882E-4CE25E38B214}" type="presOf" srcId="{55492F5D-FEDC-4483-962D-2D2F882B31BA}" destId="{D1EEA109-0C44-46F6-8280-D342A7E7571B}" srcOrd="0" destOrd="0" presId="urn:microsoft.com/office/officeart/2005/8/layout/process2"/>
    <dgm:cxn modelId="{23D3ECC3-D50D-4A78-A642-0F019FFBC757}" srcId="{A9079DD6-2F7F-4536-AF86-E084348E4AD4}" destId="{55492F5D-FEDC-4483-962D-2D2F882B31BA}" srcOrd="2" destOrd="0" parTransId="{A8DF5F3B-1B83-45BB-B9CA-92120E7585FB}" sibTransId="{D87B5E60-ECD4-414F-8ABD-EF5FEA4971C3}"/>
    <dgm:cxn modelId="{0A03E2CF-CE60-49B2-A471-CF49AB581561}" type="presOf" srcId="{A9079DD6-2F7F-4536-AF86-E084348E4AD4}" destId="{67B47A2F-3631-4E22-BB9E-3005EF6B2B77}" srcOrd="0" destOrd="0" presId="urn:microsoft.com/office/officeart/2005/8/layout/process2"/>
    <dgm:cxn modelId="{BD347585-B91D-4413-8CB9-D453C2D6380E}" type="presParOf" srcId="{67B47A2F-3631-4E22-BB9E-3005EF6B2B77}" destId="{C93C4E46-E93C-491B-B916-579C5609BA3A}" srcOrd="0" destOrd="0" presId="urn:microsoft.com/office/officeart/2005/8/layout/process2"/>
    <dgm:cxn modelId="{9509FFC0-2CBD-4673-B805-0FC0F32463E2}" type="presParOf" srcId="{67B47A2F-3631-4E22-BB9E-3005EF6B2B77}" destId="{90B550D9-DA3F-4030-A2D8-D2B36CEAA553}" srcOrd="1" destOrd="0" presId="urn:microsoft.com/office/officeart/2005/8/layout/process2"/>
    <dgm:cxn modelId="{51189905-7031-4140-9F58-10DC07C9B8E9}" type="presParOf" srcId="{90B550D9-DA3F-4030-A2D8-D2B36CEAA553}" destId="{63786437-EF80-4675-ADE9-80F9E6C9AE54}" srcOrd="0" destOrd="0" presId="urn:microsoft.com/office/officeart/2005/8/layout/process2"/>
    <dgm:cxn modelId="{3305A480-07B6-40D4-873D-5BD76A4A4CB3}" type="presParOf" srcId="{67B47A2F-3631-4E22-BB9E-3005EF6B2B77}" destId="{3F92C128-5D44-45C5-909B-0318903A17DB}" srcOrd="2" destOrd="0" presId="urn:microsoft.com/office/officeart/2005/8/layout/process2"/>
    <dgm:cxn modelId="{E374CB54-FE9E-4BE4-BAA0-B4680EEB57F1}" type="presParOf" srcId="{67B47A2F-3631-4E22-BB9E-3005EF6B2B77}" destId="{E04237B7-CD66-4753-B3A5-8F7FEA70E8F3}" srcOrd="3" destOrd="0" presId="urn:microsoft.com/office/officeart/2005/8/layout/process2"/>
    <dgm:cxn modelId="{64700829-706D-488C-90B9-32BF68A9777E}" type="presParOf" srcId="{E04237B7-CD66-4753-B3A5-8F7FEA70E8F3}" destId="{811EF6B2-925A-45F6-B72B-F99DEB20120D}" srcOrd="0" destOrd="0" presId="urn:microsoft.com/office/officeart/2005/8/layout/process2"/>
    <dgm:cxn modelId="{CE8602CF-4AFF-4139-8033-2A5B9943E899}" type="presParOf" srcId="{67B47A2F-3631-4E22-BB9E-3005EF6B2B77}" destId="{D1EEA109-0C44-46F6-8280-D342A7E7571B}" srcOrd="4" destOrd="0" presId="urn:microsoft.com/office/officeart/2005/8/layout/process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EC1B3F-9AF3-4424-93FF-8D1A2C3E2C52}" type="doc">
      <dgm:prSet loTypeId="urn:microsoft.com/office/officeart/2005/8/layout/radial4#1" loCatId="relationship" qsTypeId="urn:microsoft.com/office/officeart/2005/8/quickstyle/simple1#8" qsCatId="simple" csTypeId="urn:microsoft.com/office/officeart/2005/8/colors/accent1_2#4" csCatId="accent1" phldr="1"/>
      <dgm:spPr/>
      <dgm:t>
        <a:bodyPr/>
        <a:lstStyle/>
        <a:p>
          <a:endParaRPr lang="zh-CN" altLang="en-US"/>
        </a:p>
      </dgm:t>
    </dgm:pt>
    <dgm:pt modelId="{4C7D00D5-4959-4F65-8020-633F7AE8FDED}">
      <dgm:prSet phldrT="[文本]" custT="1"/>
      <dgm:spPr/>
      <dgm:t>
        <a:bodyPr/>
        <a:lstStyle/>
        <a:p>
          <a:r>
            <a:rPr lang="zh-CN" sz="1600" dirty="0"/>
            <a:t>形成一支</a:t>
          </a:r>
          <a:r>
            <a:rPr lang="zh-CN" sz="1600" b="1" dirty="0">
              <a:effectLst/>
            </a:rPr>
            <a:t>师德高尚、学识扎实、业务精湛、创新发展</a:t>
          </a:r>
          <a:r>
            <a:rPr lang="zh-CN" sz="1600" dirty="0"/>
            <a:t>的</a:t>
          </a:r>
          <a:r>
            <a:rPr lang="zh-CN" sz="1600" dirty="0">
              <a:solidFill>
                <a:srgbClr val="FF0000"/>
              </a:solidFill>
            </a:rPr>
            <a:t>双师</a:t>
          </a:r>
          <a:r>
            <a:rPr lang="zh-CN" sz="1600" dirty="0"/>
            <a:t>队伍</a:t>
          </a:r>
          <a:endParaRPr lang="zh-CN" altLang="en-US" sz="1600" dirty="0"/>
        </a:p>
      </dgm:t>
    </dgm:pt>
    <dgm:pt modelId="{6E29E5B7-5A90-4DA3-9454-EA19577BFB5F}" cxnId="{BFCDFF03-4308-4956-B852-C2457EBEF2F5}" type="parTrans">
      <dgm:prSet/>
      <dgm:spPr/>
      <dgm:t>
        <a:bodyPr/>
        <a:lstStyle/>
        <a:p>
          <a:endParaRPr lang="zh-CN" altLang="en-US"/>
        </a:p>
      </dgm:t>
    </dgm:pt>
    <dgm:pt modelId="{EB1868EE-521B-4B26-AE30-77999A4B7F79}" cxnId="{BFCDFF03-4308-4956-B852-C2457EBEF2F5}" type="sibTrans">
      <dgm:prSet/>
      <dgm:spPr/>
      <dgm:t>
        <a:bodyPr/>
        <a:lstStyle/>
        <a:p>
          <a:endParaRPr lang="zh-CN" altLang="en-US"/>
        </a:p>
      </dgm:t>
    </dgm:pt>
    <dgm:pt modelId="{506BEBC7-6F24-4E51-8FE6-F4A9AF6D8F21}">
      <dgm:prSet phldrT="[文本]" custT="1"/>
      <dgm:spPr/>
      <dgm:t>
        <a:bodyPr/>
        <a:lstStyle/>
        <a:p>
          <a:r>
            <a:rPr lang="zh-CN" altLang="en-US" sz="1600" dirty="0"/>
            <a:t>引培</a:t>
          </a:r>
          <a:r>
            <a:rPr lang="zh-CN" altLang="en-US" sz="1600" b="1" dirty="0">
              <a:solidFill>
                <a:schemeClr val="accent5"/>
              </a:solidFill>
            </a:rPr>
            <a:t>专业群建设带头人</a:t>
          </a:r>
        </a:p>
      </dgm:t>
    </dgm:pt>
    <dgm:pt modelId="{0A3AE1B7-B9EF-4851-A34C-E28557E8AFA0}" cxnId="{C3A46864-5B87-4918-9685-B9E7115AE338}" type="parTrans">
      <dgm:prSet/>
      <dgm:spPr/>
      <dgm:t>
        <a:bodyPr/>
        <a:lstStyle/>
        <a:p>
          <a:endParaRPr lang="zh-CN" altLang="en-US"/>
        </a:p>
      </dgm:t>
    </dgm:pt>
    <dgm:pt modelId="{6E3FFF9D-6F39-4E1E-928A-8995B0A3DE20}" cxnId="{C3A46864-5B87-4918-9685-B9E7115AE338}" type="sibTrans">
      <dgm:prSet/>
      <dgm:spPr/>
      <dgm:t>
        <a:bodyPr/>
        <a:lstStyle/>
        <a:p>
          <a:endParaRPr lang="zh-CN" altLang="en-US"/>
        </a:p>
      </dgm:t>
    </dgm:pt>
    <dgm:pt modelId="{32CA7759-2D83-4885-B0C0-4693EA799A8B}">
      <dgm:prSet phldrT="[文本]" custT="1"/>
      <dgm:spPr/>
      <dgm:t>
        <a:bodyPr/>
        <a:lstStyle/>
        <a:p>
          <a:r>
            <a:rPr lang="zh-CN" sz="1600" dirty="0"/>
            <a:t>鼓励</a:t>
          </a:r>
          <a:r>
            <a:rPr lang="zh-CN" sz="1600" b="1" dirty="0">
              <a:solidFill>
                <a:schemeClr val="accent5"/>
              </a:solidFill>
            </a:rPr>
            <a:t>专任教师</a:t>
          </a:r>
          <a:r>
            <a:rPr lang="zh-CN" sz="1600" dirty="0"/>
            <a:t>在国内行业领军企业兼任技术职务</a:t>
          </a:r>
          <a:endParaRPr lang="zh-CN" altLang="en-US" sz="1600" dirty="0"/>
        </a:p>
      </dgm:t>
    </dgm:pt>
    <dgm:pt modelId="{184A945D-B7F7-43A5-A059-C809CAEAB442}" cxnId="{761699B9-3833-47C1-9078-6FBC9CD3CFF7}" type="parTrans">
      <dgm:prSet/>
      <dgm:spPr/>
      <dgm:t>
        <a:bodyPr/>
        <a:lstStyle/>
        <a:p>
          <a:endParaRPr lang="zh-CN" altLang="en-US"/>
        </a:p>
      </dgm:t>
    </dgm:pt>
    <dgm:pt modelId="{FCFA017C-71BA-43C2-BF52-3C2DA8B830A4}" cxnId="{761699B9-3833-47C1-9078-6FBC9CD3CFF7}" type="sibTrans">
      <dgm:prSet/>
      <dgm:spPr/>
      <dgm:t>
        <a:bodyPr/>
        <a:lstStyle/>
        <a:p>
          <a:endParaRPr lang="zh-CN" altLang="en-US"/>
        </a:p>
      </dgm:t>
    </dgm:pt>
    <dgm:pt modelId="{02C63CBC-FBDC-469F-9A23-1E2E89B306F0}">
      <dgm:prSet phldrT="[文本]" custT="1"/>
      <dgm:spPr/>
      <dgm:t>
        <a:bodyPr/>
        <a:lstStyle/>
        <a:p>
          <a:r>
            <a:rPr lang="zh-CN" sz="1600" dirty="0"/>
            <a:t>引入</a:t>
          </a:r>
          <a:r>
            <a:rPr lang="zh-CN" sz="1600" b="1" dirty="0">
              <a:solidFill>
                <a:schemeClr val="accent5"/>
              </a:solidFill>
            </a:rPr>
            <a:t>企业一线兼职教师</a:t>
          </a:r>
          <a:endParaRPr lang="zh-CN" altLang="en-US" sz="1600" b="1" dirty="0">
            <a:solidFill>
              <a:schemeClr val="accent5"/>
            </a:solidFill>
          </a:endParaRPr>
        </a:p>
      </dgm:t>
    </dgm:pt>
    <dgm:pt modelId="{45952042-D4C6-44E1-B464-A8E8F4FBF039}" cxnId="{5EB13352-D753-4DA5-BEBF-4DA4F7BBC5D2}" type="parTrans">
      <dgm:prSet/>
      <dgm:spPr/>
      <dgm:t>
        <a:bodyPr/>
        <a:lstStyle/>
        <a:p>
          <a:endParaRPr lang="zh-CN" altLang="en-US"/>
        </a:p>
      </dgm:t>
    </dgm:pt>
    <dgm:pt modelId="{0EC5B548-D626-4757-9624-DED71C6C9AB3}" cxnId="{5EB13352-D753-4DA5-BEBF-4DA4F7BBC5D2}" type="sibTrans">
      <dgm:prSet/>
      <dgm:spPr/>
      <dgm:t>
        <a:bodyPr/>
        <a:lstStyle/>
        <a:p>
          <a:endParaRPr lang="zh-CN" altLang="en-US"/>
        </a:p>
      </dgm:t>
    </dgm:pt>
    <dgm:pt modelId="{55FF4195-14EC-4669-B11A-2033C24748C2}" type="pres">
      <dgm:prSet presAssocID="{63EC1B3F-9AF3-4424-93FF-8D1A2C3E2C52}" presName="cycle" presStyleCnt="0">
        <dgm:presLayoutVars>
          <dgm:chMax val="1"/>
          <dgm:dir/>
          <dgm:animLvl val="ctr"/>
          <dgm:resizeHandles val="exact"/>
        </dgm:presLayoutVars>
      </dgm:prSet>
      <dgm:spPr/>
    </dgm:pt>
    <dgm:pt modelId="{76903361-3B31-4F88-B1CB-04ED32484246}" type="pres">
      <dgm:prSet presAssocID="{4C7D00D5-4959-4F65-8020-633F7AE8FDED}" presName="centerShape" presStyleLbl="node0" presStyleIdx="0" presStyleCnt="1" custScaleX="210235"/>
      <dgm:spPr/>
    </dgm:pt>
    <dgm:pt modelId="{CB090E8C-FBC4-4193-B0A2-71CDD39F517A}" type="pres">
      <dgm:prSet presAssocID="{0A3AE1B7-B9EF-4851-A34C-E28557E8AFA0}" presName="parTrans" presStyleLbl="bgSibTrans2D1" presStyleIdx="0" presStyleCnt="3"/>
      <dgm:spPr/>
    </dgm:pt>
    <dgm:pt modelId="{B542D8FC-D9ED-4F77-9D01-3830EA61562F}" type="pres">
      <dgm:prSet presAssocID="{506BEBC7-6F24-4E51-8FE6-F4A9AF6D8F21}" presName="node" presStyleLbl="node1" presStyleIdx="0" presStyleCnt="3" custScaleX="183021" custScaleY="85375" custRadScaleRad="178645" custRadScaleInc="-36926">
        <dgm:presLayoutVars>
          <dgm:bulletEnabled val="1"/>
        </dgm:presLayoutVars>
      </dgm:prSet>
      <dgm:spPr/>
    </dgm:pt>
    <dgm:pt modelId="{215A7810-02DF-466A-981C-1B3AC09F1041}" type="pres">
      <dgm:prSet presAssocID="{184A945D-B7F7-43A5-A059-C809CAEAB442}" presName="parTrans" presStyleLbl="bgSibTrans2D1" presStyleIdx="1" presStyleCnt="3"/>
      <dgm:spPr/>
    </dgm:pt>
    <dgm:pt modelId="{4F0D0D41-2224-4195-A03D-6F86DD81DA06}" type="pres">
      <dgm:prSet presAssocID="{32CA7759-2D83-4885-B0C0-4693EA799A8B}" presName="node" presStyleLbl="node1" presStyleIdx="1" presStyleCnt="3" custScaleX="197106" custRadScaleRad="95330" custRadScaleInc="-631">
        <dgm:presLayoutVars>
          <dgm:bulletEnabled val="1"/>
        </dgm:presLayoutVars>
      </dgm:prSet>
      <dgm:spPr/>
    </dgm:pt>
    <dgm:pt modelId="{D6D10998-0442-4941-8884-CCB7D4BB8497}" type="pres">
      <dgm:prSet presAssocID="{45952042-D4C6-44E1-B464-A8E8F4FBF039}" presName="parTrans" presStyleLbl="bgSibTrans2D1" presStyleIdx="2" presStyleCnt="3"/>
      <dgm:spPr/>
    </dgm:pt>
    <dgm:pt modelId="{EAD7D7E1-7F7C-4C14-B858-2033C4E46300}" type="pres">
      <dgm:prSet presAssocID="{02C63CBC-FBDC-469F-9A23-1E2E89B306F0}" presName="node" presStyleLbl="node1" presStyleIdx="2" presStyleCnt="3" custScaleX="177177" custScaleY="86232" custRadScaleRad="176292" custRadScaleInc="34550">
        <dgm:presLayoutVars>
          <dgm:bulletEnabled val="1"/>
        </dgm:presLayoutVars>
      </dgm:prSet>
      <dgm:spPr/>
    </dgm:pt>
  </dgm:ptLst>
  <dgm:cxnLst>
    <dgm:cxn modelId="{BFCDFF03-4308-4956-B852-C2457EBEF2F5}" srcId="{63EC1B3F-9AF3-4424-93FF-8D1A2C3E2C52}" destId="{4C7D00D5-4959-4F65-8020-633F7AE8FDED}" srcOrd="0" destOrd="0" parTransId="{6E29E5B7-5A90-4DA3-9454-EA19577BFB5F}" sibTransId="{EB1868EE-521B-4B26-AE30-77999A4B7F79}"/>
    <dgm:cxn modelId="{08C9A009-DEDC-41C0-AA9B-0FC0BE8A4888}" type="presOf" srcId="{506BEBC7-6F24-4E51-8FE6-F4A9AF6D8F21}" destId="{B542D8FC-D9ED-4F77-9D01-3830EA61562F}" srcOrd="0" destOrd="0" presId="urn:microsoft.com/office/officeart/2005/8/layout/radial4#1"/>
    <dgm:cxn modelId="{C3A46864-5B87-4918-9685-B9E7115AE338}" srcId="{4C7D00D5-4959-4F65-8020-633F7AE8FDED}" destId="{506BEBC7-6F24-4E51-8FE6-F4A9AF6D8F21}" srcOrd="0" destOrd="0" parTransId="{0A3AE1B7-B9EF-4851-A34C-E28557E8AFA0}" sibTransId="{6E3FFF9D-6F39-4E1E-928A-8995B0A3DE20}"/>
    <dgm:cxn modelId="{5A891F6E-B877-469F-B66E-A8176CA575DB}" type="presOf" srcId="{02C63CBC-FBDC-469F-9A23-1E2E89B306F0}" destId="{EAD7D7E1-7F7C-4C14-B858-2033C4E46300}" srcOrd="0" destOrd="0" presId="urn:microsoft.com/office/officeart/2005/8/layout/radial4#1"/>
    <dgm:cxn modelId="{5EB13352-D753-4DA5-BEBF-4DA4F7BBC5D2}" srcId="{4C7D00D5-4959-4F65-8020-633F7AE8FDED}" destId="{02C63CBC-FBDC-469F-9A23-1E2E89B306F0}" srcOrd="2" destOrd="0" parTransId="{45952042-D4C6-44E1-B464-A8E8F4FBF039}" sibTransId="{0EC5B548-D626-4757-9624-DED71C6C9AB3}"/>
    <dgm:cxn modelId="{41FC3253-EB58-4DC6-8139-069CC963207E}" type="presOf" srcId="{4C7D00D5-4959-4F65-8020-633F7AE8FDED}" destId="{76903361-3B31-4F88-B1CB-04ED32484246}" srcOrd="0" destOrd="0" presId="urn:microsoft.com/office/officeart/2005/8/layout/radial4#1"/>
    <dgm:cxn modelId="{C727DD85-E8B0-4E24-AB96-45DACEF2DD7A}" type="presOf" srcId="{32CA7759-2D83-4885-B0C0-4693EA799A8B}" destId="{4F0D0D41-2224-4195-A03D-6F86DD81DA06}" srcOrd="0" destOrd="0" presId="urn:microsoft.com/office/officeart/2005/8/layout/radial4#1"/>
    <dgm:cxn modelId="{66995C9C-DB9C-46DB-9BD6-72A6AB4CD094}" type="presOf" srcId="{45952042-D4C6-44E1-B464-A8E8F4FBF039}" destId="{D6D10998-0442-4941-8884-CCB7D4BB8497}" srcOrd="0" destOrd="0" presId="urn:microsoft.com/office/officeart/2005/8/layout/radial4#1"/>
    <dgm:cxn modelId="{465CC4AF-4C84-44FD-B2B9-5C954BB6E255}" type="presOf" srcId="{0A3AE1B7-B9EF-4851-A34C-E28557E8AFA0}" destId="{CB090E8C-FBC4-4193-B0A2-71CDD39F517A}" srcOrd="0" destOrd="0" presId="urn:microsoft.com/office/officeart/2005/8/layout/radial4#1"/>
    <dgm:cxn modelId="{761699B9-3833-47C1-9078-6FBC9CD3CFF7}" srcId="{4C7D00D5-4959-4F65-8020-633F7AE8FDED}" destId="{32CA7759-2D83-4885-B0C0-4693EA799A8B}" srcOrd="1" destOrd="0" parTransId="{184A945D-B7F7-43A5-A059-C809CAEAB442}" sibTransId="{FCFA017C-71BA-43C2-BF52-3C2DA8B830A4}"/>
    <dgm:cxn modelId="{118311E7-E959-4482-8482-D474C7BB82E9}" type="presOf" srcId="{63EC1B3F-9AF3-4424-93FF-8D1A2C3E2C52}" destId="{55FF4195-14EC-4669-B11A-2033C24748C2}" srcOrd="0" destOrd="0" presId="urn:microsoft.com/office/officeart/2005/8/layout/radial4#1"/>
    <dgm:cxn modelId="{4BA863FB-6807-404E-B564-C4F4673D5081}" type="presOf" srcId="{184A945D-B7F7-43A5-A059-C809CAEAB442}" destId="{215A7810-02DF-466A-981C-1B3AC09F1041}" srcOrd="0" destOrd="0" presId="urn:microsoft.com/office/officeart/2005/8/layout/radial4#1"/>
    <dgm:cxn modelId="{B428C2CF-A9D8-4D70-B02D-8EAE2707CCDE}" type="presParOf" srcId="{55FF4195-14EC-4669-B11A-2033C24748C2}" destId="{76903361-3B31-4F88-B1CB-04ED32484246}" srcOrd="0" destOrd="0" presId="urn:microsoft.com/office/officeart/2005/8/layout/radial4#1"/>
    <dgm:cxn modelId="{F4184F08-6958-4988-BBDB-5F0CB74910C4}" type="presParOf" srcId="{55FF4195-14EC-4669-B11A-2033C24748C2}" destId="{CB090E8C-FBC4-4193-B0A2-71CDD39F517A}" srcOrd="1" destOrd="0" presId="urn:microsoft.com/office/officeart/2005/8/layout/radial4#1"/>
    <dgm:cxn modelId="{E902CA7A-CBA5-4A21-8B49-3CEFB5C9F107}" type="presParOf" srcId="{55FF4195-14EC-4669-B11A-2033C24748C2}" destId="{B542D8FC-D9ED-4F77-9D01-3830EA61562F}" srcOrd="2" destOrd="0" presId="urn:microsoft.com/office/officeart/2005/8/layout/radial4#1"/>
    <dgm:cxn modelId="{36D3E0B2-A925-493C-A64A-116FA9C37340}" type="presParOf" srcId="{55FF4195-14EC-4669-B11A-2033C24748C2}" destId="{215A7810-02DF-466A-981C-1B3AC09F1041}" srcOrd="3" destOrd="0" presId="urn:microsoft.com/office/officeart/2005/8/layout/radial4#1"/>
    <dgm:cxn modelId="{B6D1F04B-4D81-4B67-A9EA-896A382657EA}" type="presParOf" srcId="{55FF4195-14EC-4669-B11A-2033C24748C2}" destId="{4F0D0D41-2224-4195-A03D-6F86DD81DA06}" srcOrd="4" destOrd="0" presId="urn:microsoft.com/office/officeart/2005/8/layout/radial4#1"/>
    <dgm:cxn modelId="{BB3AF575-75C9-43DB-948B-289A3437AF55}" type="presParOf" srcId="{55FF4195-14EC-4669-B11A-2033C24748C2}" destId="{D6D10998-0442-4941-8884-CCB7D4BB8497}" srcOrd="5" destOrd="0" presId="urn:microsoft.com/office/officeart/2005/8/layout/radial4#1"/>
    <dgm:cxn modelId="{BA1DC3A8-5621-4930-BA30-A478355C0176}" type="presParOf" srcId="{55FF4195-14EC-4669-B11A-2033C24748C2}" destId="{EAD7D7E1-7F7C-4C14-B858-2033C4E46300}" srcOrd="6" destOrd="0" presId="urn:microsoft.com/office/officeart/2005/8/layout/radial4#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D18F26C-BC3B-497B-9D91-3FAE57EB9B9C}" type="doc">
      <dgm:prSet loTypeId="urn:microsoft.com/office/officeart/2005/8/layout/pyramid2#1" loCatId="list" qsTypeId="urn:microsoft.com/office/officeart/2005/8/quickstyle/simple1#1" qsCatId="simple" csTypeId="urn:microsoft.com/office/officeart/2005/8/colors/colorful5#1" csCatId="colorful" phldr="1"/>
      <dgm:spPr/>
      <dgm:t>
        <a:bodyPr/>
        <a:lstStyle/>
        <a:p>
          <a:endParaRPr lang="zh-CN" altLang="en-US"/>
        </a:p>
      </dgm:t>
    </dgm:pt>
    <dgm:pt modelId="{B27D7C9D-D800-4453-9259-893A2A6058FB}">
      <dgm:prSet phldrT="[文本]" custT="1"/>
      <dgm:spPr/>
      <dgm:t>
        <a:bodyPr/>
        <a:lstStyle/>
        <a:p>
          <a:r>
            <a:rPr lang="zh-CN" altLang="en-US" sz="1400" dirty="0">
              <a:effectLst/>
              <a:latin typeface="微软雅黑" panose="020B0503020204020204" charset="-122"/>
              <a:ea typeface="微软雅黑" panose="020B0503020204020204" charset="-122"/>
              <a:cs typeface="宋体" panose="02010600030101010101" pitchFamily="2" charset="-122"/>
            </a:rPr>
            <a:t>网络安全评估</a:t>
          </a:r>
          <a:endParaRPr lang="zh-CN" altLang="en-US" sz="1400" dirty="0">
            <a:latin typeface="微软雅黑" panose="020B0503020204020204" charset="-122"/>
            <a:ea typeface="微软雅黑" panose="020B0503020204020204" charset="-122"/>
          </a:endParaRPr>
        </a:p>
      </dgm:t>
    </dgm:pt>
    <dgm:pt modelId="{2993DC0B-13C8-423B-9F3A-73D4E6137589}" cxnId="{6249F6B1-B101-47C5-8742-68BC11EEA04B}" type="parTrans">
      <dgm:prSet/>
      <dgm:spPr/>
      <dgm:t>
        <a:bodyPr/>
        <a:lstStyle/>
        <a:p>
          <a:endParaRPr lang="zh-CN" altLang="en-US" sz="1400">
            <a:latin typeface="微软雅黑" panose="020B0503020204020204" charset="-122"/>
            <a:ea typeface="微软雅黑" panose="020B0503020204020204" charset="-122"/>
          </a:endParaRPr>
        </a:p>
      </dgm:t>
    </dgm:pt>
    <dgm:pt modelId="{CC05771F-7B47-4DF6-966C-AEF47FD8D5D7}" cxnId="{6249F6B1-B101-47C5-8742-68BC11EEA04B}" type="sibTrans">
      <dgm:prSet/>
      <dgm:spPr/>
      <dgm:t>
        <a:bodyPr/>
        <a:lstStyle/>
        <a:p>
          <a:endParaRPr lang="zh-CN" altLang="en-US" sz="1400">
            <a:latin typeface="微软雅黑" panose="020B0503020204020204" charset="-122"/>
            <a:ea typeface="微软雅黑" panose="020B0503020204020204" charset="-122"/>
          </a:endParaRPr>
        </a:p>
      </dgm:t>
    </dgm:pt>
    <dgm:pt modelId="{E9C07497-263C-40C4-84B5-22ED6D09F677}">
      <dgm:prSet phldrT="[文本]" custT="1"/>
      <dgm:spPr/>
      <dgm:t>
        <a:bodyPr/>
        <a:lstStyle/>
        <a:p>
          <a:r>
            <a:rPr lang="zh-CN" altLang="en-US" sz="1400" dirty="0">
              <a:effectLst/>
              <a:latin typeface="微软雅黑" panose="020B0503020204020204" charset="-122"/>
              <a:ea typeface="微软雅黑" panose="020B0503020204020204" charset="-122"/>
              <a:cs typeface="宋体" panose="02010600030101010101" pitchFamily="2" charset="-122"/>
            </a:rPr>
            <a:t>网络系统建设与运维</a:t>
          </a:r>
          <a:endParaRPr lang="zh-CN" altLang="en-US" sz="1400" dirty="0">
            <a:latin typeface="微软雅黑" panose="020B0503020204020204" charset="-122"/>
            <a:ea typeface="微软雅黑" panose="020B0503020204020204" charset="-122"/>
          </a:endParaRPr>
        </a:p>
      </dgm:t>
    </dgm:pt>
    <dgm:pt modelId="{FE82BD40-91D9-4B86-8E6B-BCC6D35A737C}" cxnId="{F3C1695F-4D64-4E99-9E67-80C89796BC58}" type="parTrans">
      <dgm:prSet/>
      <dgm:spPr/>
      <dgm:t>
        <a:bodyPr/>
        <a:lstStyle/>
        <a:p>
          <a:endParaRPr lang="zh-CN" altLang="en-US" sz="1400">
            <a:latin typeface="微软雅黑" panose="020B0503020204020204" charset="-122"/>
            <a:ea typeface="微软雅黑" panose="020B0503020204020204" charset="-122"/>
          </a:endParaRPr>
        </a:p>
      </dgm:t>
    </dgm:pt>
    <dgm:pt modelId="{B700B738-9C90-4D39-AFB5-2DA9D9573432}" cxnId="{F3C1695F-4D64-4E99-9E67-80C89796BC58}" type="sibTrans">
      <dgm:prSet/>
      <dgm:spPr/>
      <dgm:t>
        <a:bodyPr/>
        <a:lstStyle/>
        <a:p>
          <a:endParaRPr lang="zh-CN" altLang="en-US" sz="1400">
            <a:latin typeface="微软雅黑" panose="020B0503020204020204" charset="-122"/>
            <a:ea typeface="微软雅黑" panose="020B0503020204020204" charset="-122"/>
          </a:endParaRPr>
        </a:p>
      </dgm:t>
    </dgm:pt>
    <dgm:pt modelId="{BF23FF8A-635D-42FF-BED9-3454D8BB89B6}">
      <dgm:prSet phldrT="[文本]" custT="1"/>
      <dgm:spPr/>
      <dgm:t>
        <a:bodyPr/>
        <a:lstStyle/>
        <a:p>
          <a:r>
            <a:rPr lang="zh-CN" altLang="en-US" sz="1400" dirty="0">
              <a:effectLst/>
              <a:latin typeface="微软雅黑" panose="020B0503020204020204" charset="-122"/>
              <a:ea typeface="微软雅黑" panose="020B0503020204020204" charset="-122"/>
              <a:cs typeface="宋体" panose="02010600030101010101" pitchFamily="2" charset="-122"/>
            </a:rPr>
            <a:t>大数据应用开发</a:t>
          </a:r>
          <a:endParaRPr lang="zh-CN" altLang="en-US" sz="1400" dirty="0">
            <a:latin typeface="微软雅黑" panose="020B0503020204020204" charset="-122"/>
            <a:ea typeface="微软雅黑" panose="020B0503020204020204" charset="-122"/>
          </a:endParaRPr>
        </a:p>
      </dgm:t>
    </dgm:pt>
    <dgm:pt modelId="{2E3A86CC-2565-4994-BC6B-8A1347153B66}" cxnId="{E6D109A9-2F8F-4091-AB90-0EDB2E9E64D1}" type="parTrans">
      <dgm:prSet/>
      <dgm:spPr/>
      <dgm:t>
        <a:bodyPr/>
        <a:lstStyle/>
        <a:p>
          <a:endParaRPr lang="zh-CN" altLang="en-US" sz="1400">
            <a:latin typeface="微软雅黑" panose="020B0503020204020204" charset="-122"/>
            <a:ea typeface="微软雅黑" panose="020B0503020204020204" charset="-122"/>
          </a:endParaRPr>
        </a:p>
      </dgm:t>
    </dgm:pt>
    <dgm:pt modelId="{A5076187-778A-4977-954A-7AB338EEC3AD}" cxnId="{E6D109A9-2F8F-4091-AB90-0EDB2E9E64D1}" type="sibTrans">
      <dgm:prSet/>
      <dgm:spPr/>
      <dgm:t>
        <a:bodyPr/>
        <a:lstStyle/>
        <a:p>
          <a:endParaRPr lang="zh-CN" altLang="en-US" sz="1400">
            <a:latin typeface="微软雅黑" panose="020B0503020204020204" charset="-122"/>
            <a:ea typeface="微软雅黑" panose="020B0503020204020204" charset="-122"/>
          </a:endParaRPr>
        </a:p>
      </dgm:t>
    </dgm:pt>
    <dgm:pt modelId="{71D6B391-6380-4CD3-AC27-128FA57CF05B}">
      <dgm:prSet custT="1"/>
      <dgm:spPr/>
      <dgm:t>
        <a:bodyPr/>
        <a:lstStyle/>
        <a:p>
          <a:r>
            <a:rPr lang="zh-CN" altLang="en-US" sz="1400" dirty="0">
              <a:effectLst/>
              <a:latin typeface="微软雅黑" panose="020B0503020204020204" charset="-122"/>
              <a:ea typeface="微软雅黑" panose="020B0503020204020204" charset="-122"/>
              <a:cs typeface="宋体" panose="02010600030101010101" pitchFamily="2" charset="-122"/>
            </a:rPr>
            <a:t>物联网智能家居系统集成和应用</a:t>
          </a:r>
          <a:endParaRPr lang="zh-CN" altLang="en-US" sz="1400" dirty="0">
            <a:latin typeface="微软雅黑" panose="020B0503020204020204" charset="-122"/>
            <a:ea typeface="微软雅黑" panose="020B0503020204020204" charset="-122"/>
          </a:endParaRPr>
        </a:p>
      </dgm:t>
    </dgm:pt>
    <dgm:pt modelId="{B124850E-D86F-41F0-B119-4609D2D21C29}" cxnId="{DE1CD981-2195-469E-BC82-56874758250A}" type="parTrans">
      <dgm:prSet/>
      <dgm:spPr/>
      <dgm:t>
        <a:bodyPr/>
        <a:lstStyle/>
        <a:p>
          <a:endParaRPr lang="zh-CN" altLang="en-US" sz="1400">
            <a:latin typeface="微软雅黑" panose="020B0503020204020204" charset="-122"/>
            <a:ea typeface="微软雅黑" panose="020B0503020204020204" charset="-122"/>
          </a:endParaRPr>
        </a:p>
      </dgm:t>
    </dgm:pt>
    <dgm:pt modelId="{325AF9F5-57D2-4E90-8A3D-039FCEF23791}" cxnId="{DE1CD981-2195-469E-BC82-56874758250A}" type="sibTrans">
      <dgm:prSet/>
      <dgm:spPr/>
      <dgm:t>
        <a:bodyPr/>
        <a:lstStyle/>
        <a:p>
          <a:endParaRPr lang="zh-CN" altLang="en-US" sz="1400">
            <a:latin typeface="微软雅黑" panose="020B0503020204020204" charset="-122"/>
            <a:ea typeface="微软雅黑" panose="020B0503020204020204" charset="-122"/>
          </a:endParaRPr>
        </a:p>
      </dgm:t>
    </dgm:pt>
    <dgm:pt modelId="{FC1866C3-C380-449A-AA3B-E4D3BE10670B}">
      <dgm:prSet custT="1"/>
      <dgm:spPr/>
      <dgm:t>
        <a:bodyPr/>
        <a:lstStyle/>
        <a:p>
          <a:r>
            <a:rPr lang="zh-CN" altLang="en-US" sz="1400" kern="1200" dirty="0">
              <a:solidFill>
                <a:prstClr val="black">
                  <a:hueOff val="0"/>
                  <a:satOff val="0"/>
                  <a:lumOff val="0"/>
                  <a:alphaOff val="0"/>
                </a:prstClr>
              </a:solidFill>
              <a:effectLst/>
              <a:latin typeface="微软雅黑" panose="020B0503020204020204" charset="-122"/>
              <a:ea typeface="微软雅黑" panose="020B0503020204020204" charset="-122"/>
              <a:cs typeface="宋体" panose="02010600030101010101" pitchFamily="2" charset="-122"/>
            </a:rPr>
            <a:t>云计算平台运维与开发</a:t>
          </a:r>
        </a:p>
      </dgm:t>
    </dgm:pt>
    <dgm:pt modelId="{02B5D5B7-8306-49F0-825D-07D1BA9102FC}" cxnId="{3A17DB29-EB72-469A-8BD2-B975E1CFB719}" type="parTrans">
      <dgm:prSet/>
      <dgm:spPr/>
      <dgm:t>
        <a:bodyPr/>
        <a:lstStyle/>
        <a:p>
          <a:endParaRPr lang="zh-CN" altLang="en-US"/>
        </a:p>
      </dgm:t>
    </dgm:pt>
    <dgm:pt modelId="{CA18C3F2-582F-45C6-BC12-F3040F6411E9}" cxnId="{3A17DB29-EB72-469A-8BD2-B975E1CFB719}" type="sibTrans">
      <dgm:prSet/>
      <dgm:spPr/>
      <dgm:t>
        <a:bodyPr/>
        <a:lstStyle/>
        <a:p>
          <a:endParaRPr lang="zh-CN" altLang="en-US"/>
        </a:p>
      </dgm:t>
    </dgm:pt>
    <dgm:pt modelId="{AD0903BD-B748-4130-8600-5670AC4F6E8C}" type="pres">
      <dgm:prSet presAssocID="{9D18F26C-BC3B-497B-9D91-3FAE57EB9B9C}" presName="compositeShape" presStyleCnt="0">
        <dgm:presLayoutVars>
          <dgm:dir/>
          <dgm:resizeHandles/>
        </dgm:presLayoutVars>
      </dgm:prSet>
      <dgm:spPr/>
    </dgm:pt>
    <dgm:pt modelId="{A2B808EC-CCE8-4641-B64A-CBFE0A707FDA}" type="pres">
      <dgm:prSet presAssocID="{9D18F26C-BC3B-497B-9D91-3FAE57EB9B9C}" presName="pyramid" presStyleLbl="node1" presStyleIdx="0" presStyleCnt="1" custLinFactNeighborX="2765" custLinFactNeighborY="2464"/>
      <dgm:spPr>
        <a:solidFill>
          <a:srgbClr val="0070C0"/>
        </a:solidFill>
      </dgm:spPr>
    </dgm:pt>
    <dgm:pt modelId="{0CC8AC0A-0EC5-4830-A5D3-11BF60B91761}" type="pres">
      <dgm:prSet presAssocID="{9D18F26C-BC3B-497B-9D91-3FAE57EB9B9C}" presName="theList" presStyleCnt="0"/>
      <dgm:spPr/>
    </dgm:pt>
    <dgm:pt modelId="{F4C15693-5A9C-40D0-AB72-8DD4FADD43B4}" type="pres">
      <dgm:prSet presAssocID="{B27D7C9D-D800-4453-9259-893A2A6058FB}" presName="aNode" presStyleLbl="fgAcc1" presStyleIdx="0" presStyleCnt="5" custScaleX="159216" custLinFactY="94865" custLinFactNeighborX="-292" custLinFactNeighborY="100000">
        <dgm:presLayoutVars>
          <dgm:bulletEnabled val="1"/>
        </dgm:presLayoutVars>
      </dgm:prSet>
      <dgm:spPr/>
    </dgm:pt>
    <dgm:pt modelId="{0CA88A1B-4089-4B24-BE50-BE6C475F8926}" type="pres">
      <dgm:prSet presAssocID="{B27D7C9D-D800-4453-9259-893A2A6058FB}" presName="aSpace" presStyleCnt="0"/>
      <dgm:spPr/>
    </dgm:pt>
    <dgm:pt modelId="{0A53FF34-904A-4028-9FDE-5073A33A891B}" type="pres">
      <dgm:prSet presAssocID="{FC1866C3-C380-449A-AA3B-E4D3BE10670B}" presName="aNode" presStyleLbl="fgAcc1" presStyleIdx="1" presStyleCnt="5" custScaleX="157612" custLinFactY="-101418" custLinFactNeighborX="-773" custLinFactNeighborY="-200000">
        <dgm:presLayoutVars>
          <dgm:bulletEnabled val="1"/>
        </dgm:presLayoutVars>
      </dgm:prSet>
      <dgm:spPr/>
    </dgm:pt>
    <dgm:pt modelId="{09DE8143-72D2-4D7B-96E9-D1003C582EAE}" type="pres">
      <dgm:prSet presAssocID="{FC1866C3-C380-449A-AA3B-E4D3BE10670B}" presName="aSpace" presStyleCnt="0"/>
      <dgm:spPr/>
    </dgm:pt>
    <dgm:pt modelId="{31AC515F-421A-49DF-AC46-5089AE113A34}" type="pres">
      <dgm:prSet presAssocID="{E9C07497-263C-40C4-84B5-22ED6D09F677}" presName="aNode" presStyleLbl="fgAcc1" presStyleIdx="2" presStyleCnt="5" custScaleX="159216">
        <dgm:presLayoutVars>
          <dgm:bulletEnabled val="1"/>
        </dgm:presLayoutVars>
      </dgm:prSet>
      <dgm:spPr/>
    </dgm:pt>
    <dgm:pt modelId="{760A4C75-E74C-41E4-8B69-6846EFF13185}" type="pres">
      <dgm:prSet presAssocID="{E9C07497-263C-40C4-84B5-22ED6D09F677}" presName="aSpace" presStyleCnt="0"/>
      <dgm:spPr/>
    </dgm:pt>
    <dgm:pt modelId="{1C603D51-0AFB-428E-B928-CBC2430BDF6E}" type="pres">
      <dgm:prSet presAssocID="{BF23FF8A-635D-42FF-BED9-3454D8BB89B6}" presName="aNode" presStyleLbl="fgAcc1" presStyleIdx="3" presStyleCnt="5" custScaleX="159216">
        <dgm:presLayoutVars>
          <dgm:bulletEnabled val="1"/>
        </dgm:presLayoutVars>
      </dgm:prSet>
      <dgm:spPr/>
    </dgm:pt>
    <dgm:pt modelId="{8CB39D2E-F047-43F8-A292-E4944F72C241}" type="pres">
      <dgm:prSet presAssocID="{BF23FF8A-635D-42FF-BED9-3454D8BB89B6}" presName="aSpace" presStyleCnt="0"/>
      <dgm:spPr/>
    </dgm:pt>
    <dgm:pt modelId="{782347D5-522D-462D-94A6-2D6634CE16EA}" type="pres">
      <dgm:prSet presAssocID="{71D6B391-6380-4CD3-AC27-128FA57CF05B}" presName="aNode" presStyleLbl="fgAcc1" presStyleIdx="4" presStyleCnt="5" custScaleX="159216">
        <dgm:presLayoutVars>
          <dgm:bulletEnabled val="1"/>
        </dgm:presLayoutVars>
      </dgm:prSet>
      <dgm:spPr/>
    </dgm:pt>
    <dgm:pt modelId="{E750916E-C8F7-437C-8448-B6C125C3D2A3}" type="pres">
      <dgm:prSet presAssocID="{71D6B391-6380-4CD3-AC27-128FA57CF05B}" presName="aSpace" presStyleCnt="0"/>
      <dgm:spPr/>
    </dgm:pt>
  </dgm:ptLst>
  <dgm:cxnLst>
    <dgm:cxn modelId="{AB115323-FC6B-4D93-BD74-20134BF27B1A}" type="presOf" srcId="{71D6B391-6380-4CD3-AC27-128FA57CF05B}" destId="{782347D5-522D-462D-94A6-2D6634CE16EA}" srcOrd="0" destOrd="0" presId="urn:microsoft.com/office/officeart/2005/8/layout/pyramid2#1"/>
    <dgm:cxn modelId="{3A17DB29-EB72-469A-8BD2-B975E1CFB719}" srcId="{9D18F26C-BC3B-497B-9D91-3FAE57EB9B9C}" destId="{FC1866C3-C380-449A-AA3B-E4D3BE10670B}" srcOrd="1" destOrd="0" parTransId="{02B5D5B7-8306-49F0-825D-07D1BA9102FC}" sibTransId="{CA18C3F2-582F-45C6-BC12-F3040F6411E9}"/>
    <dgm:cxn modelId="{F3C1695F-4D64-4E99-9E67-80C89796BC58}" srcId="{9D18F26C-BC3B-497B-9D91-3FAE57EB9B9C}" destId="{E9C07497-263C-40C4-84B5-22ED6D09F677}" srcOrd="2" destOrd="0" parTransId="{FE82BD40-91D9-4B86-8E6B-BCC6D35A737C}" sibTransId="{B700B738-9C90-4D39-AFB5-2DA9D9573432}"/>
    <dgm:cxn modelId="{E5EE2443-2DF7-42A7-8844-A3F7AC98DB92}" type="presOf" srcId="{BF23FF8A-635D-42FF-BED9-3454D8BB89B6}" destId="{1C603D51-0AFB-428E-B928-CBC2430BDF6E}" srcOrd="0" destOrd="0" presId="urn:microsoft.com/office/officeart/2005/8/layout/pyramid2#1"/>
    <dgm:cxn modelId="{DE1CD981-2195-469E-BC82-56874758250A}" srcId="{9D18F26C-BC3B-497B-9D91-3FAE57EB9B9C}" destId="{71D6B391-6380-4CD3-AC27-128FA57CF05B}" srcOrd="4" destOrd="0" parTransId="{B124850E-D86F-41F0-B119-4609D2D21C29}" sibTransId="{325AF9F5-57D2-4E90-8A3D-039FCEF23791}"/>
    <dgm:cxn modelId="{D06A7FA7-6159-4766-8206-D3DDCEC70363}" type="presOf" srcId="{B27D7C9D-D800-4453-9259-893A2A6058FB}" destId="{F4C15693-5A9C-40D0-AB72-8DD4FADD43B4}" srcOrd="0" destOrd="0" presId="urn:microsoft.com/office/officeart/2005/8/layout/pyramid2#1"/>
    <dgm:cxn modelId="{E6D109A9-2F8F-4091-AB90-0EDB2E9E64D1}" srcId="{9D18F26C-BC3B-497B-9D91-3FAE57EB9B9C}" destId="{BF23FF8A-635D-42FF-BED9-3454D8BB89B6}" srcOrd="3" destOrd="0" parTransId="{2E3A86CC-2565-4994-BC6B-8A1347153B66}" sibTransId="{A5076187-778A-4977-954A-7AB338EEC3AD}"/>
    <dgm:cxn modelId="{6249F6B1-B101-47C5-8742-68BC11EEA04B}" srcId="{9D18F26C-BC3B-497B-9D91-3FAE57EB9B9C}" destId="{B27D7C9D-D800-4453-9259-893A2A6058FB}" srcOrd="0" destOrd="0" parTransId="{2993DC0B-13C8-423B-9F3A-73D4E6137589}" sibTransId="{CC05771F-7B47-4DF6-966C-AEF47FD8D5D7}"/>
    <dgm:cxn modelId="{20D81AB6-882A-4114-96A3-D85AF149D891}" type="presOf" srcId="{FC1866C3-C380-449A-AA3B-E4D3BE10670B}" destId="{0A53FF34-904A-4028-9FDE-5073A33A891B}" srcOrd="0" destOrd="0" presId="urn:microsoft.com/office/officeart/2005/8/layout/pyramid2#1"/>
    <dgm:cxn modelId="{ACA8D4CD-B210-44CC-8C41-3D5C08927953}" type="presOf" srcId="{E9C07497-263C-40C4-84B5-22ED6D09F677}" destId="{31AC515F-421A-49DF-AC46-5089AE113A34}" srcOrd="0" destOrd="0" presId="urn:microsoft.com/office/officeart/2005/8/layout/pyramid2#1"/>
    <dgm:cxn modelId="{16FABCFB-1434-4D7B-BB96-95AB98478C40}" type="presOf" srcId="{9D18F26C-BC3B-497B-9D91-3FAE57EB9B9C}" destId="{AD0903BD-B748-4130-8600-5670AC4F6E8C}" srcOrd="0" destOrd="0" presId="urn:microsoft.com/office/officeart/2005/8/layout/pyramid2#1"/>
    <dgm:cxn modelId="{A140D00B-F452-4494-BA36-A77AE6C6F19C}" type="presParOf" srcId="{AD0903BD-B748-4130-8600-5670AC4F6E8C}" destId="{A2B808EC-CCE8-4641-B64A-CBFE0A707FDA}" srcOrd="0" destOrd="0" presId="urn:microsoft.com/office/officeart/2005/8/layout/pyramid2#1"/>
    <dgm:cxn modelId="{06AEB511-FFBF-4077-B6D5-05E7EECB76F9}" type="presParOf" srcId="{AD0903BD-B748-4130-8600-5670AC4F6E8C}" destId="{0CC8AC0A-0EC5-4830-A5D3-11BF60B91761}" srcOrd="1" destOrd="0" presId="urn:microsoft.com/office/officeart/2005/8/layout/pyramid2#1"/>
    <dgm:cxn modelId="{BAFFFA43-92BE-4509-978F-AEB9561409B1}" type="presParOf" srcId="{0CC8AC0A-0EC5-4830-A5D3-11BF60B91761}" destId="{F4C15693-5A9C-40D0-AB72-8DD4FADD43B4}" srcOrd="0" destOrd="0" presId="urn:microsoft.com/office/officeart/2005/8/layout/pyramid2#1"/>
    <dgm:cxn modelId="{A250B9C0-A7BB-4B97-B4EC-44C227BBF095}" type="presParOf" srcId="{0CC8AC0A-0EC5-4830-A5D3-11BF60B91761}" destId="{0CA88A1B-4089-4B24-BE50-BE6C475F8926}" srcOrd="1" destOrd="0" presId="urn:microsoft.com/office/officeart/2005/8/layout/pyramid2#1"/>
    <dgm:cxn modelId="{0E8D4FC6-8CDB-4526-BBBE-4B654BF3AB73}" type="presParOf" srcId="{0CC8AC0A-0EC5-4830-A5D3-11BF60B91761}" destId="{0A53FF34-904A-4028-9FDE-5073A33A891B}" srcOrd="2" destOrd="0" presId="urn:microsoft.com/office/officeart/2005/8/layout/pyramid2#1"/>
    <dgm:cxn modelId="{309E8842-E1AD-444A-B464-9B31BD2E0458}" type="presParOf" srcId="{0CC8AC0A-0EC5-4830-A5D3-11BF60B91761}" destId="{09DE8143-72D2-4D7B-96E9-D1003C582EAE}" srcOrd="3" destOrd="0" presId="urn:microsoft.com/office/officeart/2005/8/layout/pyramid2#1"/>
    <dgm:cxn modelId="{2C26C896-E6E3-4931-A7C8-75235C17D9A0}" type="presParOf" srcId="{0CC8AC0A-0EC5-4830-A5D3-11BF60B91761}" destId="{31AC515F-421A-49DF-AC46-5089AE113A34}" srcOrd="4" destOrd="0" presId="urn:microsoft.com/office/officeart/2005/8/layout/pyramid2#1"/>
    <dgm:cxn modelId="{C3D2E934-7590-4059-8971-5ABF7DE77A14}" type="presParOf" srcId="{0CC8AC0A-0EC5-4830-A5D3-11BF60B91761}" destId="{760A4C75-E74C-41E4-8B69-6846EFF13185}" srcOrd="5" destOrd="0" presId="urn:microsoft.com/office/officeart/2005/8/layout/pyramid2#1"/>
    <dgm:cxn modelId="{208A30B9-CCA1-462A-9DC1-FFACEABA47A4}" type="presParOf" srcId="{0CC8AC0A-0EC5-4830-A5D3-11BF60B91761}" destId="{1C603D51-0AFB-428E-B928-CBC2430BDF6E}" srcOrd="6" destOrd="0" presId="urn:microsoft.com/office/officeart/2005/8/layout/pyramid2#1"/>
    <dgm:cxn modelId="{F84835F6-E36C-4ACD-8DB1-18D4F37846D4}" type="presParOf" srcId="{0CC8AC0A-0EC5-4830-A5D3-11BF60B91761}" destId="{8CB39D2E-F047-43F8-A292-E4944F72C241}" srcOrd="7" destOrd="0" presId="urn:microsoft.com/office/officeart/2005/8/layout/pyramid2#1"/>
    <dgm:cxn modelId="{FEF1F514-F8E7-4A45-BFB8-FEB2F36CF77D}" type="presParOf" srcId="{0CC8AC0A-0EC5-4830-A5D3-11BF60B91761}" destId="{782347D5-522D-462D-94A6-2D6634CE16EA}" srcOrd="8" destOrd="0" presId="urn:microsoft.com/office/officeart/2005/8/layout/pyramid2#1"/>
    <dgm:cxn modelId="{C73DC56A-2EC1-4AF8-8776-32A3656F9634}" type="presParOf" srcId="{0CC8AC0A-0EC5-4830-A5D3-11BF60B91761}" destId="{E750916E-C8F7-437C-8448-B6C125C3D2A3}" srcOrd="9" destOrd="0" presId="urn:microsoft.com/office/officeart/2005/8/layout/pyramid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DDF4801-2322-40D6-A5B4-BD5DE76F4C8D}" type="doc">
      <dgm:prSet loTypeId="urn:microsoft.com/office/officeart/2005/8/layout/default#2" loCatId="list" qsTypeId="urn:microsoft.com/office/officeart/2005/8/quickstyle/simple1#8" qsCatId="simple" csTypeId="urn:microsoft.com/office/officeart/2005/8/colors/accent1_2#5" csCatId="accent1" phldr="1"/>
      <dgm:spPr/>
      <dgm:t>
        <a:bodyPr/>
        <a:lstStyle/>
        <a:p>
          <a:endParaRPr lang="zh-CN" altLang="en-US"/>
        </a:p>
      </dgm:t>
    </dgm:pt>
    <dgm:pt modelId="{D98584AA-8558-4AC3-993A-AA05144C8021}">
      <dgm:prSet phldrT="[文本]" custT="1"/>
      <dgm:spPr/>
      <dgm:t>
        <a:bodyPr/>
        <a:lstStyle/>
        <a:p>
          <a:r>
            <a:rPr lang="zh-CN" altLang="en-US" sz="1800" dirty="0"/>
            <a:t>从课程内容开始培养创新思维体系</a:t>
          </a:r>
        </a:p>
      </dgm:t>
    </dgm:pt>
    <dgm:pt modelId="{C5BEE648-9F07-49BC-9913-7353C1CFD32B}" cxnId="{E90F6518-6B23-473F-BD22-650749BA71D8}" type="parTrans">
      <dgm:prSet/>
      <dgm:spPr/>
      <dgm:t>
        <a:bodyPr/>
        <a:lstStyle/>
        <a:p>
          <a:endParaRPr lang="zh-CN" altLang="en-US"/>
        </a:p>
      </dgm:t>
    </dgm:pt>
    <dgm:pt modelId="{17D40F41-7B3A-47F3-B588-A88842CAA946}" cxnId="{E90F6518-6B23-473F-BD22-650749BA71D8}" type="sibTrans">
      <dgm:prSet/>
      <dgm:spPr/>
      <dgm:t>
        <a:bodyPr/>
        <a:lstStyle/>
        <a:p>
          <a:endParaRPr lang="zh-CN" altLang="en-US"/>
        </a:p>
      </dgm:t>
    </dgm:pt>
    <dgm:pt modelId="{CF82948C-F9D1-4344-ADBD-8F637AB844DD}">
      <dgm:prSet phldrT="[文本]" custT="1"/>
      <dgm:spPr/>
      <dgm:t>
        <a:bodyPr/>
        <a:lstStyle/>
        <a:p>
          <a:r>
            <a:rPr lang="zh-CN" altLang="en-US" sz="1800" dirty="0"/>
            <a:t>基于专业实践技能形成创新能力体系</a:t>
          </a:r>
        </a:p>
      </dgm:t>
    </dgm:pt>
    <dgm:pt modelId="{8B97C655-0F7B-47DB-8190-648E2A3732D7}" cxnId="{19BB114A-04BB-4C4C-AEEC-2CC237010D4E}" type="parTrans">
      <dgm:prSet/>
      <dgm:spPr/>
      <dgm:t>
        <a:bodyPr/>
        <a:lstStyle/>
        <a:p>
          <a:endParaRPr lang="zh-CN" altLang="en-US"/>
        </a:p>
      </dgm:t>
    </dgm:pt>
    <dgm:pt modelId="{3E2FB93C-2AC0-4377-ACAD-C827FBDEA9D9}" cxnId="{19BB114A-04BB-4C4C-AEEC-2CC237010D4E}" type="sibTrans">
      <dgm:prSet/>
      <dgm:spPr/>
      <dgm:t>
        <a:bodyPr/>
        <a:lstStyle/>
        <a:p>
          <a:endParaRPr lang="zh-CN" altLang="en-US"/>
        </a:p>
      </dgm:t>
    </dgm:pt>
    <dgm:pt modelId="{DA1BD84B-D282-42F7-BAD5-D856D103D052}">
      <dgm:prSet phldrT="[文本]" custT="1"/>
      <dgm:spPr/>
      <dgm:t>
        <a:bodyPr/>
        <a:lstStyle/>
        <a:p>
          <a:r>
            <a:rPr lang="zh-CN" altLang="en-US" sz="1800" dirty="0"/>
            <a:t>聘请企业及双创专家开设课程并指导项目实战</a:t>
          </a:r>
        </a:p>
      </dgm:t>
    </dgm:pt>
    <dgm:pt modelId="{AE7CDCB4-5279-4313-B437-62D9D45932FA}" cxnId="{55F41F94-73AE-4C7B-A37C-4555D70CEECA}" type="parTrans">
      <dgm:prSet/>
      <dgm:spPr/>
      <dgm:t>
        <a:bodyPr/>
        <a:lstStyle/>
        <a:p>
          <a:endParaRPr lang="zh-CN" altLang="en-US"/>
        </a:p>
      </dgm:t>
    </dgm:pt>
    <dgm:pt modelId="{75A56E0F-4C8F-4D6E-A86B-562986E79C3F}" cxnId="{55F41F94-73AE-4C7B-A37C-4555D70CEECA}" type="sibTrans">
      <dgm:prSet/>
      <dgm:spPr/>
      <dgm:t>
        <a:bodyPr/>
        <a:lstStyle/>
        <a:p>
          <a:endParaRPr lang="zh-CN" altLang="en-US"/>
        </a:p>
      </dgm:t>
    </dgm:pt>
    <dgm:pt modelId="{04EA9CC9-3E66-4878-BD37-7BB7DAD63D25}">
      <dgm:prSet phldrT="[文本]" custT="1"/>
      <dgm:spPr/>
      <dgm:t>
        <a:bodyPr/>
        <a:lstStyle/>
        <a:p>
          <a:r>
            <a:rPr lang="zh-CN" altLang="en-US" sz="1800" dirty="0"/>
            <a:t>借助人工智能工坊创业孵化器等推动项目落地</a:t>
          </a:r>
        </a:p>
      </dgm:t>
    </dgm:pt>
    <dgm:pt modelId="{972F53B8-7F37-41EB-AD68-04F2E0AC8C85}" cxnId="{ABBAE122-B3E6-4CA0-B8D2-B0079BBD3D61}" type="parTrans">
      <dgm:prSet/>
      <dgm:spPr/>
      <dgm:t>
        <a:bodyPr/>
        <a:lstStyle/>
        <a:p>
          <a:endParaRPr lang="zh-CN" altLang="en-US"/>
        </a:p>
      </dgm:t>
    </dgm:pt>
    <dgm:pt modelId="{F1B9B44E-D6D8-447B-8FB2-6CD89752218B}" cxnId="{ABBAE122-B3E6-4CA0-B8D2-B0079BBD3D61}" type="sibTrans">
      <dgm:prSet/>
      <dgm:spPr/>
      <dgm:t>
        <a:bodyPr/>
        <a:lstStyle/>
        <a:p>
          <a:endParaRPr lang="zh-CN" altLang="en-US"/>
        </a:p>
      </dgm:t>
    </dgm:pt>
    <dgm:pt modelId="{B98B8E7B-5F4A-4BB0-8A7D-0CF72DC3D8C4}" type="pres">
      <dgm:prSet presAssocID="{ADDF4801-2322-40D6-A5B4-BD5DE76F4C8D}" presName="diagram" presStyleCnt="0">
        <dgm:presLayoutVars>
          <dgm:dir/>
          <dgm:resizeHandles val="exact"/>
        </dgm:presLayoutVars>
      </dgm:prSet>
      <dgm:spPr/>
    </dgm:pt>
    <dgm:pt modelId="{C1D34372-9A3A-4A41-BB80-CD85A4A2BBA3}" type="pres">
      <dgm:prSet presAssocID="{D98584AA-8558-4AC3-993A-AA05144C8021}" presName="node" presStyleLbl="node1" presStyleIdx="0" presStyleCnt="4">
        <dgm:presLayoutVars>
          <dgm:bulletEnabled val="1"/>
        </dgm:presLayoutVars>
      </dgm:prSet>
      <dgm:spPr/>
    </dgm:pt>
    <dgm:pt modelId="{B37058D8-916D-4834-8BC9-FE862927F50D}" type="pres">
      <dgm:prSet presAssocID="{17D40F41-7B3A-47F3-B588-A88842CAA946}" presName="sibTrans" presStyleCnt="0"/>
      <dgm:spPr/>
    </dgm:pt>
    <dgm:pt modelId="{5DB7E73E-59DF-4A3A-9E56-EE26306D6B54}" type="pres">
      <dgm:prSet presAssocID="{CF82948C-F9D1-4344-ADBD-8F637AB844DD}" presName="node" presStyleLbl="node1" presStyleIdx="1" presStyleCnt="4">
        <dgm:presLayoutVars>
          <dgm:bulletEnabled val="1"/>
        </dgm:presLayoutVars>
      </dgm:prSet>
      <dgm:spPr/>
    </dgm:pt>
    <dgm:pt modelId="{A806C511-725D-4CFD-BB83-427E611326DD}" type="pres">
      <dgm:prSet presAssocID="{3E2FB93C-2AC0-4377-ACAD-C827FBDEA9D9}" presName="sibTrans" presStyleCnt="0"/>
      <dgm:spPr/>
    </dgm:pt>
    <dgm:pt modelId="{093BCEDA-26AE-409E-AF98-2B1D3F886A14}" type="pres">
      <dgm:prSet presAssocID="{DA1BD84B-D282-42F7-BAD5-D856D103D052}" presName="node" presStyleLbl="node1" presStyleIdx="2" presStyleCnt="4">
        <dgm:presLayoutVars>
          <dgm:bulletEnabled val="1"/>
        </dgm:presLayoutVars>
      </dgm:prSet>
      <dgm:spPr/>
    </dgm:pt>
    <dgm:pt modelId="{4BEAD054-6EE0-4866-82CF-C9AF63F0419C}" type="pres">
      <dgm:prSet presAssocID="{75A56E0F-4C8F-4D6E-A86B-562986E79C3F}" presName="sibTrans" presStyleCnt="0"/>
      <dgm:spPr/>
    </dgm:pt>
    <dgm:pt modelId="{9118627E-16C7-41A3-B43D-87E40AFEF566}" type="pres">
      <dgm:prSet presAssocID="{04EA9CC9-3E66-4878-BD37-7BB7DAD63D25}" presName="node" presStyleLbl="node1" presStyleIdx="3" presStyleCnt="4">
        <dgm:presLayoutVars>
          <dgm:bulletEnabled val="1"/>
        </dgm:presLayoutVars>
      </dgm:prSet>
      <dgm:spPr/>
    </dgm:pt>
  </dgm:ptLst>
  <dgm:cxnLst>
    <dgm:cxn modelId="{E90F6518-6B23-473F-BD22-650749BA71D8}" srcId="{ADDF4801-2322-40D6-A5B4-BD5DE76F4C8D}" destId="{D98584AA-8558-4AC3-993A-AA05144C8021}" srcOrd="0" destOrd="0" parTransId="{C5BEE648-9F07-49BC-9913-7353C1CFD32B}" sibTransId="{17D40F41-7B3A-47F3-B588-A88842CAA946}"/>
    <dgm:cxn modelId="{D6163620-B84D-4D58-97D6-0BE944348ACF}" type="presOf" srcId="{04EA9CC9-3E66-4878-BD37-7BB7DAD63D25}" destId="{9118627E-16C7-41A3-B43D-87E40AFEF566}" srcOrd="0" destOrd="0" presId="urn:microsoft.com/office/officeart/2005/8/layout/default#2"/>
    <dgm:cxn modelId="{ABBAE122-B3E6-4CA0-B8D2-B0079BBD3D61}" srcId="{ADDF4801-2322-40D6-A5B4-BD5DE76F4C8D}" destId="{04EA9CC9-3E66-4878-BD37-7BB7DAD63D25}" srcOrd="3" destOrd="0" parTransId="{972F53B8-7F37-41EB-AD68-04F2E0AC8C85}" sibTransId="{F1B9B44E-D6D8-447B-8FB2-6CD89752218B}"/>
    <dgm:cxn modelId="{C36B2625-9AFA-4413-9057-109F9A7AEA8E}" type="presOf" srcId="{ADDF4801-2322-40D6-A5B4-BD5DE76F4C8D}" destId="{B98B8E7B-5F4A-4BB0-8A7D-0CF72DC3D8C4}" srcOrd="0" destOrd="0" presId="urn:microsoft.com/office/officeart/2005/8/layout/default#2"/>
    <dgm:cxn modelId="{19BB114A-04BB-4C4C-AEEC-2CC237010D4E}" srcId="{ADDF4801-2322-40D6-A5B4-BD5DE76F4C8D}" destId="{CF82948C-F9D1-4344-ADBD-8F637AB844DD}" srcOrd="1" destOrd="0" parTransId="{8B97C655-0F7B-47DB-8190-648E2A3732D7}" sibTransId="{3E2FB93C-2AC0-4377-ACAD-C827FBDEA9D9}"/>
    <dgm:cxn modelId="{F2468452-9E06-418B-B172-4A7513C79BE0}" type="presOf" srcId="{DA1BD84B-D282-42F7-BAD5-D856D103D052}" destId="{093BCEDA-26AE-409E-AF98-2B1D3F886A14}" srcOrd="0" destOrd="0" presId="urn:microsoft.com/office/officeart/2005/8/layout/default#2"/>
    <dgm:cxn modelId="{55F41F94-73AE-4C7B-A37C-4555D70CEECA}" srcId="{ADDF4801-2322-40D6-A5B4-BD5DE76F4C8D}" destId="{DA1BD84B-D282-42F7-BAD5-D856D103D052}" srcOrd="2" destOrd="0" parTransId="{AE7CDCB4-5279-4313-B437-62D9D45932FA}" sibTransId="{75A56E0F-4C8F-4D6E-A86B-562986E79C3F}"/>
    <dgm:cxn modelId="{5F81E8DC-44A7-4CEE-B01C-22E0F19D0AF0}" type="presOf" srcId="{CF82948C-F9D1-4344-ADBD-8F637AB844DD}" destId="{5DB7E73E-59DF-4A3A-9E56-EE26306D6B54}" srcOrd="0" destOrd="0" presId="urn:microsoft.com/office/officeart/2005/8/layout/default#2"/>
    <dgm:cxn modelId="{5EE2C8E8-11D6-4E2D-8D13-88F3EC10FD4D}" type="presOf" srcId="{D98584AA-8558-4AC3-993A-AA05144C8021}" destId="{C1D34372-9A3A-4A41-BB80-CD85A4A2BBA3}" srcOrd="0" destOrd="0" presId="urn:microsoft.com/office/officeart/2005/8/layout/default#2"/>
    <dgm:cxn modelId="{0DC7DAC7-8B3A-45B6-83C8-5DFE4C9930A3}" type="presParOf" srcId="{B98B8E7B-5F4A-4BB0-8A7D-0CF72DC3D8C4}" destId="{C1D34372-9A3A-4A41-BB80-CD85A4A2BBA3}" srcOrd="0" destOrd="0" presId="urn:microsoft.com/office/officeart/2005/8/layout/default#2"/>
    <dgm:cxn modelId="{73E61353-5756-4D3F-931E-9D6697986020}" type="presParOf" srcId="{B98B8E7B-5F4A-4BB0-8A7D-0CF72DC3D8C4}" destId="{B37058D8-916D-4834-8BC9-FE862927F50D}" srcOrd="1" destOrd="0" presId="urn:microsoft.com/office/officeart/2005/8/layout/default#2"/>
    <dgm:cxn modelId="{3E14C795-53DB-4C3D-8D00-3CED5175A5DA}" type="presParOf" srcId="{B98B8E7B-5F4A-4BB0-8A7D-0CF72DC3D8C4}" destId="{5DB7E73E-59DF-4A3A-9E56-EE26306D6B54}" srcOrd="2" destOrd="0" presId="urn:microsoft.com/office/officeart/2005/8/layout/default#2"/>
    <dgm:cxn modelId="{7F613C9A-86F4-446D-9EE3-478413BEC9B1}" type="presParOf" srcId="{B98B8E7B-5F4A-4BB0-8A7D-0CF72DC3D8C4}" destId="{A806C511-725D-4CFD-BB83-427E611326DD}" srcOrd="3" destOrd="0" presId="urn:microsoft.com/office/officeart/2005/8/layout/default#2"/>
    <dgm:cxn modelId="{480ED8A7-FFC2-4DE5-98C0-995C21D468B9}" type="presParOf" srcId="{B98B8E7B-5F4A-4BB0-8A7D-0CF72DC3D8C4}" destId="{093BCEDA-26AE-409E-AF98-2B1D3F886A14}" srcOrd="4" destOrd="0" presId="urn:microsoft.com/office/officeart/2005/8/layout/default#2"/>
    <dgm:cxn modelId="{842BA664-8C80-45DE-BAA3-F4477E490F6B}" type="presParOf" srcId="{B98B8E7B-5F4A-4BB0-8A7D-0CF72DC3D8C4}" destId="{4BEAD054-6EE0-4866-82CF-C9AF63F0419C}" srcOrd="5" destOrd="0" presId="urn:microsoft.com/office/officeart/2005/8/layout/default#2"/>
    <dgm:cxn modelId="{D235E2F7-FD82-406C-9BF1-A5503A9CA1C1}" type="presParOf" srcId="{B98B8E7B-5F4A-4BB0-8A7D-0CF72DC3D8C4}" destId="{9118627E-16C7-41A3-B43D-87E40AFEF566}" srcOrd="6" destOrd="0" presId="urn:microsoft.com/office/officeart/2005/8/layout/defaul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6086A82-B79C-470C-A8BC-8BF728FC336E}" type="doc">
      <dgm:prSet loTypeId="urn:microsoft.com/office/officeart/2005/8/layout/hierarchy3#1" loCatId="relationship" qsTypeId="urn:microsoft.com/office/officeart/2005/8/quickstyle/simple1#6" qsCatId="simple" csTypeId="urn:microsoft.com/office/officeart/2005/8/colors/accent2_2#1" csCatId="accent2" phldr="1"/>
      <dgm:spPr/>
      <dgm:t>
        <a:bodyPr/>
        <a:lstStyle/>
        <a:p>
          <a:endParaRPr lang="zh-CN" altLang="en-US"/>
        </a:p>
      </dgm:t>
    </dgm:pt>
    <dgm:pt modelId="{C3FC27F9-40F5-49D8-B1D2-A3EF5DA03010}">
      <dgm:prSet phldrT="[文本]" phldr="0" custT="1"/>
      <dgm:spPr/>
      <dgm:t>
        <a:bodyPr vert="horz" wrap="square"/>
        <a:lstStyle/>
        <a:p>
          <a:pPr>
            <a:lnSpc>
              <a:spcPts val="1800"/>
            </a:lnSpc>
            <a:spcBef>
              <a:spcPct val="0"/>
            </a:spcBef>
            <a:spcAft>
              <a:spcPct val="35000"/>
            </a:spcAft>
          </a:pPr>
          <a:r>
            <a:rPr lang="en-US" altLang="zh-CN" sz="1600" b="1" dirty="0">
              <a:solidFill>
                <a:srgbClr val="FFC000"/>
              </a:solidFill>
              <a:latin typeface="微软雅黑" panose="020B0503020204020204" charset="-122"/>
              <a:ea typeface="微软雅黑" panose="020B0503020204020204" charset="-122"/>
            </a:rPr>
            <a:t>3.</a:t>
          </a:r>
          <a:r>
            <a:rPr lang="zh-CN" altLang="zh-CN" sz="1600" b="1" dirty="0">
              <a:solidFill>
                <a:srgbClr val="FFC000"/>
              </a:solidFill>
              <a:latin typeface="微软雅黑" panose="020B0503020204020204" charset="-122"/>
              <a:ea typeface="微软雅黑" panose="020B0503020204020204" charset="-122"/>
            </a:rPr>
            <a:t>打造人工智能工坊</a:t>
          </a:r>
          <a:endParaRPr lang="en-US" altLang="zh-CN" sz="1600" b="1" dirty="0">
            <a:solidFill>
              <a:srgbClr val="FFC000"/>
            </a:solidFill>
            <a:latin typeface="微软雅黑" panose="020B0503020204020204" charset="-122"/>
            <a:ea typeface="微软雅黑" panose="020B0503020204020204" charset="-122"/>
          </a:endParaRPr>
        </a:p>
        <a:p>
          <a:pPr>
            <a:lnSpc>
              <a:spcPts val="1800"/>
            </a:lnSpc>
            <a:spcBef>
              <a:spcPct val="0"/>
            </a:spcBef>
            <a:spcAft>
              <a:spcPct val="35000"/>
            </a:spcAft>
          </a:pPr>
          <a:r>
            <a:rPr lang="zh-CN" altLang="zh-CN" sz="1600" b="1" dirty="0">
              <a:solidFill>
                <a:srgbClr val="FFC000"/>
              </a:solidFill>
              <a:latin typeface="微软雅黑" panose="020B0503020204020204" charset="-122"/>
              <a:ea typeface="微软雅黑" panose="020B0503020204020204" charset="-122"/>
            </a:rPr>
            <a:t>推动技术应用与技能创新</a:t>
          </a:r>
          <a:endParaRPr lang="zh-CN" altLang="en-US" sz="1600" b="1" dirty="0">
            <a:solidFill>
              <a:srgbClr val="FFC000"/>
            </a:solidFill>
            <a:latin typeface="微软雅黑" panose="020B0503020204020204" charset="-122"/>
            <a:ea typeface="微软雅黑" panose="020B0503020204020204" charset="-122"/>
          </a:endParaRPr>
        </a:p>
      </dgm:t>
    </dgm:pt>
    <dgm:pt modelId="{9DE02D27-A0B8-4F28-9267-920E829A9B27}" cxnId="{00E9C9A1-4ABB-4FCE-9A5B-FA9478D444C7}" type="parTrans">
      <dgm:prSet/>
      <dgm:spPr/>
      <dgm:t>
        <a:bodyPr/>
        <a:lstStyle/>
        <a:p>
          <a:endParaRPr lang="zh-CN" altLang="en-US">
            <a:latin typeface="黑体" panose="02010609060101010101" pitchFamily="49" charset="-122"/>
            <a:ea typeface="黑体" panose="02010609060101010101" pitchFamily="49" charset="-122"/>
          </a:endParaRPr>
        </a:p>
      </dgm:t>
    </dgm:pt>
    <dgm:pt modelId="{D8CA7C19-D879-49C1-BE8D-D1F08EAD73A7}" cxnId="{00E9C9A1-4ABB-4FCE-9A5B-FA9478D444C7}" type="sibTrans">
      <dgm:prSet/>
      <dgm:spPr/>
      <dgm:t>
        <a:bodyPr/>
        <a:lstStyle/>
        <a:p>
          <a:endParaRPr lang="zh-CN" altLang="en-US">
            <a:latin typeface="黑体" panose="02010609060101010101" pitchFamily="49" charset="-122"/>
            <a:ea typeface="黑体" panose="02010609060101010101" pitchFamily="49" charset="-122"/>
          </a:endParaRPr>
        </a:p>
      </dgm:t>
    </dgm:pt>
    <dgm:pt modelId="{C41BDC83-D8AD-4EB8-901D-6F89FBB3DBF7}">
      <dgm:prSet phldrT="[文本]"/>
      <dgm:spPr/>
      <dgm:t>
        <a:bodyPr/>
        <a:lstStyle/>
        <a:p>
          <a:r>
            <a:rPr lang="zh-CN" altLang="zh-CN">
              <a:latin typeface="黑体" panose="02010609060101010101" pitchFamily="49" charset="-122"/>
              <a:ea typeface="黑体" panose="02010609060101010101" pitchFamily="49" charset="-122"/>
            </a:rPr>
            <a:t>发挥专业群优势，与行业顶尖科技公司展开深度校企合作</a:t>
          </a:r>
          <a:r>
            <a:rPr lang="zh-CN" altLang="en-US">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dgm:t>
    </dgm:pt>
    <dgm:pt modelId="{A17BC1E1-24BE-44CC-9AEC-A04A9D780316}" cxnId="{3AEF0B9B-F688-46CA-86F5-4C4771FCCF3E}" type="parTrans">
      <dgm:prSet/>
      <dgm:spPr/>
      <dgm:t>
        <a:bodyPr/>
        <a:lstStyle/>
        <a:p>
          <a:endParaRPr lang="zh-CN" altLang="en-US">
            <a:latin typeface="黑体" panose="02010609060101010101" pitchFamily="49" charset="-122"/>
            <a:ea typeface="黑体" panose="02010609060101010101" pitchFamily="49" charset="-122"/>
          </a:endParaRPr>
        </a:p>
      </dgm:t>
    </dgm:pt>
    <dgm:pt modelId="{6D47F2DF-9515-40C6-9AD5-FC3570268AF3}" cxnId="{3AEF0B9B-F688-46CA-86F5-4C4771FCCF3E}" type="sibTrans">
      <dgm:prSet/>
      <dgm:spPr/>
      <dgm:t>
        <a:bodyPr/>
        <a:lstStyle/>
        <a:p>
          <a:endParaRPr lang="zh-CN" altLang="en-US">
            <a:latin typeface="黑体" panose="02010609060101010101" pitchFamily="49" charset="-122"/>
            <a:ea typeface="黑体" panose="02010609060101010101" pitchFamily="49" charset="-122"/>
          </a:endParaRPr>
        </a:p>
      </dgm:t>
    </dgm:pt>
    <dgm:pt modelId="{3639B345-8AFE-43AC-B5D5-B232F77C4E06}">
      <dgm:prSet/>
      <dgm:spPr/>
      <dgm:t>
        <a:bodyPr/>
        <a:lstStyle/>
        <a:p>
          <a:r>
            <a:rPr lang="zh-CN" altLang="zh-CN" dirty="0">
              <a:latin typeface="黑体" panose="02010609060101010101" pitchFamily="49" charset="-122"/>
              <a:ea typeface="黑体" panose="02010609060101010101" pitchFamily="49" charset="-122"/>
            </a:rPr>
            <a:t>以企业项目为载体建立人工智</a:t>
          </a:r>
          <a:r>
            <a:rPr lang="zh-CN" altLang="en-US" dirty="0">
              <a:latin typeface="黑体" panose="02010609060101010101" pitchFamily="49" charset="-122"/>
              <a:ea typeface="黑体" panose="02010609060101010101" pitchFamily="49" charset="-122"/>
            </a:rPr>
            <a:t>能</a:t>
          </a:r>
          <a:r>
            <a:rPr lang="zh-CN" altLang="zh-CN" dirty="0">
              <a:latin typeface="黑体" panose="02010609060101010101" pitchFamily="49" charset="-122"/>
              <a:ea typeface="黑体" panose="02010609060101010101" pitchFamily="49" charset="-122"/>
            </a:rPr>
            <a:t>工坊</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dgm:t>
    </dgm:pt>
    <dgm:pt modelId="{F963A28F-DC1E-461C-BF58-9EF5D55C6482}" cxnId="{F54710DB-15E4-4E06-A547-76DC1FD378DB}" type="parTrans">
      <dgm:prSet/>
      <dgm:spPr/>
      <dgm:t>
        <a:bodyPr/>
        <a:lstStyle/>
        <a:p>
          <a:endParaRPr lang="zh-CN" altLang="en-US">
            <a:latin typeface="黑体" panose="02010609060101010101" pitchFamily="49" charset="-122"/>
            <a:ea typeface="黑体" panose="02010609060101010101" pitchFamily="49" charset="-122"/>
          </a:endParaRPr>
        </a:p>
      </dgm:t>
    </dgm:pt>
    <dgm:pt modelId="{110BA1AD-9F29-47FA-B5BF-3676CA90DDCE}" cxnId="{F54710DB-15E4-4E06-A547-76DC1FD378DB}" type="sibTrans">
      <dgm:prSet/>
      <dgm:spPr/>
      <dgm:t>
        <a:bodyPr/>
        <a:lstStyle/>
        <a:p>
          <a:endParaRPr lang="zh-CN" altLang="en-US">
            <a:latin typeface="黑体" panose="02010609060101010101" pitchFamily="49" charset="-122"/>
            <a:ea typeface="黑体" panose="02010609060101010101" pitchFamily="49" charset="-122"/>
          </a:endParaRPr>
        </a:p>
      </dgm:t>
    </dgm:pt>
    <dgm:pt modelId="{B726A2B7-52EA-4EE5-9403-837CCB170C19}">
      <dgm:prSet/>
      <dgm:spPr/>
      <dgm:t>
        <a:bodyPr/>
        <a:lstStyle/>
        <a:p>
          <a:r>
            <a:rPr lang="zh-CN" altLang="zh-CN" dirty="0">
              <a:latin typeface="黑体" panose="02010609060101010101" pitchFamily="49" charset="-122"/>
              <a:ea typeface="黑体" panose="02010609060101010101" pitchFamily="49" charset="-122"/>
            </a:rPr>
            <a:t>借力企业优势，培养学生创新能力</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dgm:t>
    </dgm:pt>
    <dgm:pt modelId="{344E9594-7875-403A-B2A2-F9E9990306D6}" cxnId="{39EDD310-497D-4BDE-A381-B0C5FA3ABFE8}" type="parTrans">
      <dgm:prSet/>
      <dgm:spPr/>
      <dgm:t>
        <a:bodyPr/>
        <a:lstStyle/>
        <a:p>
          <a:endParaRPr lang="zh-CN" altLang="en-US">
            <a:latin typeface="黑体" panose="02010609060101010101" pitchFamily="49" charset="-122"/>
            <a:ea typeface="黑体" panose="02010609060101010101" pitchFamily="49" charset="-122"/>
          </a:endParaRPr>
        </a:p>
      </dgm:t>
    </dgm:pt>
    <dgm:pt modelId="{82DB288B-591A-44C0-8890-E69D05B7DE69}" cxnId="{39EDD310-497D-4BDE-A381-B0C5FA3ABFE8}" type="sibTrans">
      <dgm:prSet/>
      <dgm:spPr/>
      <dgm:t>
        <a:bodyPr/>
        <a:lstStyle/>
        <a:p>
          <a:endParaRPr lang="zh-CN" altLang="en-US">
            <a:latin typeface="黑体" panose="02010609060101010101" pitchFamily="49" charset="-122"/>
            <a:ea typeface="黑体" panose="02010609060101010101" pitchFamily="49" charset="-122"/>
          </a:endParaRPr>
        </a:p>
      </dgm:t>
    </dgm:pt>
    <dgm:pt modelId="{04262BC9-888D-4EC8-81AB-F74FDC7D8829}">
      <dgm:prSet/>
      <dgm:spPr/>
      <dgm:t>
        <a:bodyPr/>
        <a:lstStyle/>
        <a:p>
          <a:r>
            <a:rPr lang="zh-CN" altLang="zh-CN">
              <a:latin typeface="黑体" panose="02010609060101010101" pitchFamily="49" charset="-122"/>
              <a:ea typeface="黑体" panose="02010609060101010101" pitchFamily="49" charset="-122"/>
            </a:rPr>
            <a:t>优势互补促进成果转换</a:t>
          </a:r>
          <a:endParaRPr lang="zh-CN" altLang="zh-CN" dirty="0">
            <a:latin typeface="黑体" panose="02010609060101010101" pitchFamily="49" charset="-122"/>
            <a:ea typeface="黑体" panose="02010609060101010101" pitchFamily="49" charset="-122"/>
          </a:endParaRPr>
        </a:p>
      </dgm:t>
    </dgm:pt>
    <dgm:pt modelId="{F2F18458-64A6-4EEC-A11D-AB17D18BA27D}" cxnId="{C942BE67-60FB-4B90-9348-484302B051B6}" type="parTrans">
      <dgm:prSet/>
      <dgm:spPr/>
      <dgm:t>
        <a:bodyPr/>
        <a:lstStyle/>
        <a:p>
          <a:endParaRPr lang="zh-CN" altLang="en-US">
            <a:latin typeface="黑体" panose="02010609060101010101" pitchFamily="49" charset="-122"/>
            <a:ea typeface="黑体" panose="02010609060101010101" pitchFamily="49" charset="-122"/>
          </a:endParaRPr>
        </a:p>
      </dgm:t>
    </dgm:pt>
    <dgm:pt modelId="{A139B523-09C9-45C8-B7E0-4CD1369E6008}" cxnId="{C942BE67-60FB-4B90-9348-484302B051B6}" type="sibTrans">
      <dgm:prSet/>
      <dgm:spPr/>
      <dgm:t>
        <a:bodyPr/>
        <a:lstStyle/>
        <a:p>
          <a:endParaRPr lang="zh-CN" altLang="en-US">
            <a:latin typeface="黑体" panose="02010609060101010101" pitchFamily="49" charset="-122"/>
            <a:ea typeface="黑体" panose="02010609060101010101" pitchFamily="49" charset="-122"/>
          </a:endParaRPr>
        </a:p>
      </dgm:t>
    </dgm:pt>
    <dgm:pt modelId="{670D6445-46D0-470D-B60B-DACDEA513435}">
      <dgm:prSet phldrT="[文本]" phldr="0" custT="1"/>
      <dgm:spPr/>
      <dgm:t>
        <a:bodyPr vert="horz" wrap="square"/>
        <a:lstStyle/>
        <a:p>
          <a:pPr>
            <a:lnSpc>
              <a:spcPts val="1800"/>
            </a:lnSpc>
            <a:spcBef>
              <a:spcPct val="0"/>
            </a:spcBef>
            <a:spcAft>
              <a:spcPct val="35000"/>
            </a:spcAft>
          </a:pPr>
          <a:r>
            <a:rPr lang="en-US" altLang="zh-CN" sz="1600" b="1" dirty="0">
              <a:solidFill>
                <a:srgbClr val="FFC000"/>
              </a:solidFill>
              <a:latin typeface="微软雅黑" panose="020B0503020204020204" charset="-122"/>
              <a:ea typeface="微软雅黑" panose="020B0503020204020204" charset="-122"/>
            </a:rPr>
            <a:t>4.</a:t>
          </a:r>
          <a:r>
            <a:rPr lang="zh-CN" altLang="zh-CN" sz="1600" b="1" dirty="0">
              <a:solidFill>
                <a:srgbClr val="FFC000"/>
              </a:solidFill>
              <a:latin typeface="微软雅黑" panose="020B0503020204020204" charset="-122"/>
              <a:ea typeface="微软雅黑" panose="020B0503020204020204" charset="-122"/>
            </a:rPr>
            <a:t>建设产教研综合体</a:t>
          </a:r>
          <a:endParaRPr lang="en-US" altLang="zh-CN" sz="1600" b="1" dirty="0">
            <a:solidFill>
              <a:srgbClr val="FFC000"/>
            </a:solidFill>
            <a:latin typeface="微软雅黑" panose="020B0503020204020204" charset="-122"/>
            <a:ea typeface="微软雅黑" panose="020B0503020204020204" charset="-122"/>
          </a:endParaRPr>
        </a:p>
        <a:p>
          <a:pPr>
            <a:lnSpc>
              <a:spcPts val="1800"/>
            </a:lnSpc>
            <a:spcBef>
              <a:spcPct val="0"/>
            </a:spcBef>
            <a:spcAft>
              <a:spcPct val="35000"/>
            </a:spcAft>
          </a:pPr>
          <a:r>
            <a:rPr lang="zh-CN" altLang="zh-CN" sz="1600" b="1" dirty="0">
              <a:solidFill>
                <a:srgbClr val="FFC000"/>
              </a:solidFill>
              <a:latin typeface="微软雅黑" panose="020B0503020204020204" charset="-122"/>
              <a:ea typeface="微软雅黑" panose="020B0503020204020204" charset="-122"/>
            </a:rPr>
            <a:t>打造智慧</a:t>
          </a:r>
          <a:r>
            <a:rPr lang="zh-CN" altLang="en-US" sz="1600" b="1" dirty="0">
              <a:solidFill>
                <a:srgbClr val="FFC000"/>
              </a:solidFill>
              <a:latin typeface="微软雅黑" panose="020B0503020204020204" charset="-122"/>
              <a:ea typeface="微软雅黑" panose="020B0503020204020204" charset="-122"/>
            </a:rPr>
            <a:t>农业</a:t>
          </a:r>
          <a:r>
            <a:rPr lang="zh-CN" altLang="zh-CN" sz="1600" b="1" dirty="0">
              <a:solidFill>
                <a:srgbClr val="FFC000"/>
              </a:solidFill>
              <a:latin typeface="微软雅黑" panose="020B0503020204020204" charset="-122"/>
              <a:ea typeface="微软雅黑" panose="020B0503020204020204" charset="-122"/>
            </a:rPr>
            <a:t>融合平台</a:t>
          </a:r>
          <a:endParaRPr lang="zh-CN" altLang="en-US" sz="1600" b="1" dirty="0">
            <a:solidFill>
              <a:srgbClr val="FFC000"/>
            </a:solidFill>
            <a:latin typeface="微软雅黑" panose="020B0503020204020204" charset="-122"/>
            <a:ea typeface="微软雅黑" panose="020B0503020204020204" charset="-122"/>
          </a:endParaRPr>
        </a:p>
      </dgm:t>
    </dgm:pt>
    <dgm:pt modelId="{57CAA1EE-7152-4769-A946-EF4AA711ADD3}" cxnId="{3DF34E02-4BD3-4F78-BE99-9A2C78E510F4}" type="parTrans">
      <dgm:prSet/>
      <dgm:spPr/>
      <dgm:t>
        <a:bodyPr/>
        <a:lstStyle/>
        <a:p>
          <a:endParaRPr lang="zh-CN" altLang="en-US">
            <a:latin typeface="黑体" panose="02010609060101010101" pitchFamily="49" charset="-122"/>
            <a:ea typeface="黑体" panose="02010609060101010101" pitchFamily="49" charset="-122"/>
          </a:endParaRPr>
        </a:p>
      </dgm:t>
    </dgm:pt>
    <dgm:pt modelId="{F3636FB4-2B85-449F-AE35-5CC16E5C4F6E}" cxnId="{3DF34E02-4BD3-4F78-BE99-9A2C78E510F4}" type="sibTrans">
      <dgm:prSet/>
      <dgm:spPr/>
      <dgm:t>
        <a:bodyPr/>
        <a:lstStyle/>
        <a:p>
          <a:endParaRPr lang="zh-CN" altLang="en-US">
            <a:latin typeface="黑体" panose="02010609060101010101" pitchFamily="49" charset="-122"/>
            <a:ea typeface="黑体" panose="02010609060101010101" pitchFamily="49" charset="-122"/>
          </a:endParaRPr>
        </a:p>
      </dgm:t>
    </dgm:pt>
    <dgm:pt modelId="{9AABA443-AC31-4D88-AC7A-DF94A079B36A}">
      <dgm:prSet phldrT="[文本]"/>
      <dgm:spPr/>
      <dgm:t>
        <a:bodyPr/>
        <a:lstStyle/>
        <a:p>
          <a:r>
            <a:rPr lang="zh-CN" altLang="zh-CN" dirty="0">
              <a:latin typeface="黑体" panose="02010609060101010101" pitchFamily="49" charset="-122"/>
              <a:ea typeface="黑体" panose="02010609060101010101" pitchFamily="49" charset="-122"/>
            </a:rPr>
            <a:t>建立</a:t>
          </a:r>
          <a:r>
            <a:rPr lang="zh-CN" altLang="zh-CN" b="0" cap="none" spc="0" dirty="0">
              <a:ln w="0"/>
              <a:effectLst/>
              <a:latin typeface="黑体" panose="02010609060101010101" pitchFamily="49" charset="-122"/>
              <a:ea typeface="黑体" panose="02010609060101010101" pitchFamily="49" charset="-122"/>
            </a:rPr>
            <a:t>智慧农业产教研融合技术中心</a:t>
          </a:r>
          <a:r>
            <a:rPr lang="zh-CN" altLang="en-US" b="0" cap="none" spc="0" dirty="0">
              <a:ln w="0"/>
              <a:effectLst/>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深化产教研新模式</a:t>
          </a:r>
          <a:r>
            <a:rPr lang="zh-CN" altLang="en-US" dirty="0">
              <a:latin typeface="黑体" panose="02010609060101010101" pitchFamily="49" charset="-122"/>
              <a:ea typeface="黑体" panose="02010609060101010101" pitchFamily="49" charset="-122"/>
            </a:rPr>
            <a:t>；</a:t>
          </a:r>
        </a:p>
      </dgm:t>
    </dgm:pt>
    <dgm:pt modelId="{A9DEAC3F-10F4-45C9-8FF3-25E5EAA4887A}" cxnId="{EB3DADEE-DF53-4EAC-892C-351DD68539B7}" type="parTrans">
      <dgm:prSet/>
      <dgm:spPr/>
      <dgm:t>
        <a:bodyPr/>
        <a:lstStyle/>
        <a:p>
          <a:endParaRPr lang="zh-CN" altLang="en-US">
            <a:latin typeface="黑体" panose="02010609060101010101" pitchFamily="49" charset="-122"/>
            <a:ea typeface="黑体" panose="02010609060101010101" pitchFamily="49" charset="-122"/>
          </a:endParaRPr>
        </a:p>
      </dgm:t>
    </dgm:pt>
    <dgm:pt modelId="{0C6B84A4-7BBE-41B9-AF2D-41B38DBAD5E3}" cxnId="{EB3DADEE-DF53-4EAC-892C-351DD68539B7}" type="sibTrans">
      <dgm:prSet/>
      <dgm:spPr/>
      <dgm:t>
        <a:bodyPr/>
        <a:lstStyle/>
        <a:p>
          <a:endParaRPr lang="zh-CN" altLang="en-US">
            <a:latin typeface="黑体" panose="02010609060101010101" pitchFamily="49" charset="-122"/>
            <a:ea typeface="黑体" panose="02010609060101010101" pitchFamily="49" charset="-122"/>
          </a:endParaRPr>
        </a:p>
      </dgm:t>
    </dgm:pt>
    <dgm:pt modelId="{4934DA13-B48F-4DB9-BAF7-F089100C40F1}">
      <dgm:prSet/>
      <dgm:spPr/>
      <dgm:t>
        <a:bodyPr/>
        <a:lstStyle/>
        <a:p>
          <a:r>
            <a:rPr lang="en-US" altLang="zh-CN">
              <a:latin typeface="黑体" panose="02010609060101010101" pitchFamily="49" charset="-122"/>
              <a:ea typeface="黑体" panose="02010609060101010101" pitchFamily="49" charset="-122"/>
            </a:rPr>
            <a:t>3</a:t>
          </a:r>
          <a:r>
            <a:rPr lang="zh-CN" altLang="zh-CN">
              <a:latin typeface="黑体" panose="02010609060101010101" pitchFamily="49" charset="-122"/>
              <a:ea typeface="黑体" panose="02010609060101010101" pitchFamily="49" charset="-122"/>
            </a:rPr>
            <a:t>年内实现承担企业应用研发项目</a:t>
          </a:r>
          <a:r>
            <a:rPr lang="en-US" altLang="zh-CN">
              <a:latin typeface="黑体" panose="02010609060101010101" pitchFamily="49" charset="-122"/>
              <a:ea typeface="黑体" panose="02010609060101010101" pitchFamily="49" charset="-122"/>
            </a:rPr>
            <a:t>3</a:t>
          </a:r>
          <a:r>
            <a:rPr lang="zh-CN" altLang="zh-CN">
              <a:latin typeface="黑体" panose="02010609060101010101" pitchFamily="49" charset="-122"/>
              <a:ea typeface="黑体" panose="02010609060101010101" pitchFamily="49" charset="-122"/>
            </a:rPr>
            <a:t>项以上，带动师资培养50人以上</a:t>
          </a:r>
          <a:r>
            <a:rPr lang="zh-CN" altLang="en-US">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dgm:t>
    </dgm:pt>
    <dgm:pt modelId="{346C4FD4-FB19-4222-87B4-03E4AC426A59}" cxnId="{82D10D2C-E7A7-4AFC-959A-A719C669C719}" type="parTrans">
      <dgm:prSet/>
      <dgm:spPr/>
      <dgm:t>
        <a:bodyPr/>
        <a:lstStyle/>
        <a:p>
          <a:endParaRPr lang="zh-CN" altLang="en-US">
            <a:latin typeface="黑体" panose="02010609060101010101" pitchFamily="49" charset="-122"/>
            <a:ea typeface="黑体" panose="02010609060101010101" pitchFamily="49" charset="-122"/>
          </a:endParaRPr>
        </a:p>
      </dgm:t>
    </dgm:pt>
    <dgm:pt modelId="{B847B106-19BF-4640-AA93-53E6A4DF7293}" cxnId="{82D10D2C-E7A7-4AFC-959A-A719C669C719}" type="sibTrans">
      <dgm:prSet/>
      <dgm:spPr/>
      <dgm:t>
        <a:bodyPr/>
        <a:lstStyle/>
        <a:p>
          <a:endParaRPr lang="zh-CN" altLang="en-US">
            <a:latin typeface="黑体" panose="02010609060101010101" pitchFamily="49" charset="-122"/>
            <a:ea typeface="黑体" panose="02010609060101010101" pitchFamily="49" charset="-122"/>
          </a:endParaRPr>
        </a:p>
      </dgm:t>
    </dgm:pt>
    <dgm:pt modelId="{60022C12-4251-4DD0-B2A7-FC90F7F6728C}">
      <dgm:prSet/>
      <dgm:spPr/>
      <dgm:t>
        <a:bodyPr/>
        <a:lstStyle/>
        <a:p>
          <a:r>
            <a:rPr lang="zh-CN" altLang="zh-CN">
              <a:latin typeface="黑体" panose="02010609060101010101" pitchFamily="49" charset="-122"/>
              <a:ea typeface="黑体" panose="02010609060101010101" pitchFamily="49" charset="-122"/>
            </a:rPr>
            <a:t>实现企业教师和学校教师混编，着力打造双师型队伍</a:t>
          </a:r>
          <a:r>
            <a:rPr lang="zh-CN" altLang="en-US">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dgm:t>
    </dgm:pt>
    <dgm:pt modelId="{C80A01B2-B133-4858-A1E7-2F247C24836A}" cxnId="{593C3EB9-26C9-4EB8-9B35-C3494BAB014A}" type="parTrans">
      <dgm:prSet/>
      <dgm:spPr/>
      <dgm:t>
        <a:bodyPr/>
        <a:lstStyle/>
        <a:p>
          <a:endParaRPr lang="zh-CN" altLang="en-US">
            <a:latin typeface="黑体" panose="02010609060101010101" pitchFamily="49" charset="-122"/>
            <a:ea typeface="黑体" panose="02010609060101010101" pitchFamily="49" charset="-122"/>
          </a:endParaRPr>
        </a:p>
      </dgm:t>
    </dgm:pt>
    <dgm:pt modelId="{09FDE0F7-0DBA-4444-91F0-1FE1A770F3CC}" cxnId="{593C3EB9-26C9-4EB8-9B35-C3494BAB014A}" type="sibTrans">
      <dgm:prSet/>
      <dgm:spPr/>
      <dgm:t>
        <a:bodyPr/>
        <a:lstStyle/>
        <a:p>
          <a:endParaRPr lang="zh-CN" altLang="en-US">
            <a:latin typeface="黑体" panose="02010609060101010101" pitchFamily="49" charset="-122"/>
            <a:ea typeface="黑体" panose="02010609060101010101" pitchFamily="49" charset="-122"/>
          </a:endParaRPr>
        </a:p>
      </dgm:t>
    </dgm:pt>
    <dgm:pt modelId="{9701EAD2-7366-4293-B231-7C181526E60D}">
      <dgm:prSet/>
      <dgm:spPr/>
      <dgm:t>
        <a:bodyPr/>
        <a:lstStyle/>
        <a:p>
          <a:r>
            <a:rPr lang="zh-CN" altLang="zh-CN">
              <a:latin typeface="黑体" panose="02010609060101010101" pitchFamily="49" charset="-122"/>
              <a:ea typeface="黑体" panose="02010609060101010101" pitchFamily="49" charset="-122"/>
            </a:rPr>
            <a:t>共建复合型课程，提供优质教学资源</a:t>
          </a:r>
          <a:endParaRPr lang="en-US" altLang="zh-CN" dirty="0">
            <a:latin typeface="黑体" panose="02010609060101010101" pitchFamily="49" charset="-122"/>
            <a:ea typeface="黑体" panose="02010609060101010101" pitchFamily="49" charset="-122"/>
          </a:endParaRPr>
        </a:p>
      </dgm:t>
    </dgm:pt>
    <dgm:pt modelId="{D8F2E201-B027-4F0F-89EC-9D348DAD70AC}" cxnId="{42B065C6-5050-49C8-AE62-340C82D4C3B5}" type="parTrans">
      <dgm:prSet/>
      <dgm:spPr/>
      <dgm:t>
        <a:bodyPr/>
        <a:lstStyle/>
        <a:p>
          <a:endParaRPr lang="zh-CN" altLang="en-US">
            <a:latin typeface="黑体" panose="02010609060101010101" pitchFamily="49" charset="-122"/>
            <a:ea typeface="黑体" panose="02010609060101010101" pitchFamily="49" charset="-122"/>
          </a:endParaRPr>
        </a:p>
      </dgm:t>
    </dgm:pt>
    <dgm:pt modelId="{B0827437-748E-4761-A3C3-5C1EFCEF044A}" cxnId="{42B065C6-5050-49C8-AE62-340C82D4C3B5}" type="sibTrans">
      <dgm:prSet/>
      <dgm:spPr/>
      <dgm:t>
        <a:bodyPr/>
        <a:lstStyle/>
        <a:p>
          <a:endParaRPr lang="zh-CN" altLang="en-US">
            <a:latin typeface="黑体" panose="02010609060101010101" pitchFamily="49" charset="-122"/>
            <a:ea typeface="黑体" panose="02010609060101010101" pitchFamily="49" charset="-122"/>
          </a:endParaRPr>
        </a:p>
      </dgm:t>
    </dgm:pt>
    <dgm:pt modelId="{C7407A00-579B-430A-B60E-EAD17FB80DE1}" type="pres">
      <dgm:prSet presAssocID="{A6086A82-B79C-470C-A8BC-8BF728FC336E}" presName="diagram" presStyleCnt="0">
        <dgm:presLayoutVars>
          <dgm:chPref val="1"/>
          <dgm:dir/>
          <dgm:animOne val="branch"/>
          <dgm:animLvl val="lvl"/>
          <dgm:resizeHandles/>
        </dgm:presLayoutVars>
      </dgm:prSet>
      <dgm:spPr/>
    </dgm:pt>
    <dgm:pt modelId="{911D06AF-1685-4129-94CC-647E57857420}" type="pres">
      <dgm:prSet presAssocID="{C3FC27F9-40F5-49D8-B1D2-A3EF5DA03010}" presName="root" presStyleCnt="0"/>
      <dgm:spPr/>
    </dgm:pt>
    <dgm:pt modelId="{39128516-4204-48BB-9944-EB6A9FCF1383}" type="pres">
      <dgm:prSet presAssocID="{C3FC27F9-40F5-49D8-B1D2-A3EF5DA03010}" presName="rootComposite" presStyleCnt="0"/>
      <dgm:spPr/>
    </dgm:pt>
    <dgm:pt modelId="{0F2B3EE9-000F-4CB3-A4BF-F3EFEAE96368}" type="pres">
      <dgm:prSet presAssocID="{C3FC27F9-40F5-49D8-B1D2-A3EF5DA03010}" presName="rootText" presStyleLbl="node1" presStyleIdx="0" presStyleCnt="2" custScaleX="227737"/>
      <dgm:spPr/>
    </dgm:pt>
    <dgm:pt modelId="{3AC849D9-0022-4F0D-93AB-1A367287374B}" type="pres">
      <dgm:prSet presAssocID="{C3FC27F9-40F5-49D8-B1D2-A3EF5DA03010}" presName="rootConnector" presStyleLbl="node1" presStyleIdx="0" presStyleCnt="2"/>
      <dgm:spPr/>
    </dgm:pt>
    <dgm:pt modelId="{959AB103-179E-4FB4-AB7F-E96EE90142D5}" type="pres">
      <dgm:prSet presAssocID="{C3FC27F9-40F5-49D8-B1D2-A3EF5DA03010}" presName="childShape" presStyleCnt="0"/>
      <dgm:spPr/>
    </dgm:pt>
    <dgm:pt modelId="{F97871EA-4CCB-435A-8B01-82E74EDB683B}" type="pres">
      <dgm:prSet presAssocID="{A17BC1E1-24BE-44CC-9AEC-A04A9D780316}" presName="Name13" presStyleLbl="parChTrans1D2" presStyleIdx="0" presStyleCnt="8"/>
      <dgm:spPr/>
    </dgm:pt>
    <dgm:pt modelId="{94A18C70-7B18-46AC-B0BD-9CBD551CCE69}" type="pres">
      <dgm:prSet presAssocID="{C41BDC83-D8AD-4EB8-901D-6F89FBB3DBF7}" presName="childText" presStyleLbl="bgAcc1" presStyleIdx="0" presStyleCnt="8" custScaleX="161093">
        <dgm:presLayoutVars>
          <dgm:bulletEnabled val="1"/>
        </dgm:presLayoutVars>
      </dgm:prSet>
      <dgm:spPr/>
    </dgm:pt>
    <dgm:pt modelId="{89803DDC-3790-483F-9F44-F5AB81BEC6EA}" type="pres">
      <dgm:prSet presAssocID="{F963A28F-DC1E-461C-BF58-9EF5D55C6482}" presName="Name13" presStyleLbl="parChTrans1D2" presStyleIdx="1" presStyleCnt="8"/>
      <dgm:spPr/>
    </dgm:pt>
    <dgm:pt modelId="{0DE870E1-293C-4953-AD2E-28AAEC2D0CE0}" type="pres">
      <dgm:prSet presAssocID="{3639B345-8AFE-43AC-B5D5-B232F77C4E06}" presName="childText" presStyleLbl="bgAcc1" presStyleIdx="1" presStyleCnt="8" custScaleX="161244">
        <dgm:presLayoutVars>
          <dgm:bulletEnabled val="1"/>
        </dgm:presLayoutVars>
      </dgm:prSet>
      <dgm:spPr/>
    </dgm:pt>
    <dgm:pt modelId="{6FE03D2E-A1EB-49B3-BABD-6AF026D2002D}" type="pres">
      <dgm:prSet presAssocID="{344E9594-7875-403A-B2A2-F9E9990306D6}" presName="Name13" presStyleLbl="parChTrans1D2" presStyleIdx="2" presStyleCnt="8"/>
      <dgm:spPr/>
    </dgm:pt>
    <dgm:pt modelId="{44034C4D-689C-4C84-978B-96D02FE8D0BD}" type="pres">
      <dgm:prSet presAssocID="{B726A2B7-52EA-4EE5-9403-837CCB170C19}" presName="childText" presStyleLbl="bgAcc1" presStyleIdx="2" presStyleCnt="8" custScaleX="161244">
        <dgm:presLayoutVars>
          <dgm:bulletEnabled val="1"/>
        </dgm:presLayoutVars>
      </dgm:prSet>
      <dgm:spPr/>
    </dgm:pt>
    <dgm:pt modelId="{732BE9A2-26C7-43BA-AFBE-6CC9D7710886}" type="pres">
      <dgm:prSet presAssocID="{F2F18458-64A6-4EEC-A11D-AB17D18BA27D}" presName="Name13" presStyleLbl="parChTrans1D2" presStyleIdx="3" presStyleCnt="8"/>
      <dgm:spPr/>
    </dgm:pt>
    <dgm:pt modelId="{764CF9C9-6611-4A5C-92E8-3A4D691CC748}" type="pres">
      <dgm:prSet presAssocID="{04262BC9-888D-4EC8-81AB-F74FDC7D8829}" presName="childText" presStyleLbl="bgAcc1" presStyleIdx="3" presStyleCnt="8" custScaleX="160884">
        <dgm:presLayoutVars>
          <dgm:bulletEnabled val="1"/>
        </dgm:presLayoutVars>
      </dgm:prSet>
      <dgm:spPr/>
    </dgm:pt>
    <dgm:pt modelId="{F2C70120-1AFB-402C-AF52-51924D81D6F8}" type="pres">
      <dgm:prSet presAssocID="{670D6445-46D0-470D-B60B-DACDEA513435}" presName="root" presStyleCnt="0"/>
      <dgm:spPr/>
    </dgm:pt>
    <dgm:pt modelId="{6CA1FFBE-CE87-4623-A1B2-F74A3177E184}" type="pres">
      <dgm:prSet presAssocID="{670D6445-46D0-470D-B60B-DACDEA513435}" presName="rootComposite" presStyleCnt="0"/>
      <dgm:spPr/>
    </dgm:pt>
    <dgm:pt modelId="{EC22F0FC-3AE6-47DD-9690-02C2C3374389}" type="pres">
      <dgm:prSet presAssocID="{670D6445-46D0-470D-B60B-DACDEA513435}" presName="rootText" presStyleLbl="node1" presStyleIdx="1" presStyleCnt="2" custScaleX="194070"/>
      <dgm:spPr/>
    </dgm:pt>
    <dgm:pt modelId="{4C37936D-42C7-45D1-80B0-092F602AB6ED}" type="pres">
      <dgm:prSet presAssocID="{670D6445-46D0-470D-B60B-DACDEA513435}" presName="rootConnector" presStyleLbl="node1" presStyleIdx="1" presStyleCnt="2"/>
      <dgm:spPr/>
    </dgm:pt>
    <dgm:pt modelId="{B66BD866-D386-48A8-AF8E-F6BB4586B2F7}" type="pres">
      <dgm:prSet presAssocID="{670D6445-46D0-470D-B60B-DACDEA513435}" presName="childShape" presStyleCnt="0"/>
      <dgm:spPr/>
    </dgm:pt>
    <dgm:pt modelId="{A1528180-6E69-4A52-8853-7EE99DEA944C}" type="pres">
      <dgm:prSet presAssocID="{A9DEAC3F-10F4-45C9-8FF3-25E5EAA4887A}" presName="Name13" presStyleLbl="parChTrans1D2" presStyleIdx="4" presStyleCnt="8"/>
      <dgm:spPr/>
    </dgm:pt>
    <dgm:pt modelId="{8A8F2B15-C027-40AF-8A25-6D7D381A09EF}" type="pres">
      <dgm:prSet presAssocID="{9AABA443-AC31-4D88-AC7A-DF94A079B36A}" presName="childText" presStyleLbl="bgAcc1" presStyleIdx="4" presStyleCnt="8" custScaleX="211520">
        <dgm:presLayoutVars>
          <dgm:bulletEnabled val="1"/>
        </dgm:presLayoutVars>
      </dgm:prSet>
      <dgm:spPr/>
    </dgm:pt>
    <dgm:pt modelId="{482D5F8E-3AC4-4AA0-8DF1-2BC58DE44292}" type="pres">
      <dgm:prSet presAssocID="{346C4FD4-FB19-4222-87B4-03E4AC426A59}" presName="Name13" presStyleLbl="parChTrans1D2" presStyleIdx="5" presStyleCnt="8"/>
      <dgm:spPr/>
    </dgm:pt>
    <dgm:pt modelId="{5838F1E6-C427-440F-98C6-BB928E808838}" type="pres">
      <dgm:prSet presAssocID="{4934DA13-B48F-4DB9-BAF7-F089100C40F1}" presName="childText" presStyleLbl="bgAcc1" presStyleIdx="5" presStyleCnt="8" custScaleX="211520">
        <dgm:presLayoutVars>
          <dgm:bulletEnabled val="1"/>
        </dgm:presLayoutVars>
      </dgm:prSet>
      <dgm:spPr/>
    </dgm:pt>
    <dgm:pt modelId="{18D03E63-0A44-48EC-9341-64C7CFC3201C}" type="pres">
      <dgm:prSet presAssocID="{C80A01B2-B133-4858-A1E7-2F247C24836A}" presName="Name13" presStyleLbl="parChTrans1D2" presStyleIdx="6" presStyleCnt="8"/>
      <dgm:spPr/>
    </dgm:pt>
    <dgm:pt modelId="{813E780D-9E9C-4EF7-BEB1-23CBC1606D5B}" type="pres">
      <dgm:prSet presAssocID="{60022C12-4251-4DD0-B2A7-FC90F7F6728C}" presName="childText" presStyleLbl="bgAcc1" presStyleIdx="6" presStyleCnt="8" custScaleX="211520">
        <dgm:presLayoutVars>
          <dgm:bulletEnabled val="1"/>
        </dgm:presLayoutVars>
      </dgm:prSet>
      <dgm:spPr/>
    </dgm:pt>
    <dgm:pt modelId="{5A11978B-5AB3-457A-BE53-705EF568B441}" type="pres">
      <dgm:prSet presAssocID="{D8F2E201-B027-4F0F-89EC-9D348DAD70AC}" presName="Name13" presStyleLbl="parChTrans1D2" presStyleIdx="7" presStyleCnt="8"/>
      <dgm:spPr/>
    </dgm:pt>
    <dgm:pt modelId="{8191A48C-F8ED-44D6-A041-BEDF3EBC7F37}" type="pres">
      <dgm:prSet presAssocID="{9701EAD2-7366-4293-B231-7C181526E60D}" presName="childText" presStyleLbl="bgAcc1" presStyleIdx="7" presStyleCnt="8" custScaleX="212361">
        <dgm:presLayoutVars>
          <dgm:bulletEnabled val="1"/>
        </dgm:presLayoutVars>
      </dgm:prSet>
      <dgm:spPr/>
    </dgm:pt>
  </dgm:ptLst>
  <dgm:cxnLst>
    <dgm:cxn modelId="{3DF34E02-4BD3-4F78-BE99-9A2C78E510F4}" srcId="{A6086A82-B79C-470C-A8BC-8BF728FC336E}" destId="{670D6445-46D0-470D-B60B-DACDEA513435}" srcOrd="1" destOrd="0" parTransId="{57CAA1EE-7152-4769-A946-EF4AA711ADD3}" sibTransId="{F3636FB4-2B85-449F-AE35-5CC16E5C4F6E}"/>
    <dgm:cxn modelId="{D3A72103-0F1E-4862-B71F-6B8033C3B546}" type="presOf" srcId="{3639B345-8AFE-43AC-B5D5-B232F77C4E06}" destId="{0DE870E1-293C-4953-AD2E-28AAEC2D0CE0}" srcOrd="0" destOrd="0" presId="urn:microsoft.com/office/officeart/2005/8/layout/hierarchy3#1"/>
    <dgm:cxn modelId="{39EDD310-497D-4BDE-A381-B0C5FA3ABFE8}" srcId="{C3FC27F9-40F5-49D8-B1D2-A3EF5DA03010}" destId="{B726A2B7-52EA-4EE5-9403-837CCB170C19}" srcOrd="2" destOrd="0" parTransId="{344E9594-7875-403A-B2A2-F9E9990306D6}" sibTransId="{82DB288B-591A-44C0-8890-E69D05B7DE69}"/>
    <dgm:cxn modelId="{73586E29-9BD2-4763-AA3A-6CC729B78F32}" type="presOf" srcId="{F963A28F-DC1E-461C-BF58-9EF5D55C6482}" destId="{89803DDC-3790-483F-9F44-F5AB81BEC6EA}" srcOrd="0" destOrd="0" presId="urn:microsoft.com/office/officeart/2005/8/layout/hierarchy3#1"/>
    <dgm:cxn modelId="{82D10D2C-E7A7-4AFC-959A-A719C669C719}" srcId="{670D6445-46D0-470D-B60B-DACDEA513435}" destId="{4934DA13-B48F-4DB9-BAF7-F089100C40F1}" srcOrd="1" destOrd="0" parTransId="{346C4FD4-FB19-4222-87B4-03E4AC426A59}" sibTransId="{B847B106-19BF-4640-AA93-53E6A4DF7293}"/>
    <dgm:cxn modelId="{E3023F2E-3BDC-479B-80CD-8B64316F02DB}" type="presOf" srcId="{346C4FD4-FB19-4222-87B4-03E4AC426A59}" destId="{482D5F8E-3AC4-4AA0-8DF1-2BC58DE44292}" srcOrd="0" destOrd="0" presId="urn:microsoft.com/office/officeart/2005/8/layout/hierarchy3#1"/>
    <dgm:cxn modelId="{DAADB440-E8FB-4FB5-9EAD-81B50C78E2E2}" type="presOf" srcId="{04262BC9-888D-4EC8-81AB-F74FDC7D8829}" destId="{764CF9C9-6611-4A5C-92E8-3A4D691CC748}" srcOrd="0" destOrd="0" presId="urn:microsoft.com/office/officeart/2005/8/layout/hierarchy3#1"/>
    <dgm:cxn modelId="{B9C0AE5F-6C0C-4A70-8518-B14C791E1118}" type="presOf" srcId="{60022C12-4251-4DD0-B2A7-FC90F7F6728C}" destId="{813E780D-9E9C-4EF7-BEB1-23CBC1606D5B}" srcOrd="0" destOrd="0" presId="urn:microsoft.com/office/officeart/2005/8/layout/hierarchy3#1"/>
    <dgm:cxn modelId="{C942BE67-60FB-4B90-9348-484302B051B6}" srcId="{C3FC27F9-40F5-49D8-B1D2-A3EF5DA03010}" destId="{04262BC9-888D-4EC8-81AB-F74FDC7D8829}" srcOrd="3" destOrd="0" parTransId="{F2F18458-64A6-4EEC-A11D-AB17D18BA27D}" sibTransId="{A139B523-09C9-45C8-B7E0-4CD1369E6008}"/>
    <dgm:cxn modelId="{9C42A669-5476-4A30-B339-CD2EE234E923}" type="presOf" srcId="{670D6445-46D0-470D-B60B-DACDEA513435}" destId="{EC22F0FC-3AE6-47DD-9690-02C2C3374389}" srcOrd="0" destOrd="0" presId="urn:microsoft.com/office/officeart/2005/8/layout/hierarchy3#1"/>
    <dgm:cxn modelId="{C8BA9C4D-856A-41D7-B076-852FE42F317F}" type="presOf" srcId="{C3FC27F9-40F5-49D8-B1D2-A3EF5DA03010}" destId="{3AC849D9-0022-4F0D-93AB-1A367287374B}" srcOrd="1" destOrd="0" presId="urn:microsoft.com/office/officeart/2005/8/layout/hierarchy3#1"/>
    <dgm:cxn modelId="{BA43CA6D-B4FA-4F7A-AE72-AC79C9D49F84}" type="presOf" srcId="{9AABA443-AC31-4D88-AC7A-DF94A079B36A}" destId="{8A8F2B15-C027-40AF-8A25-6D7D381A09EF}" srcOrd="0" destOrd="0" presId="urn:microsoft.com/office/officeart/2005/8/layout/hierarchy3#1"/>
    <dgm:cxn modelId="{DF3DDE6F-E5ED-4936-98DC-7AEDF171E4DC}" type="presOf" srcId="{670D6445-46D0-470D-B60B-DACDEA513435}" destId="{4C37936D-42C7-45D1-80B0-092F602AB6ED}" srcOrd="1" destOrd="0" presId="urn:microsoft.com/office/officeart/2005/8/layout/hierarchy3#1"/>
    <dgm:cxn modelId="{5B83C47C-577E-4E99-8229-C2591074AB22}" type="presOf" srcId="{F2F18458-64A6-4EEC-A11D-AB17D18BA27D}" destId="{732BE9A2-26C7-43BA-AFBE-6CC9D7710886}" srcOrd="0" destOrd="0" presId="urn:microsoft.com/office/officeart/2005/8/layout/hierarchy3#1"/>
    <dgm:cxn modelId="{8D127E89-29F0-4AFA-9099-5163EF99A9FC}" type="presOf" srcId="{B726A2B7-52EA-4EE5-9403-837CCB170C19}" destId="{44034C4D-689C-4C84-978B-96D02FE8D0BD}" srcOrd="0" destOrd="0" presId="urn:microsoft.com/office/officeart/2005/8/layout/hierarchy3#1"/>
    <dgm:cxn modelId="{04126890-57A1-4B4A-A748-6B79D6CFB57C}" type="presOf" srcId="{4934DA13-B48F-4DB9-BAF7-F089100C40F1}" destId="{5838F1E6-C427-440F-98C6-BB928E808838}" srcOrd="0" destOrd="0" presId="urn:microsoft.com/office/officeart/2005/8/layout/hierarchy3#1"/>
    <dgm:cxn modelId="{3AEF0B9B-F688-46CA-86F5-4C4771FCCF3E}" srcId="{C3FC27F9-40F5-49D8-B1D2-A3EF5DA03010}" destId="{C41BDC83-D8AD-4EB8-901D-6F89FBB3DBF7}" srcOrd="0" destOrd="0" parTransId="{A17BC1E1-24BE-44CC-9AEC-A04A9D780316}" sibTransId="{6D47F2DF-9515-40C6-9AD5-FC3570268AF3}"/>
    <dgm:cxn modelId="{00E9C9A1-4ABB-4FCE-9A5B-FA9478D444C7}" srcId="{A6086A82-B79C-470C-A8BC-8BF728FC336E}" destId="{C3FC27F9-40F5-49D8-B1D2-A3EF5DA03010}" srcOrd="0" destOrd="0" parTransId="{9DE02D27-A0B8-4F28-9267-920E829A9B27}" sibTransId="{D8CA7C19-D879-49C1-BE8D-D1F08EAD73A7}"/>
    <dgm:cxn modelId="{593C3EB9-26C9-4EB8-9B35-C3494BAB014A}" srcId="{670D6445-46D0-470D-B60B-DACDEA513435}" destId="{60022C12-4251-4DD0-B2A7-FC90F7F6728C}" srcOrd="2" destOrd="0" parTransId="{C80A01B2-B133-4858-A1E7-2F247C24836A}" sibTransId="{09FDE0F7-0DBA-4444-91F0-1FE1A770F3CC}"/>
    <dgm:cxn modelId="{7B116DBB-441D-4C2C-B9EB-8FBB1A531CD7}" type="presOf" srcId="{A9DEAC3F-10F4-45C9-8FF3-25E5EAA4887A}" destId="{A1528180-6E69-4A52-8853-7EE99DEA944C}" srcOrd="0" destOrd="0" presId="urn:microsoft.com/office/officeart/2005/8/layout/hierarchy3#1"/>
    <dgm:cxn modelId="{B53763C3-7391-4EC3-B215-39B673B8F006}" type="presOf" srcId="{C3FC27F9-40F5-49D8-B1D2-A3EF5DA03010}" destId="{0F2B3EE9-000F-4CB3-A4BF-F3EFEAE96368}" srcOrd="0" destOrd="0" presId="urn:microsoft.com/office/officeart/2005/8/layout/hierarchy3#1"/>
    <dgm:cxn modelId="{42B065C6-5050-49C8-AE62-340C82D4C3B5}" srcId="{670D6445-46D0-470D-B60B-DACDEA513435}" destId="{9701EAD2-7366-4293-B231-7C181526E60D}" srcOrd="3" destOrd="0" parTransId="{D8F2E201-B027-4F0F-89EC-9D348DAD70AC}" sibTransId="{B0827437-748E-4761-A3C3-5C1EFCEF044A}"/>
    <dgm:cxn modelId="{F24D4ACA-F65A-4C29-9F0D-58C206A2B997}" type="presOf" srcId="{A17BC1E1-24BE-44CC-9AEC-A04A9D780316}" destId="{F97871EA-4CCB-435A-8B01-82E74EDB683B}" srcOrd="0" destOrd="0" presId="urn:microsoft.com/office/officeart/2005/8/layout/hierarchy3#1"/>
    <dgm:cxn modelId="{9C6FDACF-66DC-46A1-B057-548C92B684C3}" type="presOf" srcId="{C41BDC83-D8AD-4EB8-901D-6F89FBB3DBF7}" destId="{94A18C70-7B18-46AC-B0BD-9CBD551CCE69}" srcOrd="0" destOrd="0" presId="urn:microsoft.com/office/officeart/2005/8/layout/hierarchy3#1"/>
    <dgm:cxn modelId="{BE3179DA-F1EC-401B-861E-728F2DF8A01F}" type="presOf" srcId="{344E9594-7875-403A-B2A2-F9E9990306D6}" destId="{6FE03D2E-A1EB-49B3-BABD-6AF026D2002D}" srcOrd="0" destOrd="0" presId="urn:microsoft.com/office/officeart/2005/8/layout/hierarchy3#1"/>
    <dgm:cxn modelId="{F54710DB-15E4-4E06-A547-76DC1FD378DB}" srcId="{C3FC27F9-40F5-49D8-B1D2-A3EF5DA03010}" destId="{3639B345-8AFE-43AC-B5D5-B232F77C4E06}" srcOrd="1" destOrd="0" parTransId="{F963A28F-DC1E-461C-BF58-9EF5D55C6482}" sibTransId="{110BA1AD-9F29-47FA-B5BF-3676CA90DDCE}"/>
    <dgm:cxn modelId="{957394DD-CFB7-4BBC-9CD2-FAABEDCD254F}" type="presOf" srcId="{A6086A82-B79C-470C-A8BC-8BF728FC336E}" destId="{C7407A00-579B-430A-B60E-EAD17FB80DE1}" srcOrd="0" destOrd="0" presId="urn:microsoft.com/office/officeart/2005/8/layout/hierarchy3#1"/>
    <dgm:cxn modelId="{1A8E74E5-3817-42A3-9F8E-F72E7F42E1C4}" type="presOf" srcId="{9701EAD2-7366-4293-B231-7C181526E60D}" destId="{8191A48C-F8ED-44D6-A041-BEDF3EBC7F37}" srcOrd="0" destOrd="0" presId="urn:microsoft.com/office/officeart/2005/8/layout/hierarchy3#1"/>
    <dgm:cxn modelId="{EB3DADEE-DF53-4EAC-892C-351DD68539B7}" srcId="{670D6445-46D0-470D-B60B-DACDEA513435}" destId="{9AABA443-AC31-4D88-AC7A-DF94A079B36A}" srcOrd="0" destOrd="0" parTransId="{A9DEAC3F-10F4-45C9-8FF3-25E5EAA4887A}" sibTransId="{0C6B84A4-7BBE-41B9-AF2D-41B38DBAD5E3}"/>
    <dgm:cxn modelId="{B19D3FFC-CBA9-4D6A-A47A-C67FC19BEB51}" type="presOf" srcId="{C80A01B2-B133-4858-A1E7-2F247C24836A}" destId="{18D03E63-0A44-48EC-9341-64C7CFC3201C}" srcOrd="0" destOrd="0" presId="urn:microsoft.com/office/officeart/2005/8/layout/hierarchy3#1"/>
    <dgm:cxn modelId="{AA785FFE-7603-4D76-9995-F9A2268332C9}" type="presOf" srcId="{D8F2E201-B027-4F0F-89EC-9D348DAD70AC}" destId="{5A11978B-5AB3-457A-BE53-705EF568B441}" srcOrd="0" destOrd="0" presId="urn:microsoft.com/office/officeart/2005/8/layout/hierarchy3#1"/>
    <dgm:cxn modelId="{3DB6E588-D51D-4286-A143-CACEA76A2DE9}" type="presParOf" srcId="{C7407A00-579B-430A-B60E-EAD17FB80DE1}" destId="{911D06AF-1685-4129-94CC-647E57857420}" srcOrd="0" destOrd="0" presId="urn:microsoft.com/office/officeart/2005/8/layout/hierarchy3#1"/>
    <dgm:cxn modelId="{8A013EF8-008F-46B6-BF9B-A63EF9948573}" type="presParOf" srcId="{911D06AF-1685-4129-94CC-647E57857420}" destId="{39128516-4204-48BB-9944-EB6A9FCF1383}" srcOrd="0" destOrd="0" presId="urn:microsoft.com/office/officeart/2005/8/layout/hierarchy3#1"/>
    <dgm:cxn modelId="{BE24E778-57EE-41BD-98CF-73E3848A3AC9}" type="presParOf" srcId="{39128516-4204-48BB-9944-EB6A9FCF1383}" destId="{0F2B3EE9-000F-4CB3-A4BF-F3EFEAE96368}" srcOrd="0" destOrd="0" presId="urn:microsoft.com/office/officeart/2005/8/layout/hierarchy3#1"/>
    <dgm:cxn modelId="{7621A363-E410-4405-8DAE-604D4A650A2D}" type="presParOf" srcId="{39128516-4204-48BB-9944-EB6A9FCF1383}" destId="{3AC849D9-0022-4F0D-93AB-1A367287374B}" srcOrd="1" destOrd="0" presId="urn:microsoft.com/office/officeart/2005/8/layout/hierarchy3#1"/>
    <dgm:cxn modelId="{751FB0DB-A684-4F2E-BCE9-FFDD8E4151DE}" type="presParOf" srcId="{911D06AF-1685-4129-94CC-647E57857420}" destId="{959AB103-179E-4FB4-AB7F-E96EE90142D5}" srcOrd="1" destOrd="0" presId="urn:microsoft.com/office/officeart/2005/8/layout/hierarchy3#1"/>
    <dgm:cxn modelId="{B8536E0D-1151-482F-9205-14B2CDEB20E1}" type="presParOf" srcId="{959AB103-179E-4FB4-AB7F-E96EE90142D5}" destId="{F97871EA-4CCB-435A-8B01-82E74EDB683B}" srcOrd="0" destOrd="0" presId="urn:microsoft.com/office/officeart/2005/8/layout/hierarchy3#1"/>
    <dgm:cxn modelId="{60ACC7B5-DA34-421E-83B6-F10F15A60751}" type="presParOf" srcId="{959AB103-179E-4FB4-AB7F-E96EE90142D5}" destId="{94A18C70-7B18-46AC-B0BD-9CBD551CCE69}" srcOrd="1" destOrd="0" presId="urn:microsoft.com/office/officeart/2005/8/layout/hierarchy3#1"/>
    <dgm:cxn modelId="{5BF35AE2-0BC2-4651-A212-009D91F122B1}" type="presParOf" srcId="{959AB103-179E-4FB4-AB7F-E96EE90142D5}" destId="{89803DDC-3790-483F-9F44-F5AB81BEC6EA}" srcOrd="2" destOrd="0" presId="urn:microsoft.com/office/officeart/2005/8/layout/hierarchy3#1"/>
    <dgm:cxn modelId="{148355A8-0166-406B-A610-783C7224FF10}" type="presParOf" srcId="{959AB103-179E-4FB4-AB7F-E96EE90142D5}" destId="{0DE870E1-293C-4953-AD2E-28AAEC2D0CE0}" srcOrd="3" destOrd="0" presId="urn:microsoft.com/office/officeart/2005/8/layout/hierarchy3#1"/>
    <dgm:cxn modelId="{D4D754F7-1498-4811-ADAF-E86ADCF85050}" type="presParOf" srcId="{959AB103-179E-4FB4-AB7F-E96EE90142D5}" destId="{6FE03D2E-A1EB-49B3-BABD-6AF026D2002D}" srcOrd="4" destOrd="0" presId="urn:microsoft.com/office/officeart/2005/8/layout/hierarchy3#1"/>
    <dgm:cxn modelId="{7A2DFC34-1515-4903-A23A-2921377796F6}" type="presParOf" srcId="{959AB103-179E-4FB4-AB7F-E96EE90142D5}" destId="{44034C4D-689C-4C84-978B-96D02FE8D0BD}" srcOrd="5" destOrd="0" presId="urn:microsoft.com/office/officeart/2005/8/layout/hierarchy3#1"/>
    <dgm:cxn modelId="{7EA3FB49-AAC2-4282-A0FF-0A0769F569B5}" type="presParOf" srcId="{959AB103-179E-4FB4-AB7F-E96EE90142D5}" destId="{732BE9A2-26C7-43BA-AFBE-6CC9D7710886}" srcOrd="6" destOrd="0" presId="urn:microsoft.com/office/officeart/2005/8/layout/hierarchy3#1"/>
    <dgm:cxn modelId="{7EF03019-7999-404E-908B-A1D8E26D34A1}" type="presParOf" srcId="{959AB103-179E-4FB4-AB7F-E96EE90142D5}" destId="{764CF9C9-6611-4A5C-92E8-3A4D691CC748}" srcOrd="7" destOrd="0" presId="urn:microsoft.com/office/officeart/2005/8/layout/hierarchy3#1"/>
    <dgm:cxn modelId="{F3091CEA-96B8-4070-BEDE-2140071E31B4}" type="presParOf" srcId="{C7407A00-579B-430A-B60E-EAD17FB80DE1}" destId="{F2C70120-1AFB-402C-AF52-51924D81D6F8}" srcOrd="1" destOrd="0" presId="urn:microsoft.com/office/officeart/2005/8/layout/hierarchy3#1"/>
    <dgm:cxn modelId="{1049CAAC-AB8E-411B-9B62-5169AA5FDDD3}" type="presParOf" srcId="{F2C70120-1AFB-402C-AF52-51924D81D6F8}" destId="{6CA1FFBE-CE87-4623-A1B2-F74A3177E184}" srcOrd="0" destOrd="0" presId="urn:microsoft.com/office/officeart/2005/8/layout/hierarchy3#1"/>
    <dgm:cxn modelId="{58B88B45-7F10-4E3C-AA80-BE2B9F15FE83}" type="presParOf" srcId="{6CA1FFBE-CE87-4623-A1B2-F74A3177E184}" destId="{EC22F0FC-3AE6-47DD-9690-02C2C3374389}" srcOrd="0" destOrd="0" presId="urn:microsoft.com/office/officeart/2005/8/layout/hierarchy3#1"/>
    <dgm:cxn modelId="{AF010C1E-2580-4724-84A5-DA7693C90E72}" type="presParOf" srcId="{6CA1FFBE-CE87-4623-A1B2-F74A3177E184}" destId="{4C37936D-42C7-45D1-80B0-092F602AB6ED}" srcOrd="1" destOrd="0" presId="urn:microsoft.com/office/officeart/2005/8/layout/hierarchy3#1"/>
    <dgm:cxn modelId="{D753AAD0-5434-41FB-B1D7-165578CF81B6}" type="presParOf" srcId="{F2C70120-1AFB-402C-AF52-51924D81D6F8}" destId="{B66BD866-D386-48A8-AF8E-F6BB4586B2F7}" srcOrd="1" destOrd="0" presId="urn:microsoft.com/office/officeart/2005/8/layout/hierarchy3#1"/>
    <dgm:cxn modelId="{35BBB557-86CF-4CDD-8DA6-B9168E8C900F}" type="presParOf" srcId="{B66BD866-D386-48A8-AF8E-F6BB4586B2F7}" destId="{A1528180-6E69-4A52-8853-7EE99DEA944C}" srcOrd="0" destOrd="0" presId="urn:microsoft.com/office/officeart/2005/8/layout/hierarchy3#1"/>
    <dgm:cxn modelId="{BA54A657-695D-4754-BDD6-5A6A66C7E532}" type="presParOf" srcId="{B66BD866-D386-48A8-AF8E-F6BB4586B2F7}" destId="{8A8F2B15-C027-40AF-8A25-6D7D381A09EF}" srcOrd="1" destOrd="0" presId="urn:microsoft.com/office/officeart/2005/8/layout/hierarchy3#1"/>
    <dgm:cxn modelId="{D7759FF3-5D12-4278-90C8-4F1222216108}" type="presParOf" srcId="{B66BD866-D386-48A8-AF8E-F6BB4586B2F7}" destId="{482D5F8E-3AC4-4AA0-8DF1-2BC58DE44292}" srcOrd="2" destOrd="0" presId="urn:microsoft.com/office/officeart/2005/8/layout/hierarchy3#1"/>
    <dgm:cxn modelId="{8BDC5E2B-D3A7-4127-901B-1C4C5973A60B}" type="presParOf" srcId="{B66BD866-D386-48A8-AF8E-F6BB4586B2F7}" destId="{5838F1E6-C427-440F-98C6-BB928E808838}" srcOrd="3" destOrd="0" presId="urn:microsoft.com/office/officeart/2005/8/layout/hierarchy3#1"/>
    <dgm:cxn modelId="{059F30F2-5A2E-4E90-B749-5F6FF691B1DF}" type="presParOf" srcId="{B66BD866-D386-48A8-AF8E-F6BB4586B2F7}" destId="{18D03E63-0A44-48EC-9341-64C7CFC3201C}" srcOrd="4" destOrd="0" presId="urn:microsoft.com/office/officeart/2005/8/layout/hierarchy3#1"/>
    <dgm:cxn modelId="{E3050AAF-D6FA-4A3F-93B1-2A4F4B6109A6}" type="presParOf" srcId="{B66BD866-D386-48A8-AF8E-F6BB4586B2F7}" destId="{813E780D-9E9C-4EF7-BEB1-23CBC1606D5B}" srcOrd="5" destOrd="0" presId="urn:microsoft.com/office/officeart/2005/8/layout/hierarchy3#1"/>
    <dgm:cxn modelId="{4C4BE155-684E-4E95-9A2B-155DC239A0AD}" type="presParOf" srcId="{B66BD866-D386-48A8-AF8E-F6BB4586B2F7}" destId="{5A11978B-5AB3-457A-BE53-705EF568B441}" srcOrd="6" destOrd="0" presId="urn:microsoft.com/office/officeart/2005/8/layout/hierarchy3#1"/>
    <dgm:cxn modelId="{C9D29B2D-59E0-48F5-96AC-3821D5AB9CBD}" type="presParOf" srcId="{B66BD866-D386-48A8-AF8E-F6BB4586B2F7}" destId="{8191A48C-F8ED-44D6-A041-BEDF3EBC7F37}" srcOrd="7"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5E3E24F-EFE5-45F9-AAB8-A9AC05DCA383}" type="doc">
      <dgm:prSet loTypeId="urn:microsoft.com/office/officeart/2005/8/layout/radial3" loCatId="cycle" qsTypeId="urn:microsoft.com/office/officeart/2005/8/quickstyle/simple2#1" qsCatId="simple" csTypeId="urn:microsoft.com/office/officeart/2005/8/colors/colorful2#2" csCatId="colorful" phldr="1"/>
      <dgm:spPr/>
      <dgm:t>
        <a:bodyPr/>
        <a:lstStyle/>
        <a:p>
          <a:endParaRPr lang="zh-CN" altLang="en-US"/>
        </a:p>
      </dgm:t>
    </dgm:pt>
    <dgm:pt modelId="{8DA32F02-7777-4E3D-8002-1F22B3F9522F}">
      <dgm:prSet phldrT="[文本]" custT="1"/>
      <dgm:spPr/>
      <dgm:t>
        <a:bodyPr/>
        <a:lstStyle/>
        <a:p>
          <a:r>
            <a:rPr lang="zh-CN" altLang="en-US" sz="2200" dirty="0"/>
            <a:t>“</a:t>
          </a:r>
          <a:r>
            <a:rPr lang="zh-CN" altLang="en-US" sz="2200" b="1" dirty="0">
              <a:solidFill>
                <a:srgbClr val="FF0000"/>
              </a:solidFill>
            </a:rPr>
            <a:t>政校企农联动，研创产推一体</a:t>
          </a:r>
          <a:r>
            <a:rPr lang="zh-CN" altLang="en-US" sz="2200" b="1" dirty="0"/>
            <a:t>” 协同创新体系</a:t>
          </a:r>
        </a:p>
      </dgm:t>
    </dgm:pt>
    <dgm:pt modelId="{C2442414-7B64-4814-9BB2-F580724FF4FD}" cxnId="{A966193D-E700-460F-8E52-1663C160121E}" type="parTrans">
      <dgm:prSet/>
      <dgm:spPr/>
      <dgm:t>
        <a:bodyPr/>
        <a:lstStyle/>
        <a:p>
          <a:endParaRPr lang="zh-CN" altLang="en-US"/>
        </a:p>
      </dgm:t>
    </dgm:pt>
    <dgm:pt modelId="{462C486F-3FDD-4181-AA76-6EF7B566690B}" cxnId="{A966193D-E700-460F-8E52-1663C160121E}" type="sibTrans">
      <dgm:prSet/>
      <dgm:spPr/>
      <dgm:t>
        <a:bodyPr/>
        <a:lstStyle/>
        <a:p>
          <a:endParaRPr lang="zh-CN" altLang="en-US"/>
        </a:p>
      </dgm:t>
    </dgm:pt>
    <dgm:pt modelId="{A23D05D1-D8F5-423B-AEA1-A231CC86EBC5}">
      <dgm:prSet phldrT="[文本]" custT="1"/>
      <dgm:spPr/>
      <dgm:t>
        <a:bodyPr/>
        <a:lstStyle/>
        <a:p>
          <a:r>
            <a:rPr lang="zh-CN" altLang="en-US" sz="1500" b="1" dirty="0"/>
            <a:t>物联网与智能农业装备</a:t>
          </a:r>
          <a:endParaRPr lang="zh-CN" altLang="en-US" sz="1500" dirty="0"/>
        </a:p>
      </dgm:t>
    </dgm:pt>
    <dgm:pt modelId="{EF22275A-504A-4973-85D4-8F89BD9C7316}" cxnId="{F4499B2C-D5AD-420A-8363-48E6EF99D7B9}" type="parTrans">
      <dgm:prSet/>
      <dgm:spPr/>
      <dgm:t>
        <a:bodyPr/>
        <a:lstStyle/>
        <a:p>
          <a:endParaRPr lang="zh-CN" altLang="en-US"/>
        </a:p>
      </dgm:t>
    </dgm:pt>
    <dgm:pt modelId="{CD7CBCDE-D427-48A9-B708-A25E0E6E7A1A}" cxnId="{F4499B2C-D5AD-420A-8363-48E6EF99D7B9}" type="sibTrans">
      <dgm:prSet/>
      <dgm:spPr/>
      <dgm:t>
        <a:bodyPr/>
        <a:lstStyle/>
        <a:p>
          <a:endParaRPr lang="zh-CN" altLang="en-US"/>
        </a:p>
      </dgm:t>
    </dgm:pt>
    <dgm:pt modelId="{2BFDF664-FC79-4D96-BFC4-068A6BCA4F12}">
      <dgm:prSet phldrT="[文本]" custT="1"/>
      <dgm:spPr/>
      <dgm:t>
        <a:bodyPr/>
        <a:lstStyle/>
        <a:p>
          <a:r>
            <a:rPr lang="zh-CN" sz="1500" b="1" dirty="0"/>
            <a:t>农业大数据与人工智能</a:t>
          </a:r>
          <a:endParaRPr lang="zh-CN" altLang="en-US" sz="1500" b="1" dirty="0"/>
        </a:p>
      </dgm:t>
    </dgm:pt>
    <dgm:pt modelId="{7034C8D6-72A7-4693-9F76-ABEC8CC8CF25}" cxnId="{EC530DE6-237F-4709-A338-958CDD26DC77}" type="parTrans">
      <dgm:prSet/>
      <dgm:spPr/>
      <dgm:t>
        <a:bodyPr/>
        <a:lstStyle/>
        <a:p>
          <a:endParaRPr lang="zh-CN" altLang="en-US"/>
        </a:p>
      </dgm:t>
    </dgm:pt>
    <dgm:pt modelId="{A5CD3BE2-063A-411C-84BC-AAD191D21489}" cxnId="{EC530DE6-237F-4709-A338-958CDD26DC77}" type="sibTrans">
      <dgm:prSet/>
      <dgm:spPr/>
      <dgm:t>
        <a:bodyPr/>
        <a:lstStyle/>
        <a:p>
          <a:endParaRPr lang="zh-CN" altLang="en-US"/>
        </a:p>
      </dgm:t>
    </dgm:pt>
    <dgm:pt modelId="{745E6A74-C013-4FAB-9079-9B96327B1521}">
      <dgm:prSet phldrT="[文本]" custT="1"/>
      <dgm:spPr/>
      <dgm:t>
        <a:bodyPr/>
        <a:lstStyle/>
        <a:p>
          <a:r>
            <a:rPr lang="zh-CN" sz="1500" b="1" dirty="0"/>
            <a:t>农业品牌策划与农产品营销</a:t>
          </a:r>
          <a:endParaRPr lang="zh-CN" altLang="en-US" sz="1500" b="1" dirty="0"/>
        </a:p>
      </dgm:t>
    </dgm:pt>
    <dgm:pt modelId="{86B129C1-9CD9-45E6-9ABC-A29D23469A23}" cxnId="{4CBC6355-29EF-47DC-AA8B-CD5D74D22B09}" type="parTrans">
      <dgm:prSet/>
      <dgm:spPr/>
      <dgm:t>
        <a:bodyPr/>
        <a:lstStyle/>
        <a:p>
          <a:endParaRPr lang="zh-CN" altLang="en-US"/>
        </a:p>
      </dgm:t>
    </dgm:pt>
    <dgm:pt modelId="{A5EF9030-A360-4818-979E-EAD311F8D09E}" cxnId="{4CBC6355-29EF-47DC-AA8B-CD5D74D22B09}" type="sibTrans">
      <dgm:prSet/>
      <dgm:spPr/>
      <dgm:t>
        <a:bodyPr/>
        <a:lstStyle/>
        <a:p>
          <a:endParaRPr lang="zh-CN" altLang="en-US"/>
        </a:p>
      </dgm:t>
    </dgm:pt>
    <dgm:pt modelId="{2D0C11F7-715B-4092-95E5-29C698A71B87}">
      <dgm:prSet phldrT="[文本]" custT="1"/>
      <dgm:spPr/>
      <dgm:t>
        <a:bodyPr/>
        <a:lstStyle/>
        <a:p>
          <a:r>
            <a:rPr lang="zh-CN" sz="1500" b="1" dirty="0"/>
            <a:t>数字化乡村治理</a:t>
          </a:r>
          <a:endParaRPr lang="zh-CN" altLang="en-US" sz="1500" b="1" dirty="0"/>
        </a:p>
      </dgm:t>
    </dgm:pt>
    <dgm:pt modelId="{42AB4634-64EE-497D-8FAF-0007BED1E10B}" cxnId="{7B9396DE-8DBC-433C-B7AE-269D10C56888}" type="parTrans">
      <dgm:prSet/>
      <dgm:spPr/>
      <dgm:t>
        <a:bodyPr/>
        <a:lstStyle/>
        <a:p>
          <a:endParaRPr lang="zh-CN" altLang="en-US"/>
        </a:p>
      </dgm:t>
    </dgm:pt>
    <dgm:pt modelId="{AF5D1759-3912-4A5E-AB2E-60F923A0A393}" cxnId="{7B9396DE-8DBC-433C-B7AE-269D10C56888}" type="sibTrans">
      <dgm:prSet/>
      <dgm:spPr/>
      <dgm:t>
        <a:bodyPr/>
        <a:lstStyle/>
        <a:p>
          <a:endParaRPr lang="zh-CN" altLang="en-US"/>
        </a:p>
      </dgm:t>
    </dgm:pt>
    <dgm:pt modelId="{E179D012-6393-4D8B-B4A9-64523DB2468E}" type="pres">
      <dgm:prSet presAssocID="{65E3E24F-EFE5-45F9-AAB8-A9AC05DCA383}" presName="composite" presStyleCnt="0">
        <dgm:presLayoutVars>
          <dgm:chMax val="1"/>
          <dgm:dir/>
          <dgm:resizeHandles val="exact"/>
        </dgm:presLayoutVars>
      </dgm:prSet>
      <dgm:spPr/>
    </dgm:pt>
    <dgm:pt modelId="{B22B174D-9827-4F3D-8A19-D84591A0ED8F}" type="pres">
      <dgm:prSet presAssocID="{65E3E24F-EFE5-45F9-AAB8-A9AC05DCA383}" presName="radial" presStyleCnt="0">
        <dgm:presLayoutVars>
          <dgm:animLvl val="ctr"/>
        </dgm:presLayoutVars>
      </dgm:prSet>
      <dgm:spPr/>
    </dgm:pt>
    <dgm:pt modelId="{C9E082F3-B763-4626-8240-203BE7928D64}" type="pres">
      <dgm:prSet presAssocID="{8DA32F02-7777-4E3D-8002-1F22B3F9522F}" presName="centerShape" presStyleLbl="vennNode1" presStyleIdx="0" presStyleCnt="5" custScaleX="108169" custScaleY="108169"/>
      <dgm:spPr/>
    </dgm:pt>
    <dgm:pt modelId="{08F1F68F-7C39-4EFF-AEDD-4E5DC1069FD6}" type="pres">
      <dgm:prSet presAssocID="{A23D05D1-D8F5-423B-AEA1-A231CC86EBC5}" presName="node" presStyleLbl="vennNode1" presStyleIdx="1" presStyleCnt="5" custScaleX="93479" custScaleY="88315" custRadScaleRad="104641">
        <dgm:presLayoutVars>
          <dgm:bulletEnabled val="1"/>
        </dgm:presLayoutVars>
      </dgm:prSet>
      <dgm:spPr/>
    </dgm:pt>
    <dgm:pt modelId="{EF913D7A-D221-47B2-B5F2-FBC77FFDC8D2}" type="pres">
      <dgm:prSet presAssocID="{2BFDF664-FC79-4D96-BFC4-068A6BCA4F12}" presName="node" presStyleLbl="vennNode1" presStyleIdx="2" presStyleCnt="5" custRadScaleRad="105153">
        <dgm:presLayoutVars>
          <dgm:bulletEnabled val="1"/>
        </dgm:presLayoutVars>
      </dgm:prSet>
      <dgm:spPr/>
    </dgm:pt>
    <dgm:pt modelId="{D7256E2C-36C1-4F60-836A-9CCA7FAD29D5}" type="pres">
      <dgm:prSet presAssocID="{745E6A74-C013-4FAB-9079-9B96327B1521}" presName="node" presStyleLbl="vennNode1" presStyleIdx="3" presStyleCnt="5" custScaleX="93478" custScaleY="83624" custRadScaleRad="104641">
        <dgm:presLayoutVars>
          <dgm:bulletEnabled val="1"/>
        </dgm:presLayoutVars>
      </dgm:prSet>
      <dgm:spPr/>
    </dgm:pt>
    <dgm:pt modelId="{D09FFF08-214F-4BEC-80DC-3F2C04C7CEF9}" type="pres">
      <dgm:prSet presAssocID="{2D0C11F7-715B-4092-95E5-29C698A71B87}" presName="node" presStyleLbl="vennNode1" presStyleIdx="4" presStyleCnt="5" custRadScaleRad="105674">
        <dgm:presLayoutVars>
          <dgm:bulletEnabled val="1"/>
        </dgm:presLayoutVars>
      </dgm:prSet>
      <dgm:spPr/>
    </dgm:pt>
  </dgm:ptLst>
  <dgm:cxnLst>
    <dgm:cxn modelId="{F4499B2C-D5AD-420A-8363-48E6EF99D7B9}" srcId="{8DA32F02-7777-4E3D-8002-1F22B3F9522F}" destId="{A23D05D1-D8F5-423B-AEA1-A231CC86EBC5}" srcOrd="0" destOrd="0" parTransId="{EF22275A-504A-4973-85D4-8F89BD9C7316}" sibTransId="{CD7CBCDE-D427-48A9-B708-A25E0E6E7A1A}"/>
    <dgm:cxn modelId="{A966193D-E700-460F-8E52-1663C160121E}" srcId="{65E3E24F-EFE5-45F9-AAB8-A9AC05DCA383}" destId="{8DA32F02-7777-4E3D-8002-1F22B3F9522F}" srcOrd="0" destOrd="0" parTransId="{C2442414-7B64-4814-9BB2-F580724FF4FD}" sibTransId="{462C486F-3FDD-4181-AA76-6EF7B566690B}"/>
    <dgm:cxn modelId="{0C08865E-2C97-4643-B06B-541DC1A54498}" type="presOf" srcId="{8DA32F02-7777-4E3D-8002-1F22B3F9522F}" destId="{C9E082F3-B763-4626-8240-203BE7928D64}" srcOrd="0" destOrd="0" presId="urn:microsoft.com/office/officeart/2005/8/layout/radial3"/>
    <dgm:cxn modelId="{4CBC6355-29EF-47DC-AA8B-CD5D74D22B09}" srcId="{8DA32F02-7777-4E3D-8002-1F22B3F9522F}" destId="{745E6A74-C013-4FAB-9079-9B96327B1521}" srcOrd="2" destOrd="0" parTransId="{86B129C1-9CD9-45E6-9ABC-A29D23469A23}" sibTransId="{A5EF9030-A360-4818-979E-EAD311F8D09E}"/>
    <dgm:cxn modelId="{D30E6CA1-3D8D-4F2E-BE40-CB664098FF45}" type="presOf" srcId="{A23D05D1-D8F5-423B-AEA1-A231CC86EBC5}" destId="{08F1F68F-7C39-4EFF-AEDD-4E5DC1069FD6}" srcOrd="0" destOrd="0" presId="urn:microsoft.com/office/officeart/2005/8/layout/radial3"/>
    <dgm:cxn modelId="{6EFDF6A4-ED5D-4BD5-A06E-388D78CDAC3F}" type="presOf" srcId="{745E6A74-C013-4FAB-9079-9B96327B1521}" destId="{D7256E2C-36C1-4F60-836A-9CCA7FAD29D5}" srcOrd="0" destOrd="0" presId="urn:microsoft.com/office/officeart/2005/8/layout/radial3"/>
    <dgm:cxn modelId="{920619D1-2BCF-4F3E-8F2B-974F5D436FCC}" type="presOf" srcId="{2BFDF664-FC79-4D96-BFC4-068A6BCA4F12}" destId="{EF913D7A-D221-47B2-B5F2-FBC77FFDC8D2}" srcOrd="0" destOrd="0" presId="urn:microsoft.com/office/officeart/2005/8/layout/radial3"/>
    <dgm:cxn modelId="{7B9396DE-8DBC-433C-B7AE-269D10C56888}" srcId="{8DA32F02-7777-4E3D-8002-1F22B3F9522F}" destId="{2D0C11F7-715B-4092-95E5-29C698A71B87}" srcOrd="3" destOrd="0" parTransId="{42AB4634-64EE-497D-8FAF-0007BED1E10B}" sibTransId="{AF5D1759-3912-4A5E-AB2E-60F923A0A393}"/>
    <dgm:cxn modelId="{EC530DE6-237F-4709-A338-958CDD26DC77}" srcId="{8DA32F02-7777-4E3D-8002-1F22B3F9522F}" destId="{2BFDF664-FC79-4D96-BFC4-068A6BCA4F12}" srcOrd="1" destOrd="0" parTransId="{7034C8D6-72A7-4693-9F76-ABEC8CC8CF25}" sibTransId="{A5CD3BE2-063A-411C-84BC-AAD191D21489}"/>
    <dgm:cxn modelId="{AB5776F5-65EA-415E-B694-4DFEA232E013}" type="presOf" srcId="{65E3E24F-EFE5-45F9-AAB8-A9AC05DCA383}" destId="{E179D012-6393-4D8B-B4A9-64523DB2468E}" srcOrd="0" destOrd="0" presId="urn:microsoft.com/office/officeart/2005/8/layout/radial3"/>
    <dgm:cxn modelId="{01A7CCFC-CE8F-42DC-A212-7C44B51D9AE6}" type="presOf" srcId="{2D0C11F7-715B-4092-95E5-29C698A71B87}" destId="{D09FFF08-214F-4BEC-80DC-3F2C04C7CEF9}" srcOrd="0" destOrd="0" presId="urn:microsoft.com/office/officeart/2005/8/layout/radial3"/>
    <dgm:cxn modelId="{9D5A8319-A6AB-4318-B71E-25611093B4E9}" type="presParOf" srcId="{E179D012-6393-4D8B-B4A9-64523DB2468E}" destId="{B22B174D-9827-4F3D-8A19-D84591A0ED8F}" srcOrd="0" destOrd="0" presId="urn:microsoft.com/office/officeart/2005/8/layout/radial3"/>
    <dgm:cxn modelId="{C8B5D679-319C-470E-A9B0-F8A38125A7EE}" type="presParOf" srcId="{B22B174D-9827-4F3D-8A19-D84591A0ED8F}" destId="{C9E082F3-B763-4626-8240-203BE7928D64}" srcOrd="0" destOrd="0" presId="urn:microsoft.com/office/officeart/2005/8/layout/radial3"/>
    <dgm:cxn modelId="{EDD83A61-6ADC-4950-8819-0DA842A87C8B}" type="presParOf" srcId="{B22B174D-9827-4F3D-8A19-D84591A0ED8F}" destId="{08F1F68F-7C39-4EFF-AEDD-4E5DC1069FD6}" srcOrd="1" destOrd="0" presId="urn:microsoft.com/office/officeart/2005/8/layout/radial3"/>
    <dgm:cxn modelId="{50F6FFEC-8F89-4281-ADBB-32113180FC28}" type="presParOf" srcId="{B22B174D-9827-4F3D-8A19-D84591A0ED8F}" destId="{EF913D7A-D221-47B2-B5F2-FBC77FFDC8D2}" srcOrd="2" destOrd="0" presId="urn:microsoft.com/office/officeart/2005/8/layout/radial3"/>
    <dgm:cxn modelId="{4BFACC01-6813-436B-8F8D-C3AFDF525787}" type="presParOf" srcId="{B22B174D-9827-4F3D-8A19-D84591A0ED8F}" destId="{D7256E2C-36C1-4F60-836A-9CCA7FAD29D5}" srcOrd="3" destOrd="0" presId="urn:microsoft.com/office/officeart/2005/8/layout/radial3"/>
    <dgm:cxn modelId="{AEAC1A34-2DCD-4981-A7AD-76BADADEE60B}" type="presParOf" srcId="{B22B174D-9827-4F3D-8A19-D84591A0ED8F}" destId="{D09FFF08-214F-4BEC-80DC-3F2C04C7CEF9}" srcOrd="4"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05A18D-ED58-450D-A9F9-379C86132D70}" type="doc">
      <dgm:prSet loTypeId="urn:microsoft.com/office/officeart/2005/8/layout/cycle6#1" loCatId="cycle" qsTypeId="urn:microsoft.com/office/officeart/2005/8/quickstyle/simple1#1" qsCatId="simple" csTypeId="urn:microsoft.com/office/officeart/2005/8/colors/colorful1#1" csCatId="colorful" phldr="1"/>
      <dgm:spPr/>
      <dgm:t>
        <a:bodyPr/>
        <a:lstStyle/>
        <a:p>
          <a:endParaRPr lang="zh-CN" altLang="en-US"/>
        </a:p>
      </dgm:t>
    </dgm:pt>
    <dgm:pt modelId="{0B6BDE8E-7B78-49E0-A674-46DA0D138D68}" type="pres">
      <dgm:prSet presAssocID="{1C05A18D-ED58-450D-A9F9-379C86132D70}" presName="cycle" presStyleCnt="0">
        <dgm:presLayoutVars>
          <dgm:dir/>
          <dgm:resizeHandles val="exact"/>
        </dgm:presLayoutVars>
      </dgm:prSet>
      <dgm:spPr/>
    </dgm:pt>
  </dgm:ptLst>
  <dgm:cxnLst>
    <dgm:cxn modelId="{5CFBADFD-1569-4BDA-A159-9F0F8F8F5492}" type="presOf" srcId="{1C05A18D-ED58-450D-A9F9-379C86132D70}" destId="{0B6BDE8E-7B78-49E0-A674-46DA0D138D68}" srcOrd="0" destOrd="0" presId="urn:microsoft.com/office/officeart/2005/8/layout/cycle6#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CF0BF7-F17F-43B5-8A14-0A8612E00154}" type="doc">
      <dgm:prSet loTypeId="urn:microsoft.com/office/officeart/2005/8/layout/radial5" loCatId="cycle" qsTypeId="urn:microsoft.com/office/officeart/2005/8/quickstyle/simple4#1" qsCatId="simple" csTypeId="urn:microsoft.com/office/officeart/2005/8/colors/colorful1#2" csCatId="colorful" phldr="1"/>
      <dgm:spPr/>
      <dgm:t>
        <a:bodyPr/>
        <a:lstStyle/>
        <a:p>
          <a:endParaRPr lang="zh-CN" altLang="en-US"/>
        </a:p>
      </dgm:t>
    </dgm:pt>
    <dgm:pt modelId="{7CC80B48-AB68-479D-9C55-D3769C271E5F}">
      <dgm:prSet phldrT="[文本]" phldr="0" custT="1"/>
      <dgm:spPr/>
      <dgm:t>
        <a:bodyPr vert="horz" wrap="square"/>
        <a:lstStyle/>
        <a:p>
          <a:pPr>
            <a:lnSpc>
              <a:spcPct val="100000"/>
            </a:lnSpc>
            <a:spcBef>
              <a:spcPct val="0"/>
            </a:spcBef>
            <a:spcAft>
              <a:spcPct val="35000"/>
            </a:spcAft>
            <a:buClrTx/>
            <a:buSzTx/>
            <a:buFontTx/>
          </a:pPr>
          <a:r>
            <a:rPr kumimoji="0" lang="zh-CN" altLang="en-US" sz="1800" i="0" u="none" strike="noStrike" normalizeH="0" baseline="0" dirty="0">
              <a:ln w="6600">
                <a:prstDash val="solid"/>
              </a:ln>
              <a:solidFill>
                <a:srgbClr val="FF0000"/>
              </a:solidFill>
              <a:effectLst>
                <a:outerShdw dist="38100" dir="2700000" algn="tl" rotWithShape="0">
                  <a:schemeClr val="accent2"/>
                </a:outerShdw>
              </a:effectLst>
              <a:latin typeface="黑体" panose="02010609060101010101" pitchFamily="49" charset="-122"/>
              <a:ea typeface="黑体" panose="02010609060101010101" pitchFamily="49" charset="-122"/>
            </a:rPr>
            <a:t>人工智能技术服务</a:t>
          </a:r>
        </a:p>
        <a:p>
          <a:pPr>
            <a:lnSpc>
              <a:spcPct val="100000"/>
            </a:lnSpc>
            <a:spcBef>
              <a:spcPct val="0"/>
            </a:spcBef>
            <a:spcAft>
              <a:spcPct val="35000"/>
            </a:spcAft>
            <a:buClrTx/>
            <a:buSzTx/>
            <a:buFontTx/>
          </a:pPr>
          <a:r>
            <a:rPr kumimoji="0" lang="zh-CN" altLang="en-US" sz="1800" i="0" u="none" strike="noStrike" normalizeH="0" baseline="0" dirty="0">
              <a:ln w="6600">
                <a:prstDash val="solid"/>
              </a:ln>
              <a:solidFill>
                <a:srgbClr val="FF0000"/>
              </a:solidFill>
              <a:effectLst>
                <a:outerShdw dist="38100" dir="2700000" algn="tl" rotWithShape="0">
                  <a:schemeClr val="accent2"/>
                </a:outerShdw>
              </a:effectLst>
              <a:latin typeface="黑体" panose="02010609060101010101" pitchFamily="49" charset="-122"/>
              <a:ea typeface="黑体" panose="02010609060101010101" pitchFamily="49" charset="-122"/>
            </a:rPr>
            <a:t>专业群</a:t>
          </a:r>
          <a:endParaRPr lang="zh-CN" altLang="en-US" sz="1800" dirty="0">
            <a:solidFill>
              <a:srgbClr val="FF0000"/>
            </a:solidFill>
            <a:latin typeface="黑体" panose="02010609060101010101" pitchFamily="49" charset="-122"/>
            <a:ea typeface="黑体" panose="02010609060101010101" pitchFamily="49" charset="-122"/>
          </a:endParaRPr>
        </a:p>
      </dgm:t>
    </dgm:pt>
    <dgm:pt modelId="{AA4CE783-601E-4F90-921F-91610D7BE687}" cxnId="{C0671DD1-4B34-4B3C-AAF5-89FE6BE97C63}" type="par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FF50EDEA-AB37-489A-94BC-EA92EDFABCDA}" cxnId="{C0671DD1-4B34-4B3C-AAF5-89FE6BE97C63}" type="sib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866FD99A-88DC-4653-A704-827ADAAAC88F}">
      <dgm:prSet phldrT="[文本]"/>
      <dgm:spPr/>
      <dgm:t>
        <a:bodyPr/>
        <a:lstStyle/>
        <a:p>
          <a:r>
            <a:rPr lang="zh-CN" altLang="en-US" dirty="0">
              <a:latin typeface="黑体" panose="02010609060101010101" pitchFamily="49" charset="-122"/>
              <a:ea typeface="黑体" panose="02010609060101010101" pitchFamily="49" charset="-122"/>
            </a:rPr>
            <a:t>计算机网络技术</a:t>
          </a:r>
        </a:p>
      </dgm:t>
    </dgm:pt>
    <dgm:pt modelId="{74EB69F5-AEE5-4311-8230-CC1491B6BC27}" cxnId="{06E9C354-9DC0-4937-8614-F99145FD2ED5}" type="par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5377DF70-B986-45AA-AB8B-10161B2EC921}" cxnId="{06E9C354-9DC0-4937-8614-F99145FD2ED5}" type="sib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A2CB1AFD-1E81-472A-A1B0-9F8139C1A266}">
      <dgm:prSet phldrT="[文本]"/>
      <dgm:spPr/>
      <dgm:t>
        <a:bodyPr/>
        <a:lstStyle/>
        <a:p>
          <a:r>
            <a:rPr lang="zh-CN" altLang="en-US">
              <a:latin typeface="黑体" panose="02010609060101010101" pitchFamily="49" charset="-122"/>
              <a:ea typeface="黑体" panose="02010609060101010101" pitchFamily="49" charset="-122"/>
            </a:rPr>
            <a:t>软件技术</a:t>
          </a:r>
          <a:endParaRPr lang="zh-CN" altLang="en-US" dirty="0">
            <a:latin typeface="黑体" panose="02010609060101010101" pitchFamily="49" charset="-122"/>
            <a:ea typeface="黑体" panose="02010609060101010101" pitchFamily="49" charset="-122"/>
          </a:endParaRPr>
        </a:p>
      </dgm:t>
    </dgm:pt>
    <dgm:pt modelId="{DF4F3EED-58B5-4BB4-B160-DFBF97E2FA66}" cxnId="{FF9A5216-914B-456D-8C64-B90FDB2FC37D}" type="par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7AF54D80-1C31-48A6-AE20-A5D918EB466D}" cxnId="{FF9A5216-914B-456D-8C64-B90FDB2FC37D}" type="sib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A96F840C-A3FE-46DB-B392-6EE8DD8164AF}">
      <dgm:prSet phldrT="[文本]"/>
      <dgm:spPr/>
      <dgm:t>
        <a:bodyPr/>
        <a:lstStyle/>
        <a:p>
          <a:pPr>
            <a:buNone/>
          </a:pPr>
          <a:r>
            <a:rPr lang="zh-CN" altLang="en-US" b="1">
              <a:latin typeface="黑体" panose="02010609060101010101" pitchFamily="49" charset="-122"/>
              <a:ea typeface="黑体" panose="02010609060101010101" pitchFamily="49" charset="-122"/>
              <a:cs typeface="宋体" panose="02010600030101010101" pitchFamily="2" charset="-122"/>
            </a:rPr>
            <a:t>人工智能技术服务</a:t>
          </a:r>
          <a:endParaRPr lang="zh-CN" altLang="en-US" dirty="0">
            <a:latin typeface="黑体" panose="02010609060101010101" pitchFamily="49" charset="-122"/>
            <a:ea typeface="黑体" panose="02010609060101010101" pitchFamily="49" charset="-122"/>
          </a:endParaRPr>
        </a:p>
      </dgm:t>
    </dgm:pt>
    <dgm:pt modelId="{5000CE76-DE1E-4BC3-900B-93EADDD73629}" cxnId="{13E24155-83FD-4E2B-8E62-4A97C853A33A}" type="par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3D0934BD-1A99-42B8-B986-359E4547AACC}" cxnId="{13E24155-83FD-4E2B-8E62-4A97C853A33A}" type="sib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905878E2-CE54-4B77-AFF0-96AA000E2868}">
      <dgm:prSet phldrT="[文本]"/>
      <dgm:spPr/>
      <dgm:t>
        <a:bodyPr/>
        <a:lstStyle/>
        <a:p>
          <a:pPr>
            <a:buNone/>
          </a:pPr>
          <a:r>
            <a:rPr lang="zh-CN" altLang="en-US" b="1">
              <a:latin typeface="黑体" panose="02010609060101010101" pitchFamily="49" charset="-122"/>
              <a:ea typeface="黑体" panose="02010609060101010101" pitchFamily="49" charset="-122"/>
              <a:cs typeface="宋体" panose="02010600030101010101" pitchFamily="2" charset="-122"/>
            </a:rPr>
            <a:t>物联网应用技术</a:t>
          </a:r>
          <a:endParaRPr lang="zh-CN" altLang="en-US" dirty="0">
            <a:latin typeface="黑体" panose="02010609060101010101" pitchFamily="49" charset="-122"/>
            <a:ea typeface="黑体" panose="02010609060101010101" pitchFamily="49" charset="-122"/>
          </a:endParaRPr>
        </a:p>
      </dgm:t>
    </dgm:pt>
    <dgm:pt modelId="{CD9B24C2-2476-4210-9B8B-DF30C0E9E632}" cxnId="{6FF7B5E5-3BDE-473A-AE2A-347FFAC6DBC2}" type="par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18FAAB1C-1C00-45BC-A254-D83F6D8FBA49}" cxnId="{6FF7B5E5-3BDE-473A-AE2A-347FFAC6DBC2}" type="sib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28EB9815-C7F0-44F2-85B9-D7E5C7687AF8}">
      <dgm:prSet phldrT="[文本]"/>
      <dgm:spPr/>
      <dgm:t>
        <a:bodyPr/>
        <a:lstStyle/>
        <a:p>
          <a:pPr>
            <a:buNone/>
          </a:pPr>
          <a:r>
            <a:rPr lang="zh-CN" altLang="en-US" b="1">
              <a:latin typeface="黑体" panose="02010609060101010101" pitchFamily="49" charset="-122"/>
              <a:ea typeface="黑体" panose="02010609060101010101" pitchFamily="49" charset="-122"/>
              <a:cs typeface="宋体" panose="02010600030101010101" pitchFamily="2" charset="-122"/>
            </a:rPr>
            <a:t>数字媒体应用技术</a:t>
          </a:r>
          <a:endParaRPr lang="zh-CN" altLang="en-US" dirty="0">
            <a:latin typeface="黑体" panose="02010609060101010101" pitchFamily="49" charset="-122"/>
            <a:ea typeface="黑体" panose="02010609060101010101" pitchFamily="49" charset="-122"/>
          </a:endParaRPr>
        </a:p>
      </dgm:t>
    </dgm:pt>
    <dgm:pt modelId="{D7BF0B31-CE18-47C5-A16B-06C6A9570DBE}" cxnId="{9F9FE500-8957-48E8-B539-2AF5186AEAAB}" type="par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3C9C670C-5AC3-4795-9302-C96420100804}" cxnId="{9F9FE500-8957-48E8-B539-2AF5186AEAAB}" type="sibTrans">
      <dgm:prSet/>
      <dgm:spPr/>
      <dgm:t>
        <a:bodyPr/>
        <a:lstStyle/>
        <a:p>
          <a:endParaRPr lang="zh-CN" altLang="en-US">
            <a:solidFill>
              <a:schemeClr val="bg1"/>
            </a:solidFill>
            <a:latin typeface="黑体" panose="02010609060101010101" pitchFamily="49" charset="-122"/>
            <a:ea typeface="黑体" panose="02010609060101010101" pitchFamily="49" charset="-122"/>
          </a:endParaRPr>
        </a:p>
      </dgm:t>
    </dgm:pt>
    <dgm:pt modelId="{F0996656-595B-4D14-9155-9E771EDAFE94}" type="pres">
      <dgm:prSet presAssocID="{35CF0BF7-F17F-43B5-8A14-0A8612E00154}" presName="Name0" presStyleCnt="0">
        <dgm:presLayoutVars>
          <dgm:chMax val="1"/>
          <dgm:dir/>
          <dgm:animLvl val="ctr"/>
          <dgm:resizeHandles val="exact"/>
        </dgm:presLayoutVars>
      </dgm:prSet>
      <dgm:spPr/>
    </dgm:pt>
    <dgm:pt modelId="{759B930B-D883-47DA-8609-74784474879F}" type="pres">
      <dgm:prSet presAssocID="{7CC80B48-AB68-479D-9C55-D3769C271E5F}" presName="centerShape" presStyleLbl="node0" presStyleIdx="0" presStyleCnt="1" custScaleX="104395" custScaleY="109251"/>
      <dgm:spPr/>
    </dgm:pt>
    <dgm:pt modelId="{5ABD7C86-8316-4C7B-AAEF-B39A2E6C28DE}" type="pres">
      <dgm:prSet presAssocID="{74EB69F5-AEE5-4311-8230-CC1491B6BC27}" presName="parTrans" presStyleLbl="sibTrans2D1" presStyleIdx="0" presStyleCnt="5"/>
      <dgm:spPr/>
    </dgm:pt>
    <dgm:pt modelId="{7FE0F08D-01DB-4AB7-93FF-80342DAB31ED}" type="pres">
      <dgm:prSet presAssocID="{74EB69F5-AEE5-4311-8230-CC1491B6BC27}" presName="connectorText" presStyleLbl="sibTrans2D1" presStyleIdx="0" presStyleCnt="5"/>
      <dgm:spPr/>
    </dgm:pt>
    <dgm:pt modelId="{979FA14E-E232-427F-BCCD-5CF4D3401692}" type="pres">
      <dgm:prSet presAssocID="{866FD99A-88DC-4653-A704-827ADAAAC88F}" presName="node" presStyleLbl="node1" presStyleIdx="0" presStyleCnt="5">
        <dgm:presLayoutVars>
          <dgm:bulletEnabled val="1"/>
        </dgm:presLayoutVars>
      </dgm:prSet>
      <dgm:spPr/>
    </dgm:pt>
    <dgm:pt modelId="{7AC457BB-96BF-405E-B128-6F0012421AEC}" type="pres">
      <dgm:prSet presAssocID="{DF4F3EED-58B5-4BB4-B160-DFBF97E2FA66}" presName="parTrans" presStyleLbl="sibTrans2D1" presStyleIdx="1" presStyleCnt="5"/>
      <dgm:spPr/>
    </dgm:pt>
    <dgm:pt modelId="{D61E4052-2993-4D9E-919C-F718D431A728}" type="pres">
      <dgm:prSet presAssocID="{DF4F3EED-58B5-4BB4-B160-DFBF97E2FA66}" presName="connectorText" presStyleLbl="sibTrans2D1" presStyleIdx="1" presStyleCnt="5"/>
      <dgm:spPr/>
    </dgm:pt>
    <dgm:pt modelId="{FFD8712A-166E-4149-817E-4C484B56B3F7}" type="pres">
      <dgm:prSet presAssocID="{A2CB1AFD-1E81-472A-A1B0-9F8139C1A266}" presName="node" presStyleLbl="node1" presStyleIdx="1" presStyleCnt="5">
        <dgm:presLayoutVars>
          <dgm:bulletEnabled val="1"/>
        </dgm:presLayoutVars>
      </dgm:prSet>
      <dgm:spPr/>
    </dgm:pt>
    <dgm:pt modelId="{62F89AF5-5000-4D93-A711-1D51A66C0862}" type="pres">
      <dgm:prSet presAssocID="{5000CE76-DE1E-4BC3-900B-93EADDD73629}" presName="parTrans" presStyleLbl="sibTrans2D1" presStyleIdx="2" presStyleCnt="5"/>
      <dgm:spPr/>
    </dgm:pt>
    <dgm:pt modelId="{B4D65CDA-A476-44D6-B1A6-C4DBAD5D63DD}" type="pres">
      <dgm:prSet presAssocID="{5000CE76-DE1E-4BC3-900B-93EADDD73629}" presName="connectorText" presStyleLbl="sibTrans2D1" presStyleIdx="2" presStyleCnt="5"/>
      <dgm:spPr/>
    </dgm:pt>
    <dgm:pt modelId="{87DFC2F5-74D0-4C31-B95C-52EFCBB1CAB9}" type="pres">
      <dgm:prSet presAssocID="{A96F840C-A3FE-46DB-B392-6EE8DD8164AF}" presName="node" presStyleLbl="node1" presStyleIdx="2" presStyleCnt="5">
        <dgm:presLayoutVars>
          <dgm:bulletEnabled val="1"/>
        </dgm:presLayoutVars>
      </dgm:prSet>
      <dgm:spPr/>
    </dgm:pt>
    <dgm:pt modelId="{3B357644-8A17-4763-8FC7-1427CF294ED2}" type="pres">
      <dgm:prSet presAssocID="{CD9B24C2-2476-4210-9B8B-DF30C0E9E632}" presName="parTrans" presStyleLbl="sibTrans2D1" presStyleIdx="3" presStyleCnt="5"/>
      <dgm:spPr/>
    </dgm:pt>
    <dgm:pt modelId="{C962AB1B-A9A8-4C0D-88DF-FB732A083606}" type="pres">
      <dgm:prSet presAssocID="{CD9B24C2-2476-4210-9B8B-DF30C0E9E632}" presName="connectorText" presStyleLbl="sibTrans2D1" presStyleIdx="3" presStyleCnt="5"/>
      <dgm:spPr/>
    </dgm:pt>
    <dgm:pt modelId="{17B3ED0B-4842-4D4F-A9FC-A756014EB863}" type="pres">
      <dgm:prSet presAssocID="{905878E2-CE54-4B77-AFF0-96AA000E2868}" presName="node" presStyleLbl="node1" presStyleIdx="3" presStyleCnt="5">
        <dgm:presLayoutVars>
          <dgm:bulletEnabled val="1"/>
        </dgm:presLayoutVars>
      </dgm:prSet>
      <dgm:spPr/>
    </dgm:pt>
    <dgm:pt modelId="{1564F8A2-5779-4CEC-8F07-84E82C0611F5}" type="pres">
      <dgm:prSet presAssocID="{D7BF0B31-CE18-47C5-A16B-06C6A9570DBE}" presName="parTrans" presStyleLbl="sibTrans2D1" presStyleIdx="4" presStyleCnt="5"/>
      <dgm:spPr/>
    </dgm:pt>
    <dgm:pt modelId="{F0472EA4-4792-4B44-AC6C-2DF31261F8EF}" type="pres">
      <dgm:prSet presAssocID="{D7BF0B31-CE18-47C5-A16B-06C6A9570DBE}" presName="connectorText" presStyleLbl="sibTrans2D1" presStyleIdx="4" presStyleCnt="5"/>
      <dgm:spPr/>
    </dgm:pt>
    <dgm:pt modelId="{9ABE2473-3F9D-427E-AB02-89D0CB2CBF82}" type="pres">
      <dgm:prSet presAssocID="{28EB9815-C7F0-44F2-85B9-D7E5C7687AF8}" presName="node" presStyleLbl="node1" presStyleIdx="4" presStyleCnt="5">
        <dgm:presLayoutVars>
          <dgm:bulletEnabled val="1"/>
        </dgm:presLayoutVars>
      </dgm:prSet>
      <dgm:spPr/>
    </dgm:pt>
  </dgm:ptLst>
  <dgm:cxnLst>
    <dgm:cxn modelId="{FBDE9600-9AB8-4897-898E-C47E849034D7}" type="presOf" srcId="{DF4F3EED-58B5-4BB4-B160-DFBF97E2FA66}" destId="{D61E4052-2993-4D9E-919C-F718D431A728}" srcOrd="1" destOrd="0" presId="urn:microsoft.com/office/officeart/2005/8/layout/radial5"/>
    <dgm:cxn modelId="{9F9FE500-8957-48E8-B539-2AF5186AEAAB}" srcId="{7CC80B48-AB68-479D-9C55-D3769C271E5F}" destId="{28EB9815-C7F0-44F2-85B9-D7E5C7687AF8}" srcOrd="4" destOrd="0" parTransId="{D7BF0B31-CE18-47C5-A16B-06C6A9570DBE}" sibTransId="{3C9C670C-5AC3-4795-9302-C96420100804}"/>
    <dgm:cxn modelId="{01387D07-FDC5-445B-8BE4-88FF1BDAA718}" type="presOf" srcId="{5000CE76-DE1E-4BC3-900B-93EADDD73629}" destId="{62F89AF5-5000-4D93-A711-1D51A66C0862}" srcOrd="0" destOrd="0" presId="urn:microsoft.com/office/officeart/2005/8/layout/radial5"/>
    <dgm:cxn modelId="{FF9A5216-914B-456D-8C64-B90FDB2FC37D}" srcId="{7CC80B48-AB68-479D-9C55-D3769C271E5F}" destId="{A2CB1AFD-1E81-472A-A1B0-9F8139C1A266}" srcOrd="1" destOrd="0" parTransId="{DF4F3EED-58B5-4BB4-B160-DFBF97E2FA66}" sibTransId="{7AF54D80-1C31-48A6-AE20-A5D918EB466D}"/>
    <dgm:cxn modelId="{DFF31A1F-F181-4AB1-8AD9-4D64B553F9AF}" type="presOf" srcId="{866FD99A-88DC-4653-A704-827ADAAAC88F}" destId="{979FA14E-E232-427F-BCCD-5CF4D3401692}" srcOrd="0" destOrd="0" presId="urn:microsoft.com/office/officeart/2005/8/layout/radial5"/>
    <dgm:cxn modelId="{D559BC24-683C-4F8C-9CBB-4C0429971EEC}" type="presOf" srcId="{D7BF0B31-CE18-47C5-A16B-06C6A9570DBE}" destId="{F0472EA4-4792-4B44-AC6C-2DF31261F8EF}" srcOrd="1" destOrd="0" presId="urn:microsoft.com/office/officeart/2005/8/layout/radial5"/>
    <dgm:cxn modelId="{6E986A31-00C9-4C72-97D3-EB70201A9880}" type="presOf" srcId="{74EB69F5-AEE5-4311-8230-CC1491B6BC27}" destId="{5ABD7C86-8316-4C7B-AAEF-B39A2E6C28DE}" srcOrd="0" destOrd="0" presId="urn:microsoft.com/office/officeart/2005/8/layout/radial5"/>
    <dgm:cxn modelId="{543DD260-F8C7-4F99-AAB5-DCF6F1260567}" type="presOf" srcId="{74EB69F5-AEE5-4311-8230-CC1491B6BC27}" destId="{7FE0F08D-01DB-4AB7-93FF-80342DAB31ED}" srcOrd="1" destOrd="0" presId="urn:microsoft.com/office/officeart/2005/8/layout/radial5"/>
    <dgm:cxn modelId="{AF084961-99F6-4AC8-9B0F-1A9AF309CB25}" type="presOf" srcId="{7CC80B48-AB68-479D-9C55-D3769C271E5F}" destId="{759B930B-D883-47DA-8609-74784474879F}" srcOrd="0" destOrd="0" presId="urn:microsoft.com/office/officeart/2005/8/layout/radial5"/>
    <dgm:cxn modelId="{FBEBB367-AECC-4D55-9C9D-0A48FAEBC206}" type="presOf" srcId="{DF4F3EED-58B5-4BB4-B160-DFBF97E2FA66}" destId="{7AC457BB-96BF-405E-B128-6F0012421AEC}" srcOrd="0" destOrd="0" presId="urn:microsoft.com/office/officeart/2005/8/layout/radial5"/>
    <dgm:cxn modelId="{C22EF349-F229-4076-8B3A-E590D4CE9A06}" type="presOf" srcId="{A96F840C-A3FE-46DB-B392-6EE8DD8164AF}" destId="{87DFC2F5-74D0-4C31-B95C-52EFCBB1CAB9}" srcOrd="0" destOrd="0" presId="urn:microsoft.com/office/officeart/2005/8/layout/radial5"/>
    <dgm:cxn modelId="{06E9C354-9DC0-4937-8614-F99145FD2ED5}" srcId="{7CC80B48-AB68-479D-9C55-D3769C271E5F}" destId="{866FD99A-88DC-4653-A704-827ADAAAC88F}" srcOrd="0" destOrd="0" parTransId="{74EB69F5-AEE5-4311-8230-CC1491B6BC27}" sibTransId="{5377DF70-B986-45AA-AB8B-10161B2EC921}"/>
    <dgm:cxn modelId="{13E24155-83FD-4E2B-8E62-4A97C853A33A}" srcId="{7CC80B48-AB68-479D-9C55-D3769C271E5F}" destId="{A96F840C-A3FE-46DB-B392-6EE8DD8164AF}" srcOrd="2" destOrd="0" parTransId="{5000CE76-DE1E-4BC3-900B-93EADDD73629}" sibTransId="{3D0934BD-1A99-42B8-B986-359E4547AACC}"/>
    <dgm:cxn modelId="{44BFC476-A3E7-4A7B-A00E-AF4773E25BF8}" type="presOf" srcId="{28EB9815-C7F0-44F2-85B9-D7E5C7687AF8}" destId="{9ABE2473-3F9D-427E-AB02-89D0CB2CBF82}" srcOrd="0" destOrd="0" presId="urn:microsoft.com/office/officeart/2005/8/layout/radial5"/>
    <dgm:cxn modelId="{3316687B-1313-4BB7-AD6D-947FB07B4BFE}" type="presOf" srcId="{905878E2-CE54-4B77-AFF0-96AA000E2868}" destId="{17B3ED0B-4842-4D4F-A9FC-A756014EB863}" srcOrd="0" destOrd="0" presId="urn:microsoft.com/office/officeart/2005/8/layout/radial5"/>
    <dgm:cxn modelId="{402E3689-F4BB-44E1-AF25-321DB7C3F1BC}" type="presOf" srcId="{35CF0BF7-F17F-43B5-8A14-0A8612E00154}" destId="{F0996656-595B-4D14-9155-9E771EDAFE94}" srcOrd="0" destOrd="0" presId="urn:microsoft.com/office/officeart/2005/8/layout/radial5"/>
    <dgm:cxn modelId="{D03F86C0-B877-4C5D-9414-B97A4D022507}" type="presOf" srcId="{CD9B24C2-2476-4210-9B8B-DF30C0E9E632}" destId="{3B357644-8A17-4763-8FC7-1427CF294ED2}" srcOrd="0" destOrd="0" presId="urn:microsoft.com/office/officeart/2005/8/layout/radial5"/>
    <dgm:cxn modelId="{BC26D6C9-4E33-4F4A-82DC-EF815F353215}" type="presOf" srcId="{5000CE76-DE1E-4BC3-900B-93EADDD73629}" destId="{B4D65CDA-A476-44D6-B1A6-C4DBAD5D63DD}" srcOrd="1" destOrd="0" presId="urn:microsoft.com/office/officeart/2005/8/layout/radial5"/>
    <dgm:cxn modelId="{C0671DD1-4B34-4B3C-AAF5-89FE6BE97C63}" srcId="{35CF0BF7-F17F-43B5-8A14-0A8612E00154}" destId="{7CC80B48-AB68-479D-9C55-D3769C271E5F}" srcOrd="0" destOrd="0" parTransId="{AA4CE783-601E-4F90-921F-91610D7BE687}" sibTransId="{FF50EDEA-AB37-489A-94BC-EA92EDFABCDA}"/>
    <dgm:cxn modelId="{CFFA21E1-F112-4AC6-BA36-1DE3E0E5D97B}" type="presOf" srcId="{D7BF0B31-CE18-47C5-A16B-06C6A9570DBE}" destId="{1564F8A2-5779-4CEC-8F07-84E82C0611F5}" srcOrd="0" destOrd="0" presId="urn:microsoft.com/office/officeart/2005/8/layout/radial5"/>
    <dgm:cxn modelId="{DF4FD2E4-FF4F-44F4-8308-3DC78B8301A1}" type="presOf" srcId="{CD9B24C2-2476-4210-9B8B-DF30C0E9E632}" destId="{C962AB1B-A9A8-4C0D-88DF-FB732A083606}" srcOrd="1" destOrd="0" presId="urn:microsoft.com/office/officeart/2005/8/layout/radial5"/>
    <dgm:cxn modelId="{6FF7B5E5-3BDE-473A-AE2A-347FFAC6DBC2}" srcId="{7CC80B48-AB68-479D-9C55-D3769C271E5F}" destId="{905878E2-CE54-4B77-AFF0-96AA000E2868}" srcOrd="3" destOrd="0" parTransId="{CD9B24C2-2476-4210-9B8B-DF30C0E9E632}" sibTransId="{18FAAB1C-1C00-45BC-A254-D83F6D8FBA49}"/>
    <dgm:cxn modelId="{39A381F4-ECB2-49A7-893F-3F19940ABDBC}" type="presOf" srcId="{A2CB1AFD-1E81-472A-A1B0-9F8139C1A266}" destId="{FFD8712A-166E-4149-817E-4C484B56B3F7}" srcOrd="0" destOrd="0" presId="urn:microsoft.com/office/officeart/2005/8/layout/radial5"/>
    <dgm:cxn modelId="{76412472-FC20-40A7-A005-1D181316F1D6}" type="presParOf" srcId="{F0996656-595B-4D14-9155-9E771EDAFE94}" destId="{759B930B-D883-47DA-8609-74784474879F}" srcOrd="0" destOrd="0" presId="urn:microsoft.com/office/officeart/2005/8/layout/radial5"/>
    <dgm:cxn modelId="{D221C900-EF8E-4F08-8A1C-7E5777AF85DB}" type="presParOf" srcId="{F0996656-595B-4D14-9155-9E771EDAFE94}" destId="{5ABD7C86-8316-4C7B-AAEF-B39A2E6C28DE}" srcOrd="1" destOrd="0" presId="urn:microsoft.com/office/officeart/2005/8/layout/radial5"/>
    <dgm:cxn modelId="{74FC43D6-5335-4FAD-A59E-37AC7A71EE55}" type="presParOf" srcId="{5ABD7C86-8316-4C7B-AAEF-B39A2E6C28DE}" destId="{7FE0F08D-01DB-4AB7-93FF-80342DAB31ED}" srcOrd="0" destOrd="0" presId="urn:microsoft.com/office/officeart/2005/8/layout/radial5"/>
    <dgm:cxn modelId="{CE135CA9-9E20-4D9F-809C-0080590CF81F}" type="presParOf" srcId="{F0996656-595B-4D14-9155-9E771EDAFE94}" destId="{979FA14E-E232-427F-BCCD-5CF4D3401692}" srcOrd="2" destOrd="0" presId="urn:microsoft.com/office/officeart/2005/8/layout/radial5"/>
    <dgm:cxn modelId="{C15932DB-1710-494A-8EB6-1C02AB8E009E}" type="presParOf" srcId="{F0996656-595B-4D14-9155-9E771EDAFE94}" destId="{7AC457BB-96BF-405E-B128-6F0012421AEC}" srcOrd="3" destOrd="0" presId="urn:microsoft.com/office/officeart/2005/8/layout/radial5"/>
    <dgm:cxn modelId="{E0AB299E-C286-4DF5-B11E-D9A10000DBE8}" type="presParOf" srcId="{7AC457BB-96BF-405E-B128-6F0012421AEC}" destId="{D61E4052-2993-4D9E-919C-F718D431A728}" srcOrd="0" destOrd="0" presId="urn:microsoft.com/office/officeart/2005/8/layout/radial5"/>
    <dgm:cxn modelId="{6FC89E34-7148-48B8-B948-DCFBA98C58EA}" type="presParOf" srcId="{F0996656-595B-4D14-9155-9E771EDAFE94}" destId="{FFD8712A-166E-4149-817E-4C484B56B3F7}" srcOrd="4" destOrd="0" presId="urn:microsoft.com/office/officeart/2005/8/layout/radial5"/>
    <dgm:cxn modelId="{5F951FC3-DFEA-49C9-B4E5-EF8019F93FC4}" type="presParOf" srcId="{F0996656-595B-4D14-9155-9E771EDAFE94}" destId="{62F89AF5-5000-4D93-A711-1D51A66C0862}" srcOrd="5" destOrd="0" presId="urn:microsoft.com/office/officeart/2005/8/layout/radial5"/>
    <dgm:cxn modelId="{18D00EEE-FA94-4E6D-8DEF-8BE165FA04CA}" type="presParOf" srcId="{62F89AF5-5000-4D93-A711-1D51A66C0862}" destId="{B4D65CDA-A476-44D6-B1A6-C4DBAD5D63DD}" srcOrd="0" destOrd="0" presId="urn:microsoft.com/office/officeart/2005/8/layout/radial5"/>
    <dgm:cxn modelId="{A8521DCC-DB45-4C22-BC6E-7E12B3FE368A}" type="presParOf" srcId="{F0996656-595B-4D14-9155-9E771EDAFE94}" destId="{87DFC2F5-74D0-4C31-B95C-52EFCBB1CAB9}" srcOrd="6" destOrd="0" presId="urn:microsoft.com/office/officeart/2005/8/layout/radial5"/>
    <dgm:cxn modelId="{E9EA82E8-6924-4526-A69E-165E10F2B568}" type="presParOf" srcId="{F0996656-595B-4D14-9155-9E771EDAFE94}" destId="{3B357644-8A17-4763-8FC7-1427CF294ED2}" srcOrd="7" destOrd="0" presId="urn:microsoft.com/office/officeart/2005/8/layout/radial5"/>
    <dgm:cxn modelId="{28A2E62C-2E6B-4E26-9A4A-844E990CA921}" type="presParOf" srcId="{3B357644-8A17-4763-8FC7-1427CF294ED2}" destId="{C962AB1B-A9A8-4C0D-88DF-FB732A083606}" srcOrd="0" destOrd="0" presId="urn:microsoft.com/office/officeart/2005/8/layout/radial5"/>
    <dgm:cxn modelId="{63C53B42-A81A-4CCF-9CB2-7A6F598268E4}" type="presParOf" srcId="{F0996656-595B-4D14-9155-9E771EDAFE94}" destId="{17B3ED0B-4842-4D4F-A9FC-A756014EB863}" srcOrd="8" destOrd="0" presId="urn:microsoft.com/office/officeart/2005/8/layout/radial5"/>
    <dgm:cxn modelId="{C6B16B71-7B95-4058-B892-54BA1255B737}" type="presParOf" srcId="{F0996656-595B-4D14-9155-9E771EDAFE94}" destId="{1564F8A2-5779-4CEC-8F07-84E82C0611F5}" srcOrd="9" destOrd="0" presId="urn:microsoft.com/office/officeart/2005/8/layout/radial5"/>
    <dgm:cxn modelId="{5A663F1C-1A07-4518-900B-D0A1B87D0402}" type="presParOf" srcId="{1564F8A2-5779-4CEC-8F07-84E82C0611F5}" destId="{F0472EA4-4792-4B44-AC6C-2DF31261F8EF}" srcOrd="0" destOrd="0" presId="urn:microsoft.com/office/officeart/2005/8/layout/radial5"/>
    <dgm:cxn modelId="{1968DB4B-8D04-4943-B806-2DB92D1E61B7}" type="presParOf" srcId="{F0996656-595B-4D14-9155-9E771EDAFE94}" destId="{9ABE2473-3F9D-427E-AB02-89D0CB2CBF82}" srcOrd="10" destOrd="0" presId="urn:microsoft.com/office/officeart/2005/8/layout/radial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D85EA1-74DB-4430-867E-D099FF7305A6}" type="doc">
      <dgm:prSet loTypeId="urn:microsoft.com/office/officeart/2005/8/layout/hierarchy1#1" loCatId="hierarchy" qsTypeId="urn:microsoft.com/office/officeart/2005/8/quickstyle/simple1#2" qsCatId="simple" csTypeId="urn:microsoft.com/office/officeart/2005/8/colors/colorful1#3" csCatId="colorful" phldr="1"/>
      <dgm:spPr/>
      <dgm:t>
        <a:bodyPr/>
        <a:lstStyle/>
        <a:p>
          <a:endParaRPr lang="zh-CN" altLang="en-US"/>
        </a:p>
      </dgm:t>
    </dgm:pt>
    <dgm:pt modelId="{8D381EAD-FC32-4D29-B8B6-A3DAF012DE37}">
      <dgm:prSet phldrT="[文本]" custT="1"/>
      <dgm:spPr/>
      <dgm:t>
        <a:bodyPr/>
        <a:lstStyle/>
        <a:p>
          <a:pPr>
            <a:buClrTx/>
            <a:buSzTx/>
            <a:buFontTx/>
            <a:buNone/>
          </a:pPr>
          <a:r>
            <a:rPr kumimoji="0" lang="zh-CN" altLang="en-US" sz="1200" b="0" i="0" u="none" strike="noStrike" cap="none" spc="0" normalizeH="0" baseline="0" noProof="0" dirty="0">
              <a:effectLst/>
              <a:uLnTx/>
              <a:uFillTx/>
              <a:latin typeface="微软雅黑" panose="020B0503020204020204" charset="-122"/>
              <a:ea typeface="+mn-ea"/>
              <a:cs typeface="+mn-cs"/>
            </a:rPr>
            <a:t>专业群教师团队</a:t>
          </a:r>
          <a:endParaRPr lang="zh-CN" altLang="en-US" sz="1200" dirty="0"/>
        </a:p>
      </dgm:t>
    </dgm:pt>
    <dgm:pt modelId="{40EB2387-AFF7-489E-95EC-748B546CBF45}" cxnId="{A1E84747-A495-4734-91B7-910BFF81B582}" type="parTrans">
      <dgm:prSet/>
      <dgm:spPr/>
      <dgm:t>
        <a:bodyPr/>
        <a:lstStyle/>
        <a:p>
          <a:endParaRPr lang="zh-CN" altLang="en-US" sz="3200"/>
        </a:p>
      </dgm:t>
    </dgm:pt>
    <dgm:pt modelId="{1DD1C013-CC75-43FD-B689-7F26394779AA}" cxnId="{A1E84747-A495-4734-91B7-910BFF81B582}" type="sibTrans">
      <dgm:prSet/>
      <dgm:spPr/>
      <dgm:t>
        <a:bodyPr/>
        <a:lstStyle/>
        <a:p>
          <a:endParaRPr lang="zh-CN" altLang="en-US" sz="3200"/>
        </a:p>
      </dgm:t>
    </dgm:pt>
    <dgm:pt modelId="{7AE2538C-F480-4DAB-9EFA-D5588B39534B}">
      <dgm:prSet phldrT="[文本]" custT="1"/>
      <dgm:spPr/>
      <dgm:t>
        <a:bodyPr/>
        <a:lstStyle/>
        <a:p>
          <a:pPr>
            <a:buClrTx/>
            <a:buSzTx/>
            <a:buFontTx/>
            <a:buNone/>
          </a:pPr>
          <a:r>
            <a:rPr kumimoji="0" lang="zh-CN" altLang="en-US" sz="1200" b="0" i="0" u="none" strike="noStrike" cap="none" spc="0" normalizeH="0" baseline="0" noProof="0">
              <a:effectLst/>
              <a:uLnTx/>
              <a:uFillTx/>
              <a:latin typeface="微软雅黑" panose="020B0503020204020204" charset="-122"/>
              <a:ea typeface="+mn-ea"/>
              <a:cs typeface="+mn-cs"/>
            </a:rPr>
            <a:t>专任教师</a:t>
          </a:r>
          <a:endParaRPr lang="zh-CN" altLang="en-US" sz="1200" dirty="0"/>
        </a:p>
      </dgm:t>
    </dgm:pt>
    <dgm:pt modelId="{A889B4B1-7F63-4A91-80C8-CBA8EF3F4A47}" cxnId="{5C4974D8-3847-4BF0-BF6B-D1C96529718F}" type="parTrans">
      <dgm:prSet/>
      <dgm:spPr/>
      <dgm:t>
        <a:bodyPr/>
        <a:lstStyle/>
        <a:p>
          <a:endParaRPr lang="zh-CN" altLang="en-US" sz="3200"/>
        </a:p>
      </dgm:t>
    </dgm:pt>
    <dgm:pt modelId="{28FE9510-8AF7-4570-8F7F-3FE91AA835FA}" cxnId="{5C4974D8-3847-4BF0-BF6B-D1C96529718F}" type="sibTrans">
      <dgm:prSet/>
      <dgm:spPr/>
      <dgm:t>
        <a:bodyPr/>
        <a:lstStyle/>
        <a:p>
          <a:endParaRPr lang="zh-CN" altLang="en-US" sz="3200"/>
        </a:p>
      </dgm:t>
    </dgm:pt>
    <dgm:pt modelId="{F1450E12-7734-4658-A7CF-CCCC49C9BF6C}">
      <dgm:prSet phldrT="[文本]" custT="1"/>
      <dgm:spPr/>
      <dgm:t>
        <a:bodyPr/>
        <a:lstStyle/>
        <a:p>
          <a:pPr>
            <a:buClrTx/>
            <a:buSzTx/>
            <a:buFontTx/>
            <a:buNone/>
          </a:pPr>
          <a:r>
            <a:rPr kumimoji="0" lang="zh-CN" altLang="en-US" sz="1200" b="0" i="0" u="none" strike="noStrike" cap="none" spc="0" normalizeH="0" baseline="0" noProof="0">
              <a:effectLst/>
              <a:uLnTx/>
              <a:uFillTx/>
              <a:latin typeface="微软雅黑" panose="020B0503020204020204" charset="-122"/>
              <a:ea typeface="+mn-ea"/>
              <a:cs typeface="+mn-cs"/>
            </a:rPr>
            <a:t>兼职教师</a:t>
          </a:r>
          <a:endParaRPr lang="zh-CN" altLang="en-US" sz="1200" dirty="0"/>
        </a:p>
      </dgm:t>
    </dgm:pt>
    <dgm:pt modelId="{5F2EADB4-7CDD-4F42-9631-ACEBE2768A99}" cxnId="{9084E835-3B50-48CA-BC87-01EB2CA032D8}" type="parTrans">
      <dgm:prSet/>
      <dgm:spPr/>
      <dgm:t>
        <a:bodyPr/>
        <a:lstStyle/>
        <a:p>
          <a:endParaRPr lang="zh-CN" altLang="en-US" sz="3200"/>
        </a:p>
      </dgm:t>
    </dgm:pt>
    <dgm:pt modelId="{68A0BF10-4DB4-46BF-9B0B-CCC25565A99B}" cxnId="{9084E835-3B50-48CA-BC87-01EB2CA032D8}" type="sibTrans">
      <dgm:prSet/>
      <dgm:spPr/>
      <dgm:t>
        <a:bodyPr/>
        <a:lstStyle/>
        <a:p>
          <a:endParaRPr lang="zh-CN" altLang="en-US" sz="3200"/>
        </a:p>
      </dgm:t>
    </dgm:pt>
    <dgm:pt modelId="{E30077DE-BE45-4177-BC80-0A598C0B8657}">
      <dgm:prSet phldrT="[文本]" custT="1"/>
      <dgm:spPr/>
      <dgm:t>
        <a:bodyPr/>
        <a:lstStyle/>
        <a:p>
          <a:r>
            <a:rPr lang="zh-CN" altLang="en-US" sz="1200" b="0" dirty="0">
              <a:latin typeface="微软雅黑" panose="020B0503020204020204" charset="-122"/>
              <a:ea typeface="微软雅黑" panose="020B0503020204020204" charset="-122"/>
              <a:cs typeface="微软雅黑" panose="020B0503020204020204" charset="-122"/>
            </a:rPr>
            <a:t>合作校企</a:t>
          </a:r>
          <a:endParaRPr lang="zh-CN" altLang="en-US" sz="1200" dirty="0"/>
        </a:p>
      </dgm:t>
    </dgm:pt>
    <dgm:pt modelId="{846A576A-0D36-40DD-8759-8E8FB29457D8}" cxnId="{A5804F3A-8A77-4638-8E36-3337DD83DBF8}" type="parTrans">
      <dgm:prSet/>
      <dgm:spPr/>
      <dgm:t>
        <a:bodyPr/>
        <a:lstStyle/>
        <a:p>
          <a:endParaRPr lang="zh-CN" altLang="en-US" sz="3200"/>
        </a:p>
      </dgm:t>
    </dgm:pt>
    <dgm:pt modelId="{1BB2522B-723A-4B74-BBB7-043AF5772FCD}" cxnId="{A5804F3A-8A77-4638-8E36-3337DD83DBF8}" type="sibTrans">
      <dgm:prSet/>
      <dgm:spPr/>
      <dgm:t>
        <a:bodyPr/>
        <a:lstStyle/>
        <a:p>
          <a:endParaRPr lang="zh-CN" altLang="en-US" sz="3200"/>
        </a:p>
      </dgm:t>
    </dgm:pt>
    <dgm:pt modelId="{9B7C3B52-895A-4C40-AD54-969CFB46B2A6}">
      <dgm:prSet custT="1"/>
      <dgm:spPr/>
      <dgm:t>
        <a:bodyPr/>
        <a:lstStyle/>
        <a:p>
          <a:r>
            <a:rPr lang="zh-CN" altLang="en-US" sz="1200" b="0" dirty="0">
              <a:latin typeface="微软雅黑" panose="020B0503020204020204" charset="-122"/>
              <a:ea typeface="微软雅黑" panose="020B0503020204020204" charset="-122"/>
              <a:cs typeface="微软雅黑" panose="020B0503020204020204" charset="-122"/>
            </a:rPr>
            <a:t>实践专家</a:t>
          </a:r>
        </a:p>
      </dgm:t>
    </dgm:pt>
    <dgm:pt modelId="{C69A2401-659F-41C4-876D-F1C6F15C9266}" cxnId="{B4F322BA-6851-472C-B179-BE81927E324C}" type="parTrans">
      <dgm:prSet/>
      <dgm:spPr/>
      <dgm:t>
        <a:bodyPr/>
        <a:lstStyle/>
        <a:p>
          <a:endParaRPr lang="zh-CN" altLang="en-US" sz="3200"/>
        </a:p>
      </dgm:t>
    </dgm:pt>
    <dgm:pt modelId="{F3EF7C37-B888-48E0-8C5A-8136C7C2CD44}" cxnId="{B4F322BA-6851-472C-B179-BE81927E324C}" type="sibTrans">
      <dgm:prSet/>
      <dgm:spPr/>
      <dgm:t>
        <a:bodyPr/>
        <a:lstStyle/>
        <a:p>
          <a:endParaRPr lang="zh-CN" altLang="en-US" sz="3200"/>
        </a:p>
      </dgm:t>
    </dgm:pt>
    <dgm:pt modelId="{C5120B5F-79F2-418A-9F54-D809D42212C5}">
      <dgm:prSet custT="1"/>
      <dgm:spPr/>
      <dgm:t>
        <a:bodyPr/>
        <a:lstStyle/>
        <a:p>
          <a:r>
            <a:rPr lang="zh-CN" altLang="en-US" sz="1200" b="0" dirty="0">
              <a:latin typeface="微软雅黑" panose="020B0503020204020204" charset="-122"/>
              <a:ea typeface="微软雅黑" panose="020B0503020204020204" charset="-122"/>
              <a:cs typeface="微软雅黑" panose="020B0503020204020204" charset="-122"/>
            </a:rPr>
            <a:t>能工巧匠</a:t>
          </a:r>
        </a:p>
      </dgm:t>
    </dgm:pt>
    <dgm:pt modelId="{429AAB06-42F5-4D89-AC2E-39A19D9B88A0}" cxnId="{9026361A-4BE2-4F03-BE1C-9BD7C0BFDAC7}" type="parTrans">
      <dgm:prSet/>
      <dgm:spPr/>
      <dgm:t>
        <a:bodyPr/>
        <a:lstStyle/>
        <a:p>
          <a:endParaRPr lang="zh-CN" altLang="en-US" sz="3200"/>
        </a:p>
      </dgm:t>
    </dgm:pt>
    <dgm:pt modelId="{96DB576C-339C-4E92-B6BB-327AED1F017B}" cxnId="{9026361A-4BE2-4F03-BE1C-9BD7C0BFDAC7}" type="sibTrans">
      <dgm:prSet/>
      <dgm:spPr/>
      <dgm:t>
        <a:bodyPr/>
        <a:lstStyle/>
        <a:p>
          <a:endParaRPr lang="zh-CN" altLang="en-US" sz="3200"/>
        </a:p>
      </dgm:t>
    </dgm:pt>
    <dgm:pt modelId="{297208B2-76BC-4EA2-A3B8-22BDC60181C1}">
      <dgm:prSet phldrT="[文本]" custT="1"/>
      <dgm:spPr/>
      <dgm:t>
        <a:bodyPr/>
        <a:lstStyle/>
        <a:p>
          <a:pPr>
            <a:buClrTx/>
            <a:buSzTx/>
            <a:buFontTx/>
            <a:buNone/>
          </a:pPr>
          <a:r>
            <a:rPr lang="zh-CN" altLang="en-US" sz="1200" b="0" dirty="0">
              <a:latin typeface="微软雅黑" panose="020B0503020204020204" charset="-122"/>
              <a:ea typeface="微软雅黑" panose="020B0503020204020204" charset="-122"/>
              <a:cs typeface="微软雅黑" panose="020B0503020204020204" charset="-122"/>
            </a:rPr>
            <a:t>教授 1 名</a:t>
          </a:r>
          <a:endParaRPr lang="zh-CN" altLang="en-US" sz="1200" dirty="0"/>
        </a:p>
      </dgm:t>
    </dgm:pt>
    <dgm:pt modelId="{904CA0FE-58FA-4B46-9D17-75E576589F2C}" cxnId="{D2565362-B670-4B27-AE06-553106C83E04}" type="parTrans">
      <dgm:prSet/>
      <dgm:spPr/>
      <dgm:t>
        <a:bodyPr/>
        <a:lstStyle/>
        <a:p>
          <a:endParaRPr lang="zh-CN" altLang="en-US" sz="3200"/>
        </a:p>
      </dgm:t>
    </dgm:pt>
    <dgm:pt modelId="{6B138674-FD58-4431-B3BA-CE87CB482B33}" cxnId="{D2565362-B670-4B27-AE06-553106C83E04}" type="sibTrans">
      <dgm:prSet/>
      <dgm:spPr/>
      <dgm:t>
        <a:bodyPr/>
        <a:lstStyle/>
        <a:p>
          <a:endParaRPr lang="zh-CN" altLang="en-US" sz="3200"/>
        </a:p>
      </dgm:t>
    </dgm:pt>
    <dgm:pt modelId="{3ABADFF9-B879-4E34-A842-D045D0C9BCD5}">
      <dgm:prSet phldrT="[文本]" custT="1"/>
      <dgm:spPr/>
      <dgm:t>
        <a:bodyPr/>
        <a:lstStyle/>
        <a:p>
          <a:pPr>
            <a:buClrTx/>
            <a:buSzTx/>
            <a:buFontTx/>
            <a:buNone/>
          </a:pPr>
          <a:r>
            <a:rPr lang="zh-CN" altLang="en-US" sz="1200" b="0" dirty="0">
              <a:latin typeface="微软雅黑" panose="020B0503020204020204" charset="-122"/>
              <a:ea typeface="微软雅黑" panose="020B0503020204020204" charset="-122"/>
              <a:cs typeface="微软雅黑" panose="020B0503020204020204" charset="-122"/>
            </a:rPr>
            <a:t>副教授 12 名</a:t>
          </a:r>
          <a:endParaRPr lang="zh-CN" altLang="en-US" sz="1200" dirty="0"/>
        </a:p>
      </dgm:t>
    </dgm:pt>
    <dgm:pt modelId="{EFA9BAFA-8759-45F0-B17E-54C28D6F6FDB}" cxnId="{703619C6-E6C5-4EC2-8950-08D11AE73B97}" type="parTrans">
      <dgm:prSet/>
      <dgm:spPr/>
      <dgm:t>
        <a:bodyPr/>
        <a:lstStyle/>
        <a:p>
          <a:endParaRPr lang="zh-CN" altLang="en-US" sz="3200"/>
        </a:p>
      </dgm:t>
    </dgm:pt>
    <dgm:pt modelId="{CA163124-4A3D-47F4-9B48-7FADF7AC3BAE}" cxnId="{703619C6-E6C5-4EC2-8950-08D11AE73B97}" type="sibTrans">
      <dgm:prSet/>
      <dgm:spPr/>
      <dgm:t>
        <a:bodyPr/>
        <a:lstStyle/>
        <a:p>
          <a:endParaRPr lang="zh-CN" altLang="en-US" sz="3200"/>
        </a:p>
      </dgm:t>
    </dgm:pt>
    <dgm:pt modelId="{3B2B6597-7786-4BDB-9AA9-E111D903F842}">
      <dgm:prSet phldrT="[文本]" custT="1"/>
      <dgm:spPr/>
      <dgm:t>
        <a:bodyPr/>
        <a:lstStyle/>
        <a:p>
          <a:pPr>
            <a:buClrTx/>
            <a:buSzTx/>
            <a:buFontTx/>
            <a:buNone/>
          </a:pPr>
          <a:r>
            <a:rPr lang="zh-CN" altLang="en-US" sz="1200" b="0" dirty="0">
              <a:latin typeface="微软雅黑" panose="020B0503020204020204" charset="-122"/>
              <a:ea typeface="微软雅黑" panose="020B0503020204020204" charset="-122"/>
              <a:cs typeface="微软雅黑" panose="020B0503020204020204" charset="-122"/>
            </a:rPr>
            <a:t>双师素质教师占比达 83%</a:t>
          </a:r>
          <a:endParaRPr lang="zh-CN" altLang="en-US" sz="1200" dirty="0"/>
        </a:p>
      </dgm:t>
    </dgm:pt>
    <dgm:pt modelId="{8707B85F-B96F-49BA-BFDB-E3185D88483E}" cxnId="{6E709FA7-DF69-4422-8B4A-EC48553F1482}" type="parTrans">
      <dgm:prSet/>
      <dgm:spPr/>
      <dgm:t>
        <a:bodyPr/>
        <a:lstStyle/>
        <a:p>
          <a:endParaRPr lang="zh-CN" altLang="en-US" sz="3200"/>
        </a:p>
      </dgm:t>
    </dgm:pt>
    <dgm:pt modelId="{7DA212A3-9825-423C-8FBC-046C7B800296}" cxnId="{6E709FA7-DF69-4422-8B4A-EC48553F1482}" type="sibTrans">
      <dgm:prSet/>
      <dgm:spPr/>
      <dgm:t>
        <a:bodyPr/>
        <a:lstStyle/>
        <a:p>
          <a:endParaRPr lang="zh-CN" altLang="en-US" sz="3200"/>
        </a:p>
      </dgm:t>
    </dgm:pt>
    <dgm:pt modelId="{9DF9CE64-1466-48B1-A898-0A359F3A5162}" type="pres">
      <dgm:prSet presAssocID="{5BD85EA1-74DB-4430-867E-D099FF7305A6}" presName="hierChild1" presStyleCnt="0">
        <dgm:presLayoutVars>
          <dgm:chPref val="1"/>
          <dgm:dir/>
          <dgm:animOne val="branch"/>
          <dgm:animLvl val="lvl"/>
          <dgm:resizeHandles/>
        </dgm:presLayoutVars>
      </dgm:prSet>
      <dgm:spPr/>
    </dgm:pt>
    <dgm:pt modelId="{C99F1F6A-6F19-4432-9D1A-A9F8BBC46BE8}" type="pres">
      <dgm:prSet presAssocID="{8D381EAD-FC32-4D29-B8B6-A3DAF012DE37}" presName="hierRoot1" presStyleCnt="0"/>
      <dgm:spPr/>
    </dgm:pt>
    <dgm:pt modelId="{41DDBB5A-0FAA-4EB5-9DFB-1E9A328A2A72}" type="pres">
      <dgm:prSet presAssocID="{8D381EAD-FC32-4D29-B8B6-A3DAF012DE37}" presName="composite" presStyleCnt="0"/>
      <dgm:spPr/>
    </dgm:pt>
    <dgm:pt modelId="{DC3A0AB1-2A49-4842-8EA8-F6A155B64F5D}" type="pres">
      <dgm:prSet presAssocID="{8D381EAD-FC32-4D29-B8B6-A3DAF012DE37}" presName="background" presStyleLbl="node0" presStyleIdx="0" presStyleCnt="1"/>
      <dgm:spPr/>
    </dgm:pt>
    <dgm:pt modelId="{A7BC3547-196B-434B-9F3B-546E15649375}" type="pres">
      <dgm:prSet presAssocID="{8D381EAD-FC32-4D29-B8B6-A3DAF012DE37}" presName="text" presStyleLbl="fgAcc0" presStyleIdx="0" presStyleCnt="1" custScaleX="137225">
        <dgm:presLayoutVars>
          <dgm:chPref val="3"/>
        </dgm:presLayoutVars>
      </dgm:prSet>
      <dgm:spPr/>
    </dgm:pt>
    <dgm:pt modelId="{C5A6F338-0C53-46D4-B3E4-D0EBC6E8BB5A}" type="pres">
      <dgm:prSet presAssocID="{8D381EAD-FC32-4D29-B8B6-A3DAF012DE37}" presName="hierChild2" presStyleCnt="0"/>
      <dgm:spPr/>
    </dgm:pt>
    <dgm:pt modelId="{B67D96FC-D2EE-42E8-9A86-6448A6275066}" type="pres">
      <dgm:prSet presAssocID="{A889B4B1-7F63-4A91-80C8-CBA8EF3F4A47}" presName="Name10" presStyleLbl="parChTrans1D2" presStyleIdx="0" presStyleCnt="2"/>
      <dgm:spPr/>
    </dgm:pt>
    <dgm:pt modelId="{FD52941D-295D-4AE8-A540-C726525EF4B1}" type="pres">
      <dgm:prSet presAssocID="{7AE2538C-F480-4DAB-9EFA-D5588B39534B}" presName="hierRoot2" presStyleCnt="0"/>
      <dgm:spPr/>
    </dgm:pt>
    <dgm:pt modelId="{09D37FB3-D2C7-4777-8A02-CD699CC6754C}" type="pres">
      <dgm:prSet presAssocID="{7AE2538C-F480-4DAB-9EFA-D5588B39534B}" presName="composite2" presStyleCnt="0"/>
      <dgm:spPr/>
    </dgm:pt>
    <dgm:pt modelId="{87790CD5-4BF7-4B14-8272-FD41ABCBBFCA}" type="pres">
      <dgm:prSet presAssocID="{7AE2538C-F480-4DAB-9EFA-D5588B39534B}" presName="background2" presStyleLbl="node2" presStyleIdx="0" presStyleCnt="2"/>
      <dgm:spPr/>
    </dgm:pt>
    <dgm:pt modelId="{397ABF8E-DE23-4C90-A1D6-FDAB5AF49C15}" type="pres">
      <dgm:prSet presAssocID="{7AE2538C-F480-4DAB-9EFA-D5588B39534B}" presName="text2" presStyleLbl="fgAcc2" presStyleIdx="0" presStyleCnt="2">
        <dgm:presLayoutVars>
          <dgm:chPref val="3"/>
        </dgm:presLayoutVars>
      </dgm:prSet>
      <dgm:spPr/>
    </dgm:pt>
    <dgm:pt modelId="{5CDC4FF6-2AE2-454D-A13F-DBE3CEC313CA}" type="pres">
      <dgm:prSet presAssocID="{7AE2538C-F480-4DAB-9EFA-D5588B39534B}" presName="hierChild3" presStyleCnt="0"/>
      <dgm:spPr/>
    </dgm:pt>
    <dgm:pt modelId="{743BE974-83FD-414D-B284-D977BF7157C6}" type="pres">
      <dgm:prSet presAssocID="{904CA0FE-58FA-4B46-9D17-75E576589F2C}" presName="Name17" presStyleLbl="parChTrans1D3" presStyleIdx="0" presStyleCnt="6"/>
      <dgm:spPr/>
    </dgm:pt>
    <dgm:pt modelId="{EAB12DD3-8A8D-4BD1-9A30-1D073AC74241}" type="pres">
      <dgm:prSet presAssocID="{297208B2-76BC-4EA2-A3B8-22BDC60181C1}" presName="hierRoot3" presStyleCnt="0"/>
      <dgm:spPr/>
    </dgm:pt>
    <dgm:pt modelId="{42373309-0FBE-41B6-865B-8F86A2D64B3E}" type="pres">
      <dgm:prSet presAssocID="{297208B2-76BC-4EA2-A3B8-22BDC60181C1}" presName="composite3" presStyleCnt="0"/>
      <dgm:spPr/>
    </dgm:pt>
    <dgm:pt modelId="{5E62B5A7-B9FD-4C2C-88F9-DE3D9ACA8853}" type="pres">
      <dgm:prSet presAssocID="{297208B2-76BC-4EA2-A3B8-22BDC60181C1}" presName="background3" presStyleLbl="node3" presStyleIdx="0" presStyleCnt="6"/>
      <dgm:spPr/>
    </dgm:pt>
    <dgm:pt modelId="{49A0BF75-9E5D-471E-85E0-1490FE3CA4D9}" type="pres">
      <dgm:prSet presAssocID="{297208B2-76BC-4EA2-A3B8-22BDC60181C1}" presName="text3" presStyleLbl="fgAcc3" presStyleIdx="0" presStyleCnt="6">
        <dgm:presLayoutVars>
          <dgm:chPref val="3"/>
        </dgm:presLayoutVars>
      </dgm:prSet>
      <dgm:spPr/>
    </dgm:pt>
    <dgm:pt modelId="{A42E5C02-49FF-4206-B001-DB7CBB9C47FD}" type="pres">
      <dgm:prSet presAssocID="{297208B2-76BC-4EA2-A3B8-22BDC60181C1}" presName="hierChild4" presStyleCnt="0"/>
      <dgm:spPr/>
    </dgm:pt>
    <dgm:pt modelId="{0DF7C995-59D5-462D-8E3B-5FA20AC9277D}" type="pres">
      <dgm:prSet presAssocID="{EFA9BAFA-8759-45F0-B17E-54C28D6F6FDB}" presName="Name17" presStyleLbl="parChTrans1D3" presStyleIdx="1" presStyleCnt="6"/>
      <dgm:spPr/>
    </dgm:pt>
    <dgm:pt modelId="{7F387070-C53B-4F90-A76D-D668C6033E24}" type="pres">
      <dgm:prSet presAssocID="{3ABADFF9-B879-4E34-A842-D045D0C9BCD5}" presName="hierRoot3" presStyleCnt="0"/>
      <dgm:spPr/>
    </dgm:pt>
    <dgm:pt modelId="{AD5E8E5B-179B-474C-B272-71ABA785AA41}" type="pres">
      <dgm:prSet presAssocID="{3ABADFF9-B879-4E34-A842-D045D0C9BCD5}" presName="composite3" presStyleCnt="0"/>
      <dgm:spPr/>
    </dgm:pt>
    <dgm:pt modelId="{0D7D7B6F-661D-4F49-813F-40A3D4629668}" type="pres">
      <dgm:prSet presAssocID="{3ABADFF9-B879-4E34-A842-D045D0C9BCD5}" presName="background3" presStyleLbl="node3" presStyleIdx="1" presStyleCnt="6"/>
      <dgm:spPr/>
    </dgm:pt>
    <dgm:pt modelId="{6F70C283-F805-4946-B1AF-6379ED961F09}" type="pres">
      <dgm:prSet presAssocID="{3ABADFF9-B879-4E34-A842-D045D0C9BCD5}" presName="text3" presStyleLbl="fgAcc3" presStyleIdx="1" presStyleCnt="6">
        <dgm:presLayoutVars>
          <dgm:chPref val="3"/>
        </dgm:presLayoutVars>
      </dgm:prSet>
      <dgm:spPr/>
    </dgm:pt>
    <dgm:pt modelId="{AB5E16FC-D812-475C-A2D0-24220551DE79}" type="pres">
      <dgm:prSet presAssocID="{3ABADFF9-B879-4E34-A842-D045D0C9BCD5}" presName="hierChild4" presStyleCnt="0"/>
      <dgm:spPr/>
    </dgm:pt>
    <dgm:pt modelId="{22E5FE0C-47CB-413E-910E-2B1B9FEC46F0}" type="pres">
      <dgm:prSet presAssocID="{8707B85F-B96F-49BA-BFDB-E3185D88483E}" presName="Name17" presStyleLbl="parChTrans1D3" presStyleIdx="2" presStyleCnt="6"/>
      <dgm:spPr/>
    </dgm:pt>
    <dgm:pt modelId="{6BC90C8E-3C15-4EC2-ABD2-114B51D3F116}" type="pres">
      <dgm:prSet presAssocID="{3B2B6597-7786-4BDB-9AA9-E111D903F842}" presName="hierRoot3" presStyleCnt="0"/>
      <dgm:spPr/>
    </dgm:pt>
    <dgm:pt modelId="{4C2C11AF-E5ED-4F89-92D0-7E30634EC019}" type="pres">
      <dgm:prSet presAssocID="{3B2B6597-7786-4BDB-9AA9-E111D903F842}" presName="composite3" presStyleCnt="0"/>
      <dgm:spPr/>
    </dgm:pt>
    <dgm:pt modelId="{DA2CB86B-79AB-4F8D-AFE5-D90B8902DC84}" type="pres">
      <dgm:prSet presAssocID="{3B2B6597-7786-4BDB-9AA9-E111D903F842}" presName="background3" presStyleLbl="node3" presStyleIdx="2" presStyleCnt="6"/>
      <dgm:spPr/>
    </dgm:pt>
    <dgm:pt modelId="{B205B74C-DE05-4B0F-BC38-C3E582E5872D}" type="pres">
      <dgm:prSet presAssocID="{3B2B6597-7786-4BDB-9AA9-E111D903F842}" presName="text3" presStyleLbl="fgAcc3" presStyleIdx="2" presStyleCnt="6">
        <dgm:presLayoutVars>
          <dgm:chPref val="3"/>
        </dgm:presLayoutVars>
      </dgm:prSet>
      <dgm:spPr/>
    </dgm:pt>
    <dgm:pt modelId="{4EACF6ED-8668-4DFF-BD6E-00CA0A9664C5}" type="pres">
      <dgm:prSet presAssocID="{3B2B6597-7786-4BDB-9AA9-E111D903F842}" presName="hierChild4" presStyleCnt="0"/>
      <dgm:spPr/>
    </dgm:pt>
    <dgm:pt modelId="{A4493A5F-2253-4777-A34D-0B65D061BA53}" type="pres">
      <dgm:prSet presAssocID="{5F2EADB4-7CDD-4F42-9631-ACEBE2768A99}" presName="Name10" presStyleLbl="parChTrans1D2" presStyleIdx="1" presStyleCnt="2"/>
      <dgm:spPr/>
    </dgm:pt>
    <dgm:pt modelId="{D06D5E1F-8384-499D-A792-E9FDE2A28D22}" type="pres">
      <dgm:prSet presAssocID="{F1450E12-7734-4658-A7CF-CCCC49C9BF6C}" presName="hierRoot2" presStyleCnt="0"/>
      <dgm:spPr/>
    </dgm:pt>
    <dgm:pt modelId="{B01CB0DC-8D56-4290-A746-EB8A3F3A1E34}" type="pres">
      <dgm:prSet presAssocID="{F1450E12-7734-4658-A7CF-CCCC49C9BF6C}" presName="composite2" presStyleCnt="0"/>
      <dgm:spPr/>
    </dgm:pt>
    <dgm:pt modelId="{2722B453-7E49-4B19-AC31-E3900D1739DF}" type="pres">
      <dgm:prSet presAssocID="{F1450E12-7734-4658-A7CF-CCCC49C9BF6C}" presName="background2" presStyleLbl="node2" presStyleIdx="1" presStyleCnt="2"/>
      <dgm:spPr/>
    </dgm:pt>
    <dgm:pt modelId="{BDB13CE2-6AF8-4963-9DB6-A8B9BEA30714}" type="pres">
      <dgm:prSet presAssocID="{F1450E12-7734-4658-A7CF-CCCC49C9BF6C}" presName="text2" presStyleLbl="fgAcc2" presStyleIdx="1" presStyleCnt="2">
        <dgm:presLayoutVars>
          <dgm:chPref val="3"/>
        </dgm:presLayoutVars>
      </dgm:prSet>
      <dgm:spPr/>
    </dgm:pt>
    <dgm:pt modelId="{DDE86340-1E55-4F34-845A-F32F7B835FE2}" type="pres">
      <dgm:prSet presAssocID="{F1450E12-7734-4658-A7CF-CCCC49C9BF6C}" presName="hierChild3" presStyleCnt="0"/>
      <dgm:spPr/>
    </dgm:pt>
    <dgm:pt modelId="{00F7866F-63A2-4F68-B230-295E115BCCAE}" type="pres">
      <dgm:prSet presAssocID="{846A576A-0D36-40DD-8759-8E8FB29457D8}" presName="Name17" presStyleLbl="parChTrans1D3" presStyleIdx="3" presStyleCnt="6"/>
      <dgm:spPr/>
    </dgm:pt>
    <dgm:pt modelId="{15BC1820-C483-449B-AB20-EC0CAC801499}" type="pres">
      <dgm:prSet presAssocID="{E30077DE-BE45-4177-BC80-0A598C0B8657}" presName="hierRoot3" presStyleCnt="0"/>
      <dgm:spPr/>
    </dgm:pt>
    <dgm:pt modelId="{F072008B-651D-4AB4-951C-760135027A62}" type="pres">
      <dgm:prSet presAssocID="{E30077DE-BE45-4177-BC80-0A598C0B8657}" presName="composite3" presStyleCnt="0"/>
      <dgm:spPr/>
    </dgm:pt>
    <dgm:pt modelId="{529DF592-B6EE-44A5-BF84-6FDBD2C39B77}" type="pres">
      <dgm:prSet presAssocID="{E30077DE-BE45-4177-BC80-0A598C0B8657}" presName="background3" presStyleLbl="node3" presStyleIdx="3" presStyleCnt="6"/>
      <dgm:spPr/>
    </dgm:pt>
    <dgm:pt modelId="{B6B33C93-6DF1-4C66-9FFD-AC0B1E98463A}" type="pres">
      <dgm:prSet presAssocID="{E30077DE-BE45-4177-BC80-0A598C0B8657}" presName="text3" presStyleLbl="fgAcc3" presStyleIdx="3" presStyleCnt="6">
        <dgm:presLayoutVars>
          <dgm:chPref val="3"/>
        </dgm:presLayoutVars>
      </dgm:prSet>
      <dgm:spPr/>
    </dgm:pt>
    <dgm:pt modelId="{6E598E79-A5D1-46A2-9F5C-84BA9173BA3A}" type="pres">
      <dgm:prSet presAssocID="{E30077DE-BE45-4177-BC80-0A598C0B8657}" presName="hierChild4" presStyleCnt="0"/>
      <dgm:spPr/>
    </dgm:pt>
    <dgm:pt modelId="{86FDFDE1-20D7-413C-85D6-E0F9E9136292}" type="pres">
      <dgm:prSet presAssocID="{C69A2401-659F-41C4-876D-F1C6F15C9266}" presName="Name17" presStyleLbl="parChTrans1D3" presStyleIdx="4" presStyleCnt="6"/>
      <dgm:spPr/>
    </dgm:pt>
    <dgm:pt modelId="{F0B732A9-E60D-44E1-9929-06F44B59F033}" type="pres">
      <dgm:prSet presAssocID="{9B7C3B52-895A-4C40-AD54-969CFB46B2A6}" presName="hierRoot3" presStyleCnt="0"/>
      <dgm:spPr/>
    </dgm:pt>
    <dgm:pt modelId="{95BD727D-3197-44DC-B4F6-139AC513E84C}" type="pres">
      <dgm:prSet presAssocID="{9B7C3B52-895A-4C40-AD54-969CFB46B2A6}" presName="composite3" presStyleCnt="0"/>
      <dgm:spPr/>
    </dgm:pt>
    <dgm:pt modelId="{F9FE7702-60C7-4FA1-B341-A753E6FA2E4B}" type="pres">
      <dgm:prSet presAssocID="{9B7C3B52-895A-4C40-AD54-969CFB46B2A6}" presName="background3" presStyleLbl="node3" presStyleIdx="4" presStyleCnt="6"/>
      <dgm:spPr/>
    </dgm:pt>
    <dgm:pt modelId="{DA3EC847-51F5-460A-A6F3-E6C0AA8E8BA9}" type="pres">
      <dgm:prSet presAssocID="{9B7C3B52-895A-4C40-AD54-969CFB46B2A6}" presName="text3" presStyleLbl="fgAcc3" presStyleIdx="4" presStyleCnt="6">
        <dgm:presLayoutVars>
          <dgm:chPref val="3"/>
        </dgm:presLayoutVars>
      </dgm:prSet>
      <dgm:spPr/>
    </dgm:pt>
    <dgm:pt modelId="{B505A567-B2E5-4682-8981-7ABD82D965B3}" type="pres">
      <dgm:prSet presAssocID="{9B7C3B52-895A-4C40-AD54-969CFB46B2A6}" presName="hierChild4" presStyleCnt="0"/>
      <dgm:spPr/>
    </dgm:pt>
    <dgm:pt modelId="{92AE85C2-920B-4455-95AB-42514006F71D}" type="pres">
      <dgm:prSet presAssocID="{429AAB06-42F5-4D89-AC2E-39A19D9B88A0}" presName="Name17" presStyleLbl="parChTrans1D3" presStyleIdx="5" presStyleCnt="6"/>
      <dgm:spPr/>
    </dgm:pt>
    <dgm:pt modelId="{54274B67-83EB-4E7C-BE07-6810F29DFDBA}" type="pres">
      <dgm:prSet presAssocID="{C5120B5F-79F2-418A-9F54-D809D42212C5}" presName="hierRoot3" presStyleCnt="0"/>
      <dgm:spPr/>
    </dgm:pt>
    <dgm:pt modelId="{7F8C61EF-7EFB-4F64-BD44-0EA311A2D44A}" type="pres">
      <dgm:prSet presAssocID="{C5120B5F-79F2-418A-9F54-D809D42212C5}" presName="composite3" presStyleCnt="0"/>
      <dgm:spPr/>
    </dgm:pt>
    <dgm:pt modelId="{0BDB905A-42DB-49D0-B728-1B342BC79F0C}" type="pres">
      <dgm:prSet presAssocID="{C5120B5F-79F2-418A-9F54-D809D42212C5}" presName="background3" presStyleLbl="node3" presStyleIdx="5" presStyleCnt="6"/>
      <dgm:spPr/>
    </dgm:pt>
    <dgm:pt modelId="{CC2C4E7D-5FE7-4AD5-84F0-A1A8F6099E8E}" type="pres">
      <dgm:prSet presAssocID="{C5120B5F-79F2-418A-9F54-D809D42212C5}" presName="text3" presStyleLbl="fgAcc3" presStyleIdx="5" presStyleCnt="6">
        <dgm:presLayoutVars>
          <dgm:chPref val="3"/>
        </dgm:presLayoutVars>
      </dgm:prSet>
      <dgm:spPr/>
    </dgm:pt>
    <dgm:pt modelId="{9FA1341D-AE9F-43BB-8C14-CED4D1EBE73E}" type="pres">
      <dgm:prSet presAssocID="{C5120B5F-79F2-418A-9F54-D809D42212C5}" presName="hierChild4" presStyleCnt="0"/>
      <dgm:spPr/>
    </dgm:pt>
  </dgm:ptLst>
  <dgm:cxnLst>
    <dgm:cxn modelId="{A68D7D16-BE9F-4702-9805-7CBA27A10409}" type="presOf" srcId="{7AE2538C-F480-4DAB-9EFA-D5588B39534B}" destId="{397ABF8E-DE23-4C90-A1D6-FDAB5AF49C15}" srcOrd="0" destOrd="0" presId="urn:microsoft.com/office/officeart/2005/8/layout/hierarchy1#1"/>
    <dgm:cxn modelId="{9026361A-4BE2-4F03-BE1C-9BD7C0BFDAC7}" srcId="{F1450E12-7734-4658-A7CF-CCCC49C9BF6C}" destId="{C5120B5F-79F2-418A-9F54-D809D42212C5}" srcOrd="2" destOrd="0" parTransId="{429AAB06-42F5-4D89-AC2E-39A19D9B88A0}" sibTransId="{96DB576C-339C-4E92-B6BB-327AED1F017B}"/>
    <dgm:cxn modelId="{C357C41C-CF90-4237-AF39-BFCE40DA2AE1}" type="presOf" srcId="{3ABADFF9-B879-4E34-A842-D045D0C9BCD5}" destId="{6F70C283-F805-4946-B1AF-6379ED961F09}" srcOrd="0" destOrd="0" presId="urn:microsoft.com/office/officeart/2005/8/layout/hierarchy1#1"/>
    <dgm:cxn modelId="{78C19D28-A8EB-4280-819F-57E327DBCEFC}" type="presOf" srcId="{8D381EAD-FC32-4D29-B8B6-A3DAF012DE37}" destId="{A7BC3547-196B-434B-9F3B-546E15649375}" srcOrd="0" destOrd="0" presId="urn:microsoft.com/office/officeart/2005/8/layout/hierarchy1#1"/>
    <dgm:cxn modelId="{B4112B2B-49D0-4C8C-AC9A-4179A5FDD3CC}" type="presOf" srcId="{EFA9BAFA-8759-45F0-B17E-54C28D6F6FDB}" destId="{0DF7C995-59D5-462D-8E3B-5FA20AC9277D}" srcOrd="0" destOrd="0" presId="urn:microsoft.com/office/officeart/2005/8/layout/hierarchy1#1"/>
    <dgm:cxn modelId="{FC362D2F-1B10-476C-9D6B-3F3E418F79AB}" type="presOf" srcId="{846A576A-0D36-40DD-8759-8E8FB29457D8}" destId="{00F7866F-63A2-4F68-B230-295E115BCCAE}" srcOrd="0" destOrd="0" presId="urn:microsoft.com/office/officeart/2005/8/layout/hierarchy1#1"/>
    <dgm:cxn modelId="{9084E835-3B50-48CA-BC87-01EB2CA032D8}" srcId="{8D381EAD-FC32-4D29-B8B6-A3DAF012DE37}" destId="{F1450E12-7734-4658-A7CF-CCCC49C9BF6C}" srcOrd="1" destOrd="0" parTransId="{5F2EADB4-7CDD-4F42-9631-ACEBE2768A99}" sibTransId="{68A0BF10-4DB4-46BF-9B0B-CCC25565A99B}"/>
    <dgm:cxn modelId="{21498137-45B0-42CC-B543-DC5ED68CF496}" type="presOf" srcId="{904CA0FE-58FA-4B46-9D17-75E576589F2C}" destId="{743BE974-83FD-414D-B284-D977BF7157C6}" srcOrd="0" destOrd="0" presId="urn:microsoft.com/office/officeart/2005/8/layout/hierarchy1#1"/>
    <dgm:cxn modelId="{A5804F3A-8A77-4638-8E36-3337DD83DBF8}" srcId="{F1450E12-7734-4658-A7CF-CCCC49C9BF6C}" destId="{E30077DE-BE45-4177-BC80-0A598C0B8657}" srcOrd="0" destOrd="0" parTransId="{846A576A-0D36-40DD-8759-8E8FB29457D8}" sibTransId="{1BB2522B-723A-4B74-BBB7-043AF5772FCD}"/>
    <dgm:cxn modelId="{683CDA5F-415A-4CF3-9833-FFAE52B8AEC7}" type="presOf" srcId="{297208B2-76BC-4EA2-A3B8-22BDC60181C1}" destId="{49A0BF75-9E5D-471E-85E0-1490FE3CA4D9}" srcOrd="0" destOrd="0" presId="urn:microsoft.com/office/officeart/2005/8/layout/hierarchy1#1"/>
    <dgm:cxn modelId="{D2565362-B670-4B27-AE06-553106C83E04}" srcId="{7AE2538C-F480-4DAB-9EFA-D5588B39534B}" destId="{297208B2-76BC-4EA2-A3B8-22BDC60181C1}" srcOrd="0" destOrd="0" parTransId="{904CA0FE-58FA-4B46-9D17-75E576589F2C}" sibTransId="{6B138674-FD58-4431-B3BA-CE87CB482B33}"/>
    <dgm:cxn modelId="{D0199163-7FEB-42A6-8A64-A0F808E314A9}" type="presOf" srcId="{9B7C3B52-895A-4C40-AD54-969CFB46B2A6}" destId="{DA3EC847-51F5-460A-A6F3-E6C0AA8E8BA9}" srcOrd="0" destOrd="0" presId="urn:microsoft.com/office/officeart/2005/8/layout/hierarchy1#1"/>
    <dgm:cxn modelId="{A1E84747-A495-4734-91B7-910BFF81B582}" srcId="{5BD85EA1-74DB-4430-867E-D099FF7305A6}" destId="{8D381EAD-FC32-4D29-B8B6-A3DAF012DE37}" srcOrd="0" destOrd="0" parTransId="{40EB2387-AFF7-489E-95EC-748B546CBF45}" sibTransId="{1DD1C013-CC75-43FD-B689-7F26394779AA}"/>
    <dgm:cxn modelId="{EB6F9E68-97EA-468A-A0A1-011E6897D3B3}" type="presOf" srcId="{8707B85F-B96F-49BA-BFDB-E3185D88483E}" destId="{22E5FE0C-47CB-413E-910E-2B1B9FEC46F0}" srcOrd="0" destOrd="0" presId="urn:microsoft.com/office/officeart/2005/8/layout/hierarchy1#1"/>
    <dgm:cxn modelId="{0F4A1B72-DAC9-4F12-A642-541322C7C556}" type="presOf" srcId="{F1450E12-7734-4658-A7CF-CCCC49C9BF6C}" destId="{BDB13CE2-6AF8-4963-9DB6-A8B9BEA30714}" srcOrd="0" destOrd="0" presId="urn:microsoft.com/office/officeart/2005/8/layout/hierarchy1#1"/>
    <dgm:cxn modelId="{A2EDF979-B933-41D3-9394-87AE4322B833}" type="presOf" srcId="{A889B4B1-7F63-4A91-80C8-CBA8EF3F4A47}" destId="{B67D96FC-D2EE-42E8-9A86-6448A6275066}" srcOrd="0" destOrd="0" presId="urn:microsoft.com/office/officeart/2005/8/layout/hierarchy1#1"/>
    <dgm:cxn modelId="{F518E18D-AA30-4425-B3DD-E164A589F63D}" type="presOf" srcId="{C69A2401-659F-41C4-876D-F1C6F15C9266}" destId="{86FDFDE1-20D7-413C-85D6-E0F9E9136292}" srcOrd="0" destOrd="0" presId="urn:microsoft.com/office/officeart/2005/8/layout/hierarchy1#1"/>
    <dgm:cxn modelId="{C189418E-8A9A-4E66-BF1F-F65598600671}" type="presOf" srcId="{429AAB06-42F5-4D89-AC2E-39A19D9B88A0}" destId="{92AE85C2-920B-4455-95AB-42514006F71D}" srcOrd="0" destOrd="0" presId="urn:microsoft.com/office/officeart/2005/8/layout/hierarchy1#1"/>
    <dgm:cxn modelId="{6E709FA7-DF69-4422-8B4A-EC48553F1482}" srcId="{7AE2538C-F480-4DAB-9EFA-D5588B39534B}" destId="{3B2B6597-7786-4BDB-9AA9-E111D903F842}" srcOrd="2" destOrd="0" parTransId="{8707B85F-B96F-49BA-BFDB-E3185D88483E}" sibTransId="{7DA212A3-9825-423C-8FBC-046C7B800296}"/>
    <dgm:cxn modelId="{07DD54B8-59ED-4A78-A3E8-03492829FF33}" type="presOf" srcId="{C5120B5F-79F2-418A-9F54-D809D42212C5}" destId="{CC2C4E7D-5FE7-4AD5-84F0-A1A8F6099E8E}" srcOrd="0" destOrd="0" presId="urn:microsoft.com/office/officeart/2005/8/layout/hierarchy1#1"/>
    <dgm:cxn modelId="{B4F322BA-6851-472C-B179-BE81927E324C}" srcId="{F1450E12-7734-4658-A7CF-CCCC49C9BF6C}" destId="{9B7C3B52-895A-4C40-AD54-969CFB46B2A6}" srcOrd="1" destOrd="0" parTransId="{C69A2401-659F-41C4-876D-F1C6F15C9266}" sibTransId="{F3EF7C37-B888-48E0-8C5A-8136C7C2CD44}"/>
    <dgm:cxn modelId="{392814BC-F72A-40B8-8A56-00832DDF5DFA}" type="presOf" srcId="{5BD85EA1-74DB-4430-867E-D099FF7305A6}" destId="{9DF9CE64-1466-48B1-A898-0A359F3A5162}" srcOrd="0" destOrd="0" presId="urn:microsoft.com/office/officeart/2005/8/layout/hierarchy1#1"/>
    <dgm:cxn modelId="{1E9984C5-BCA5-4D78-83C4-2809F1407DB6}" type="presOf" srcId="{E30077DE-BE45-4177-BC80-0A598C0B8657}" destId="{B6B33C93-6DF1-4C66-9FFD-AC0B1E98463A}" srcOrd="0" destOrd="0" presId="urn:microsoft.com/office/officeart/2005/8/layout/hierarchy1#1"/>
    <dgm:cxn modelId="{703619C6-E6C5-4EC2-8950-08D11AE73B97}" srcId="{7AE2538C-F480-4DAB-9EFA-D5588B39534B}" destId="{3ABADFF9-B879-4E34-A842-D045D0C9BCD5}" srcOrd="1" destOrd="0" parTransId="{EFA9BAFA-8759-45F0-B17E-54C28D6F6FDB}" sibTransId="{CA163124-4A3D-47F4-9B48-7FADF7AC3BAE}"/>
    <dgm:cxn modelId="{5C4974D8-3847-4BF0-BF6B-D1C96529718F}" srcId="{8D381EAD-FC32-4D29-B8B6-A3DAF012DE37}" destId="{7AE2538C-F480-4DAB-9EFA-D5588B39534B}" srcOrd="0" destOrd="0" parTransId="{A889B4B1-7F63-4A91-80C8-CBA8EF3F4A47}" sibTransId="{28FE9510-8AF7-4570-8F7F-3FE91AA835FA}"/>
    <dgm:cxn modelId="{6A027CE4-82ED-4274-9416-11004402DA4F}" type="presOf" srcId="{5F2EADB4-7CDD-4F42-9631-ACEBE2768A99}" destId="{A4493A5F-2253-4777-A34D-0B65D061BA53}" srcOrd="0" destOrd="0" presId="urn:microsoft.com/office/officeart/2005/8/layout/hierarchy1#1"/>
    <dgm:cxn modelId="{1D3F1BFF-A6AD-4F62-9757-0DE5195B600B}" type="presOf" srcId="{3B2B6597-7786-4BDB-9AA9-E111D903F842}" destId="{B205B74C-DE05-4B0F-BC38-C3E582E5872D}" srcOrd="0" destOrd="0" presId="urn:microsoft.com/office/officeart/2005/8/layout/hierarchy1#1"/>
    <dgm:cxn modelId="{1B41678C-4DDB-41E4-981A-3D609501DCB2}" type="presParOf" srcId="{9DF9CE64-1466-48B1-A898-0A359F3A5162}" destId="{C99F1F6A-6F19-4432-9D1A-A9F8BBC46BE8}" srcOrd="0" destOrd="0" presId="urn:microsoft.com/office/officeart/2005/8/layout/hierarchy1#1"/>
    <dgm:cxn modelId="{02CC1D72-8C9A-47E6-A18E-06D395B83915}" type="presParOf" srcId="{C99F1F6A-6F19-4432-9D1A-A9F8BBC46BE8}" destId="{41DDBB5A-0FAA-4EB5-9DFB-1E9A328A2A72}" srcOrd="0" destOrd="0" presId="urn:microsoft.com/office/officeart/2005/8/layout/hierarchy1#1"/>
    <dgm:cxn modelId="{00CCA1CB-68E8-4896-B5E2-6D6BF8FB9BFD}" type="presParOf" srcId="{41DDBB5A-0FAA-4EB5-9DFB-1E9A328A2A72}" destId="{DC3A0AB1-2A49-4842-8EA8-F6A155B64F5D}" srcOrd="0" destOrd="0" presId="urn:microsoft.com/office/officeart/2005/8/layout/hierarchy1#1"/>
    <dgm:cxn modelId="{C470B0F5-15F5-451B-826C-C282C2B5C455}" type="presParOf" srcId="{41DDBB5A-0FAA-4EB5-9DFB-1E9A328A2A72}" destId="{A7BC3547-196B-434B-9F3B-546E15649375}" srcOrd="1" destOrd="0" presId="urn:microsoft.com/office/officeart/2005/8/layout/hierarchy1#1"/>
    <dgm:cxn modelId="{99070C9C-A99D-43F5-8D85-8923B541CB6B}" type="presParOf" srcId="{C99F1F6A-6F19-4432-9D1A-A9F8BBC46BE8}" destId="{C5A6F338-0C53-46D4-B3E4-D0EBC6E8BB5A}" srcOrd="1" destOrd="0" presId="urn:microsoft.com/office/officeart/2005/8/layout/hierarchy1#1"/>
    <dgm:cxn modelId="{BAC913F5-8CD6-4D55-82E2-CE1B19BA1821}" type="presParOf" srcId="{C5A6F338-0C53-46D4-B3E4-D0EBC6E8BB5A}" destId="{B67D96FC-D2EE-42E8-9A86-6448A6275066}" srcOrd="0" destOrd="0" presId="urn:microsoft.com/office/officeart/2005/8/layout/hierarchy1#1"/>
    <dgm:cxn modelId="{7FC898B6-6AC4-4D2A-A196-65D7DB7FA144}" type="presParOf" srcId="{C5A6F338-0C53-46D4-B3E4-D0EBC6E8BB5A}" destId="{FD52941D-295D-4AE8-A540-C726525EF4B1}" srcOrd="1" destOrd="0" presId="urn:microsoft.com/office/officeart/2005/8/layout/hierarchy1#1"/>
    <dgm:cxn modelId="{CF633C0C-E0B5-4217-A020-5AF34E1B029D}" type="presParOf" srcId="{FD52941D-295D-4AE8-A540-C726525EF4B1}" destId="{09D37FB3-D2C7-4777-8A02-CD699CC6754C}" srcOrd="0" destOrd="0" presId="urn:microsoft.com/office/officeart/2005/8/layout/hierarchy1#1"/>
    <dgm:cxn modelId="{7A338C1D-04EC-4691-839D-4EA4DDD66B66}" type="presParOf" srcId="{09D37FB3-D2C7-4777-8A02-CD699CC6754C}" destId="{87790CD5-4BF7-4B14-8272-FD41ABCBBFCA}" srcOrd="0" destOrd="0" presId="urn:microsoft.com/office/officeart/2005/8/layout/hierarchy1#1"/>
    <dgm:cxn modelId="{84B57CEB-A9F1-434E-BCFC-63DCEE30ED96}" type="presParOf" srcId="{09D37FB3-D2C7-4777-8A02-CD699CC6754C}" destId="{397ABF8E-DE23-4C90-A1D6-FDAB5AF49C15}" srcOrd="1" destOrd="0" presId="urn:microsoft.com/office/officeart/2005/8/layout/hierarchy1#1"/>
    <dgm:cxn modelId="{45CF66E4-56B0-4BB2-9D9E-243ED70B95B9}" type="presParOf" srcId="{FD52941D-295D-4AE8-A540-C726525EF4B1}" destId="{5CDC4FF6-2AE2-454D-A13F-DBE3CEC313CA}" srcOrd="1" destOrd="0" presId="urn:microsoft.com/office/officeart/2005/8/layout/hierarchy1#1"/>
    <dgm:cxn modelId="{AD00C6C5-3A44-4A49-A3B1-7CC5C8FA8153}" type="presParOf" srcId="{5CDC4FF6-2AE2-454D-A13F-DBE3CEC313CA}" destId="{743BE974-83FD-414D-B284-D977BF7157C6}" srcOrd="0" destOrd="0" presId="urn:microsoft.com/office/officeart/2005/8/layout/hierarchy1#1"/>
    <dgm:cxn modelId="{DB6CA7F0-61A4-4C2E-83E0-6130C05603C4}" type="presParOf" srcId="{5CDC4FF6-2AE2-454D-A13F-DBE3CEC313CA}" destId="{EAB12DD3-8A8D-4BD1-9A30-1D073AC74241}" srcOrd="1" destOrd="0" presId="urn:microsoft.com/office/officeart/2005/8/layout/hierarchy1#1"/>
    <dgm:cxn modelId="{46051703-F741-48AC-985A-BBF4E5E41660}" type="presParOf" srcId="{EAB12DD3-8A8D-4BD1-9A30-1D073AC74241}" destId="{42373309-0FBE-41B6-865B-8F86A2D64B3E}" srcOrd="0" destOrd="0" presId="urn:microsoft.com/office/officeart/2005/8/layout/hierarchy1#1"/>
    <dgm:cxn modelId="{5102ED72-0739-4AEF-A794-42B8AC293E07}" type="presParOf" srcId="{42373309-0FBE-41B6-865B-8F86A2D64B3E}" destId="{5E62B5A7-B9FD-4C2C-88F9-DE3D9ACA8853}" srcOrd="0" destOrd="0" presId="urn:microsoft.com/office/officeart/2005/8/layout/hierarchy1#1"/>
    <dgm:cxn modelId="{CAC5B92B-B55A-4865-8890-946922AD148F}" type="presParOf" srcId="{42373309-0FBE-41B6-865B-8F86A2D64B3E}" destId="{49A0BF75-9E5D-471E-85E0-1490FE3CA4D9}" srcOrd="1" destOrd="0" presId="urn:microsoft.com/office/officeart/2005/8/layout/hierarchy1#1"/>
    <dgm:cxn modelId="{60CDAEF2-2EC5-4ABB-B535-550E528DE87F}" type="presParOf" srcId="{EAB12DD3-8A8D-4BD1-9A30-1D073AC74241}" destId="{A42E5C02-49FF-4206-B001-DB7CBB9C47FD}" srcOrd="1" destOrd="0" presId="urn:microsoft.com/office/officeart/2005/8/layout/hierarchy1#1"/>
    <dgm:cxn modelId="{18A9DB98-0AE0-4CB1-AB15-062210FD20C0}" type="presParOf" srcId="{5CDC4FF6-2AE2-454D-A13F-DBE3CEC313CA}" destId="{0DF7C995-59D5-462D-8E3B-5FA20AC9277D}" srcOrd="2" destOrd="0" presId="urn:microsoft.com/office/officeart/2005/8/layout/hierarchy1#1"/>
    <dgm:cxn modelId="{C5883147-FAB7-40AD-9E65-C81191C4CC8E}" type="presParOf" srcId="{5CDC4FF6-2AE2-454D-A13F-DBE3CEC313CA}" destId="{7F387070-C53B-4F90-A76D-D668C6033E24}" srcOrd="3" destOrd="0" presId="urn:microsoft.com/office/officeart/2005/8/layout/hierarchy1#1"/>
    <dgm:cxn modelId="{E45ADE5A-0F63-4C36-96FB-A810996F691B}" type="presParOf" srcId="{7F387070-C53B-4F90-A76D-D668C6033E24}" destId="{AD5E8E5B-179B-474C-B272-71ABA785AA41}" srcOrd="0" destOrd="0" presId="urn:microsoft.com/office/officeart/2005/8/layout/hierarchy1#1"/>
    <dgm:cxn modelId="{6003D7D6-141B-422C-826C-65BD7179AB43}" type="presParOf" srcId="{AD5E8E5B-179B-474C-B272-71ABA785AA41}" destId="{0D7D7B6F-661D-4F49-813F-40A3D4629668}" srcOrd="0" destOrd="0" presId="urn:microsoft.com/office/officeart/2005/8/layout/hierarchy1#1"/>
    <dgm:cxn modelId="{D4B6FC9F-6093-4A19-9F9D-B07584212522}" type="presParOf" srcId="{AD5E8E5B-179B-474C-B272-71ABA785AA41}" destId="{6F70C283-F805-4946-B1AF-6379ED961F09}" srcOrd="1" destOrd="0" presId="urn:microsoft.com/office/officeart/2005/8/layout/hierarchy1#1"/>
    <dgm:cxn modelId="{A4E23C49-361D-4106-8507-D3C49C0DCED5}" type="presParOf" srcId="{7F387070-C53B-4F90-A76D-D668C6033E24}" destId="{AB5E16FC-D812-475C-A2D0-24220551DE79}" srcOrd="1" destOrd="0" presId="urn:microsoft.com/office/officeart/2005/8/layout/hierarchy1#1"/>
    <dgm:cxn modelId="{08CFF5C6-74A3-4485-8FA4-123E68CF26F6}" type="presParOf" srcId="{5CDC4FF6-2AE2-454D-A13F-DBE3CEC313CA}" destId="{22E5FE0C-47CB-413E-910E-2B1B9FEC46F0}" srcOrd="4" destOrd="0" presId="urn:microsoft.com/office/officeart/2005/8/layout/hierarchy1#1"/>
    <dgm:cxn modelId="{969D634D-DC57-4030-99D7-F1E5F7DC2A98}" type="presParOf" srcId="{5CDC4FF6-2AE2-454D-A13F-DBE3CEC313CA}" destId="{6BC90C8E-3C15-4EC2-ABD2-114B51D3F116}" srcOrd="5" destOrd="0" presId="urn:microsoft.com/office/officeart/2005/8/layout/hierarchy1#1"/>
    <dgm:cxn modelId="{1C8C3F23-EBA1-4323-AAA7-0105BA6AC59F}" type="presParOf" srcId="{6BC90C8E-3C15-4EC2-ABD2-114B51D3F116}" destId="{4C2C11AF-E5ED-4F89-92D0-7E30634EC019}" srcOrd="0" destOrd="0" presId="urn:microsoft.com/office/officeart/2005/8/layout/hierarchy1#1"/>
    <dgm:cxn modelId="{69270574-A7AC-44A4-AEFA-B2D40275812D}" type="presParOf" srcId="{4C2C11AF-E5ED-4F89-92D0-7E30634EC019}" destId="{DA2CB86B-79AB-4F8D-AFE5-D90B8902DC84}" srcOrd="0" destOrd="0" presId="urn:microsoft.com/office/officeart/2005/8/layout/hierarchy1#1"/>
    <dgm:cxn modelId="{7927A022-43C4-4F08-BD4C-BD82C800AE93}" type="presParOf" srcId="{4C2C11AF-E5ED-4F89-92D0-7E30634EC019}" destId="{B205B74C-DE05-4B0F-BC38-C3E582E5872D}" srcOrd="1" destOrd="0" presId="urn:microsoft.com/office/officeart/2005/8/layout/hierarchy1#1"/>
    <dgm:cxn modelId="{9CC3D6AE-2189-4232-B648-88424036CE9E}" type="presParOf" srcId="{6BC90C8E-3C15-4EC2-ABD2-114B51D3F116}" destId="{4EACF6ED-8668-4DFF-BD6E-00CA0A9664C5}" srcOrd="1" destOrd="0" presId="urn:microsoft.com/office/officeart/2005/8/layout/hierarchy1#1"/>
    <dgm:cxn modelId="{05D3AD28-5340-435D-BE77-60B339ACCEAD}" type="presParOf" srcId="{C5A6F338-0C53-46D4-B3E4-D0EBC6E8BB5A}" destId="{A4493A5F-2253-4777-A34D-0B65D061BA53}" srcOrd="2" destOrd="0" presId="urn:microsoft.com/office/officeart/2005/8/layout/hierarchy1#1"/>
    <dgm:cxn modelId="{5DA76223-8688-47F0-93F9-02BF460186C9}" type="presParOf" srcId="{C5A6F338-0C53-46D4-B3E4-D0EBC6E8BB5A}" destId="{D06D5E1F-8384-499D-A792-E9FDE2A28D22}" srcOrd="3" destOrd="0" presId="urn:microsoft.com/office/officeart/2005/8/layout/hierarchy1#1"/>
    <dgm:cxn modelId="{101FC437-03B2-4EB4-84B3-D8FAA4558A48}" type="presParOf" srcId="{D06D5E1F-8384-499D-A792-E9FDE2A28D22}" destId="{B01CB0DC-8D56-4290-A746-EB8A3F3A1E34}" srcOrd="0" destOrd="0" presId="urn:microsoft.com/office/officeart/2005/8/layout/hierarchy1#1"/>
    <dgm:cxn modelId="{4DD98EEE-4D47-4DF7-8187-BD23EC81ED91}" type="presParOf" srcId="{B01CB0DC-8D56-4290-A746-EB8A3F3A1E34}" destId="{2722B453-7E49-4B19-AC31-E3900D1739DF}" srcOrd="0" destOrd="0" presId="urn:microsoft.com/office/officeart/2005/8/layout/hierarchy1#1"/>
    <dgm:cxn modelId="{243CBE30-7968-4239-B59A-54A49AA1D40B}" type="presParOf" srcId="{B01CB0DC-8D56-4290-A746-EB8A3F3A1E34}" destId="{BDB13CE2-6AF8-4963-9DB6-A8B9BEA30714}" srcOrd="1" destOrd="0" presId="urn:microsoft.com/office/officeart/2005/8/layout/hierarchy1#1"/>
    <dgm:cxn modelId="{5812678C-7502-4536-BC19-6B646EB9CEF9}" type="presParOf" srcId="{D06D5E1F-8384-499D-A792-E9FDE2A28D22}" destId="{DDE86340-1E55-4F34-845A-F32F7B835FE2}" srcOrd="1" destOrd="0" presId="urn:microsoft.com/office/officeart/2005/8/layout/hierarchy1#1"/>
    <dgm:cxn modelId="{BB770A74-AA40-4DB8-BC43-8867547533E8}" type="presParOf" srcId="{DDE86340-1E55-4F34-845A-F32F7B835FE2}" destId="{00F7866F-63A2-4F68-B230-295E115BCCAE}" srcOrd="0" destOrd="0" presId="urn:microsoft.com/office/officeart/2005/8/layout/hierarchy1#1"/>
    <dgm:cxn modelId="{580EBB30-4CF1-4447-87F5-DC24B9067260}" type="presParOf" srcId="{DDE86340-1E55-4F34-845A-F32F7B835FE2}" destId="{15BC1820-C483-449B-AB20-EC0CAC801499}" srcOrd="1" destOrd="0" presId="urn:microsoft.com/office/officeart/2005/8/layout/hierarchy1#1"/>
    <dgm:cxn modelId="{E1F3FD0A-26E9-4931-8F17-C0ACE79E6170}" type="presParOf" srcId="{15BC1820-C483-449B-AB20-EC0CAC801499}" destId="{F072008B-651D-4AB4-951C-760135027A62}" srcOrd="0" destOrd="0" presId="urn:microsoft.com/office/officeart/2005/8/layout/hierarchy1#1"/>
    <dgm:cxn modelId="{F753C098-D0EC-4924-9363-68531324E404}" type="presParOf" srcId="{F072008B-651D-4AB4-951C-760135027A62}" destId="{529DF592-B6EE-44A5-BF84-6FDBD2C39B77}" srcOrd="0" destOrd="0" presId="urn:microsoft.com/office/officeart/2005/8/layout/hierarchy1#1"/>
    <dgm:cxn modelId="{2F0139E9-8A4E-4670-AF7C-11BCC10B7E36}" type="presParOf" srcId="{F072008B-651D-4AB4-951C-760135027A62}" destId="{B6B33C93-6DF1-4C66-9FFD-AC0B1E98463A}" srcOrd="1" destOrd="0" presId="urn:microsoft.com/office/officeart/2005/8/layout/hierarchy1#1"/>
    <dgm:cxn modelId="{326595AE-BA1F-4765-9737-08454C7DA213}" type="presParOf" srcId="{15BC1820-C483-449B-AB20-EC0CAC801499}" destId="{6E598E79-A5D1-46A2-9F5C-84BA9173BA3A}" srcOrd="1" destOrd="0" presId="urn:microsoft.com/office/officeart/2005/8/layout/hierarchy1#1"/>
    <dgm:cxn modelId="{236B3122-D265-4F93-9FF0-49E890B44887}" type="presParOf" srcId="{DDE86340-1E55-4F34-845A-F32F7B835FE2}" destId="{86FDFDE1-20D7-413C-85D6-E0F9E9136292}" srcOrd="2" destOrd="0" presId="urn:microsoft.com/office/officeart/2005/8/layout/hierarchy1#1"/>
    <dgm:cxn modelId="{ECD2895B-BB8C-4BA3-B645-A07BE9A4C862}" type="presParOf" srcId="{DDE86340-1E55-4F34-845A-F32F7B835FE2}" destId="{F0B732A9-E60D-44E1-9929-06F44B59F033}" srcOrd="3" destOrd="0" presId="urn:microsoft.com/office/officeart/2005/8/layout/hierarchy1#1"/>
    <dgm:cxn modelId="{77EA9DDB-FEC4-4335-98B6-CCB44532C425}" type="presParOf" srcId="{F0B732A9-E60D-44E1-9929-06F44B59F033}" destId="{95BD727D-3197-44DC-B4F6-139AC513E84C}" srcOrd="0" destOrd="0" presId="urn:microsoft.com/office/officeart/2005/8/layout/hierarchy1#1"/>
    <dgm:cxn modelId="{03C39304-64B0-4193-B652-1D51DC828816}" type="presParOf" srcId="{95BD727D-3197-44DC-B4F6-139AC513E84C}" destId="{F9FE7702-60C7-4FA1-B341-A753E6FA2E4B}" srcOrd="0" destOrd="0" presId="urn:microsoft.com/office/officeart/2005/8/layout/hierarchy1#1"/>
    <dgm:cxn modelId="{CB14B1A7-4E1E-43A0-A5E2-5EFB0DFBB59E}" type="presParOf" srcId="{95BD727D-3197-44DC-B4F6-139AC513E84C}" destId="{DA3EC847-51F5-460A-A6F3-E6C0AA8E8BA9}" srcOrd="1" destOrd="0" presId="urn:microsoft.com/office/officeart/2005/8/layout/hierarchy1#1"/>
    <dgm:cxn modelId="{4E364E6A-E26B-4D90-9C0A-E6147A119E8C}" type="presParOf" srcId="{F0B732A9-E60D-44E1-9929-06F44B59F033}" destId="{B505A567-B2E5-4682-8981-7ABD82D965B3}" srcOrd="1" destOrd="0" presId="urn:microsoft.com/office/officeart/2005/8/layout/hierarchy1#1"/>
    <dgm:cxn modelId="{55777862-877E-43D4-B045-545151090F1B}" type="presParOf" srcId="{DDE86340-1E55-4F34-845A-F32F7B835FE2}" destId="{92AE85C2-920B-4455-95AB-42514006F71D}" srcOrd="4" destOrd="0" presId="urn:microsoft.com/office/officeart/2005/8/layout/hierarchy1#1"/>
    <dgm:cxn modelId="{EC90BD6D-9B90-4299-B740-C0C55513D857}" type="presParOf" srcId="{DDE86340-1E55-4F34-845A-F32F7B835FE2}" destId="{54274B67-83EB-4E7C-BE07-6810F29DFDBA}" srcOrd="5" destOrd="0" presId="urn:microsoft.com/office/officeart/2005/8/layout/hierarchy1#1"/>
    <dgm:cxn modelId="{8B0CAD4F-57A0-45A4-B95B-9A99DDB52FAF}" type="presParOf" srcId="{54274B67-83EB-4E7C-BE07-6810F29DFDBA}" destId="{7F8C61EF-7EFB-4F64-BD44-0EA311A2D44A}" srcOrd="0" destOrd="0" presId="urn:microsoft.com/office/officeart/2005/8/layout/hierarchy1#1"/>
    <dgm:cxn modelId="{7BE429CE-5026-45C8-AE83-7426BBA9D291}" type="presParOf" srcId="{7F8C61EF-7EFB-4F64-BD44-0EA311A2D44A}" destId="{0BDB905A-42DB-49D0-B728-1B342BC79F0C}" srcOrd="0" destOrd="0" presId="urn:microsoft.com/office/officeart/2005/8/layout/hierarchy1#1"/>
    <dgm:cxn modelId="{69AD2F15-6C49-4608-B182-AF601045CFAA}" type="presParOf" srcId="{7F8C61EF-7EFB-4F64-BD44-0EA311A2D44A}" destId="{CC2C4E7D-5FE7-4AD5-84F0-A1A8F6099E8E}" srcOrd="1" destOrd="0" presId="urn:microsoft.com/office/officeart/2005/8/layout/hierarchy1#1"/>
    <dgm:cxn modelId="{BADB9458-1832-4D92-84AB-DD189F5F1AA7}" type="presParOf" srcId="{54274B67-83EB-4E7C-BE07-6810F29DFDBA}" destId="{9FA1341D-AE9F-43BB-8C14-CED4D1EBE73E}" srcOrd="1" destOrd="0" presId="urn:microsoft.com/office/officeart/2005/8/layout/hierarchy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348CC9-26FC-45EA-BF09-8F3BD5CAA158}" type="doc">
      <dgm:prSet loTypeId="urn:microsoft.com/office/officeart/2005/8/layout/process4" loCatId="list" qsTypeId="urn:microsoft.com/office/officeart/2005/8/quickstyle/simple1#3" qsCatId="simple" csTypeId="urn:microsoft.com/office/officeart/2005/8/colors/colorful1#4" csCatId="colorful" phldr="1"/>
      <dgm:spPr/>
      <dgm:t>
        <a:bodyPr/>
        <a:lstStyle/>
        <a:p>
          <a:endParaRPr lang="zh-CN" altLang="en-US"/>
        </a:p>
      </dgm:t>
    </dgm:pt>
    <dgm:pt modelId="{BEC3696F-BB6C-4F0F-8DC3-BAB0083CDF7C}">
      <dgm:prSet phldrT="[文本]"/>
      <dgm:spPr/>
      <dgm:t>
        <a:bodyPr/>
        <a:lstStyle/>
        <a:p>
          <a:r>
            <a:rPr lang="zh-CN" altLang="zh-CN" dirty="0"/>
            <a:t>人工智能</a:t>
          </a:r>
          <a:r>
            <a:rPr lang="zh-CN" altLang="zh-CN" b="1" dirty="0">
              <a:solidFill>
                <a:srgbClr val="FF0000"/>
              </a:solidFill>
            </a:rPr>
            <a:t>产业发展</a:t>
          </a:r>
          <a:r>
            <a:rPr lang="zh-CN" altLang="zh-CN" dirty="0"/>
            <a:t>给专业群建设迎来巨大机遇</a:t>
          </a:r>
          <a:endParaRPr lang="zh-CN" altLang="en-US" dirty="0"/>
        </a:p>
      </dgm:t>
    </dgm:pt>
    <dgm:pt modelId="{425DC56F-DAC8-43EB-9474-D09F9DE72408}" cxnId="{904A418D-A651-42E5-B2CB-7BD621D8E2FB}" type="parTrans">
      <dgm:prSet/>
      <dgm:spPr/>
      <dgm:t>
        <a:bodyPr/>
        <a:lstStyle/>
        <a:p>
          <a:endParaRPr lang="zh-CN" altLang="en-US"/>
        </a:p>
      </dgm:t>
    </dgm:pt>
    <dgm:pt modelId="{C4F42312-BE5D-400D-B39C-E6037E22C7D1}" cxnId="{904A418D-A651-42E5-B2CB-7BD621D8E2FB}" type="sibTrans">
      <dgm:prSet/>
      <dgm:spPr/>
      <dgm:t>
        <a:bodyPr/>
        <a:lstStyle/>
        <a:p>
          <a:endParaRPr lang="zh-CN" altLang="en-US"/>
        </a:p>
      </dgm:t>
    </dgm:pt>
    <dgm:pt modelId="{329F14FE-BF01-4292-850C-36716F9F696C}">
      <dgm:prSet phldrT="[文本]"/>
      <dgm:spPr/>
      <dgm:t>
        <a:bodyPr/>
        <a:lstStyle/>
        <a:p>
          <a:r>
            <a:rPr lang="zh-CN" altLang="zh-CN" dirty="0">
              <a:latin typeface="楷体" panose="02010609060101010101" pitchFamily="49" charset="-122"/>
              <a:ea typeface="楷体" panose="02010609060101010101" pitchFamily="49" charset="-122"/>
              <a:cs typeface="宋体" panose="02010600030101010101" pitchFamily="2" charset="-122"/>
            </a:rPr>
            <a:t>人工智能正在向全面商业化发展。伴随着AI机器学习能力的提高和关键技术的优化，将有效促进AI技术和产业的结合。</a:t>
          </a:r>
          <a:endParaRPr lang="zh-CN" altLang="en-US" dirty="0"/>
        </a:p>
      </dgm:t>
    </dgm:pt>
    <dgm:pt modelId="{D503935F-B336-433D-A0FB-E9D34ED53699}" cxnId="{084ECCC0-DCCE-43ED-8DD6-058E7B769749}" type="parTrans">
      <dgm:prSet/>
      <dgm:spPr/>
      <dgm:t>
        <a:bodyPr/>
        <a:lstStyle/>
        <a:p>
          <a:endParaRPr lang="zh-CN" altLang="en-US"/>
        </a:p>
      </dgm:t>
    </dgm:pt>
    <dgm:pt modelId="{326D7C1C-3E2C-4937-9CEA-E214B1A52CE7}" cxnId="{084ECCC0-DCCE-43ED-8DD6-058E7B769749}" type="sibTrans">
      <dgm:prSet/>
      <dgm:spPr/>
      <dgm:t>
        <a:bodyPr/>
        <a:lstStyle/>
        <a:p>
          <a:endParaRPr lang="zh-CN" altLang="en-US"/>
        </a:p>
      </dgm:t>
    </dgm:pt>
    <dgm:pt modelId="{DACD1B95-0695-4C7B-B555-F9F2B64F5C09}">
      <dgm:prSet phldrT="[文本]"/>
      <dgm:spPr/>
      <dgm:t>
        <a:bodyPr/>
        <a:lstStyle/>
        <a:p>
          <a:r>
            <a:rPr lang="zh-CN" altLang="zh-CN" b="1" dirty="0">
              <a:solidFill>
                <a:srgbClr val="FF0000"/>
              </a:solidFill>
            </a:rPr>
            <a:t>多元生源</a:t>
          </a:r>
          <a:r>
            <a:rPr lang="zh-CN" altLang="zh-CN" dirty="0"/>
            <a:t>的个性化人才培养需求驱动专业群人才培养模式的变革</a:t>
          </a:r>
          <a:endParaRPr lang="zh-CN" altLang="en-US" dirty="0"/>
        </a:p>
      </dgm:t>
    </dgm:pt>
    <dgm:pt modelId="{BD8987E5-6910-4F33-8182-F93A9DD3D0CD}" cxnId="{C61418D2-A8BD-4BD6-BF48-6099ACADB5D8}" type="parTrans">
      <dgm:prSet/>
      <dgm:spPr/>
      <dgm:t>
        <a:bodyPr/>
        <a:lstStyle/>
        <a:p>
          <a:endParaRPr lang="zh-CN" altLang="en-US"/>
        </a:p>
      </dgm:t>
    </dgm:pt>
    <dgm:pt modelId="{9F67AE2D-E884-46D3-AF73-54105F53918E}" cxnId="{C61418D2-A8BD-4BD6-BF48-6099ACADB5D8}" type="sibTrans">
      <dgm:prSet/>
      <dgm:spPr/>
      <dgm:t>
        <a:bodyPr/>
        <a:lstStyle/>
        <a:p>
          <a:endParaRPr lang="zh-CN" altLang="en-US"/>
        </a:p>
      </dgm:t>
    </dgm:pt>
    <dgm:pt modelId="{5C85D06C-70B4-43CF-90DA-20E4588C8846}">
      <dgm:prSet phldrT="[文本]"/>
      <dgm:spPr/>
      <dgm:t>
        <a:bodyPr/>
        <a:lstStyle/>
        <a:p>
          <a:r>
            <a:rPr lang="zh-CN" altLang="zh-CN">
              <a:latin typeface="楷体" panose="02010609060101010101" pitchFamily="49" charset="-122"/>
              <a:ea typeface="楷体" panose="02010609060101010101" pitchFamily="49" charset="-122"/>
              <a:cs typeface="宋体" panose="02010600030101010101" pitchFamily="2" charset="-122"/>
            </a:rPr>
            <a:t>职业教育的生源发生变化</a:t>
          </a:r>
          <a:r>
            <a:rPr lang="zh-CN" altLang="en-US">
              <a:latin typeface="楷体" panose="02010609060101010101" pitchFamily="49" charset="-122"/>
              <a:ea typeface="楷体" panose="02010609060101010101" pitchFamily="49" charset="-122"/>
              <a:cs typeface="宋体" panose="02010600030101010101" pitchFamily="2" charset="-122"/>
            </a:rPr>
            <a:t>，职教招生规模不断扩大。</a:t>
          </a:r>
          <a:endParaRPr lang="zh-CN" altLang="en-US" dirty="0"/>
        </a:p>
      </dgm:t>
    </dgm:pt>
    <dgm:pt modelId="{5727D681-65A2-42B4-93BD-6239D411B597}" cxnId="{0C82785D-68C2-4555-BF59-C01B6C0B8BBF}" type="parTrans">
      <dgm:prSet/>
      <dgm:spPr/>
      <dgm:t>
        <a:bodyPr/>
        <a:lstStyle/>
        <a:p>
          <a:endParaRPr lang="zh-CN" altLang="en-US"/>
        </a:p>
      </dgm:t>
    </dgm:pt>
    <dgm:pt modelId="{BE50CD59-8572-4E01-8893-EE1B4DD56A1A}" cxnId="{0C82785D-68C2-4555-BF59-C01B6C0B8BBF}" type="sibTrans">
      <dgm:prSet/>
      <dgm:spPr/>
      <dgm:t>
        <a:bodyPr/>
        <a:lstStyle/>
        <a:p>
          <a:endParaRPr lang="zh-CN" altLang="en-US"/>
        </a:p>
      </dgm:t>
    </dgm:pt>
    <dgm:pt modelId="{924F3D72-0FB6-4F02-AA09-2B8982765087}">
      <dgm:prSet phldrT="[文本]"/>
      <dgm:spPr/>
      <dgm:t>
        <a:bodyPr/>
        <a:lstStyle/>
        <a:p>
          <a:r>
            <a:rPr lang="zh-CN" altLang="zh-CN" dirty="0"/>
            <a:t>人工智能产业</a:t>
          </a:r>
          <a:r>
            <a:rPr lang="zh-CN" altLang="zh-CN" b="1" dirty="0">
              <a:solidFill>
                <a:srgbClr val="FF0000"/>
              </a:solidFill>
            </a:rPr>
            <a:t>技术快速更新</a:t>
          </a:r>
          <a:r>
            <a:rPr lang="zh-CN" altLang="zh-CN" dirty="0"/>
            <a:t>急需建立教师能力同步提升机制</a:t>
          </a:r>
          <a:endParaRPr lang="zh-CN" altLang="en-US" dirty="0"/>
        </a:p>
      </dgm:t>
    </dgm:pt>
    <dgm:pt modelId="{D2B19E6C-FB0E-4574-9D31-D5C648306A1F}" cxnId="{C88026DE-E29C-43CB-805F-F15E87C60278}" type="parTrans">
      <dgm:prSet/>
      <dgm:spPr/>
      <dgm:t>
        <a:bodyPr/>
        <a:lstStyle/>
        <a:p>
          <a:endParaRPr lang="zh-CN" altLang="en-US"/>
        </a:p>
      </dgm:t>
    </dgm:pt>
    <dgm:pt modelId="{B30C15E7-4DF0-4561-BDE4-289BC7973A60}" cxnId="{C88026DE-E29C-43CB-805F-F15E87C60278}" type="sibTrans">
      <dgm:prSet/>
      <dgm:spPr/>
      <dgm:t>
        <a:bodyPr/>
        <a:lstStyle/>
        <a:p>
          <a:endParaRPr lang="zh-CN" altLang="en-US"/>
        </a:p>
      </dgm:t>
    </dgm:pt>
    <dgm:pt modelId="{72492448-2CFB-4172-B867-C18738B42406}">
      <dgm:prSet phldrT="[文本]"/>
      <dgm:spPr/>
      <dgm:t>
        <a:bodyPr/>
        <a:lstStyle/>
        <a:p>
          <a:r>
            <a:rPr lang="zh-CN" altLang="zh-CN" dirty="0">
              <a:latin typeface="楷体" panose="02010609060101010101" pitchFamily="49" charset="-122"/>
              <a:ea typeface="楷体" panose="02010609060101010101" pitchFamily="49" charset="-122"/>
              <a:cs typeface="宋体" panose="02010600030101010101" pitchFamily="2" charset="-122"/>
            </a:rPr>
            <a:t>人工智能技术的快速更新迭代，</a:t>
          </a:r>
          <a:r>
            <a:rPr lang="zh-CN" altLang="en-US" dirty="0">
              <a:latin typeface="楷体" panose="02010609060101010101" pitchFamily="49" charset="-122"/>
              <a:ea typeface="楷体" panose="02010609060101010101" pitchFamily="49" charset="-122"/>
              <a:cs typeface="宋体" panose="02010600030101010101" pitchFamily="2" charset="-122"/>
            </a:rPr>
            <a:t>教师需尽快</a:t>
          </a:r>
          <a:r>
            <a:rPr lang="zh-CN" altLang="zh-CN" dirty="0">
              <a:latin typeface="楷体" panose="02010609060101010101" pitchFamily="49" charset="-122"/>
              <a:ea typeface="楷体" panose="02010609060101010101" pitchFamily="49" charset="-122"/>
              <a:cs typeface="宋体" panose="02010600030101010101" pitchFamily="2" charset="-122"/>
            </a:rPr>
            <a:t>接触到企业前沿技术和行业应用，提高专业技术能力、知识维度和创新思维。</a:t>
          </a:r>
          <a:endParaRPr lang="zh-CN" altLang="en-US" dirty="0"/>
        </a:p>
      </dgm:t>
    </dgm:pt>
    <dgm:pt modelId="{8DEC9B23-9B0F-4EF8-9F91-8342A3803230}" cxnId="{29827116-D5B8-4114-B851-63EB2F349E64}" type="parTrans">
      <dgm:prSet/>
      <dgm:spPr/>
      <dgm:t>
        <a:bodyPr/>
        <a:lstStyle/>
        <a:p>
          <a:endParaRPr lang="zh-CN" altLang="en-US"/>
        </a:p>
      </dgm:t>
    </dgm:pt>
    <dgm:pt modelId="{C561876D-E8F9-44EC-8606-0F0BD7DC4DE9}" cxnId="{29827116-D5B8-4114-B851-63EB2F349E64}" type="sibTrans">
      <dgm:prSet/>
      <dgm:spPr/>
      <dgm:t>
        <a:bodyPr/>
        <a:lstStyle/>
        <a:p>
          <a:endParaRPr lang="zh-CN" altLang="en-US"/>
        </a:p>
      </dgm:t>
    </dgm:pt>
    <dgm:pt modelId="{A7726DC2-F1D5-4DA7-822B-0DE969EB4466}" type="pres">
      <dgm:prSet presAssocID="{E7348CC9-26FC-45EA-BF09-8F3BD5CAA158}" presName="Name0" presStyleCnt="0">
        <dgm:presLayoutVars>
          <dgm:dir/>
          <dgm:animLvl val="lvl"/>
          <dgm:resizeHandles val="exact"/>
        </dgm:presLayoutVars>
      </dgm:prSet>
      <dgm:spPr/>
    </dgm:pt>
    <dgm:pt modelId="{987048E8-5C1F-4CD8-BB07-274529790C8C}" type="pres">
      <dgm:prSet presAssocID="{924F3D72-0FB6-4F02-AA09-2B8982765087}" presName="boxAndChildren" presStyleCnt="0"/>
      <dgm:spPr/>
    </dgm:pt>
    <dgm:pt modelId="{39D008BE-BDE0-4388-B961-79AC19526B57}" type="pres">
      <dgm:prSet presAssocID="{924F3D72-0FB6-4F02-AA09-2B8982765087}" presName="parentTextBox" presStyleLbl="node1" presStyleIdx="0" presStyleCnt="3"/>
      <dgm:spPr/>
    </dgm:pt>
    <dgm:pt modelId="{BF7B24DE-9FBA-4F0A-8867-5B09860457FC}" type="pres">
      <dgm:prSet presAssocID="{924F3D72-0FB6-4F02-AA09-2B8982765087}" presName="entireBox" presStyleLbl="node1" presStyleIdx="0" presStyleCnt="3"/>
      <dgm:spPr/>
    </dgm:pt>
    <dgm:pt modelId="{26867D7A-B427-4787-A4F1-11A5F5C31195}" type="pres">
      <dgm:prSet presAssocID="{924F3D72-0FB6-4F02-AA09-2B8982765087}" presName="descendantBox" presStyleCnt="0"/>
      <dgm:spPr/>
    </dgm:pt>
    <dgm:pt modelId="{5D4DFD48-8884-4C38-AA48-365921D97B24}" type="pres">
      <dgm:prSet presAssocID="{72492448-2CFB-4172-B867-C18738B42406}" presName="childTextBox" presStyleLbl="fgAccFollowNode1" presStyleIdx="0" presStyleCnt="3">
        <dgm:presLayoutVars>
          <dgm:bulletEnabled val="1"/>
        </dgm:presLayoutVars>
      </dgm:prSet>
      <dgm:spPr/>
    </dgm:pt>
    <dgm:pt modelId="{6FEC40C8-94B1-4A0C-B85E-EF33C9DE6AA1}" type="pres">
      <dgm:prSet presAssocID="{9F67AE2D-E884-46D3-AF73-54105F53918E}" presName="sp" presStyleCnt="0"/>
      <dgm:spPr/>
    </dgm:pt>
    <dgm:pt modelId="{078430A1-51A9-4DA4-9CD6-40B58D044CDC}" type="pres">
      <dgm:prSet presAssocID="{DACD1B95-0695-4C7B-B555-F9F2B64F5C09}" presName="arrowAndChildren" presStyleCnt="0"/>
      <dgm:spPr/>
    </dgm:pt>
    <dgm:pt modelId="{84B2B0B9-61A7-41F0-9847-DA58E6641D8A}" type="pres">
      <dgm:prSet presAssocID="{DACD1B95-0695-4C7B-B555-F9F2B64F5C09}" presName="parentTextArrow" presStyleLbl="node1" presStyleIdx="0" presStyleCnt="3"/>
      <dgm:spPr/>
    </dgm:pt>
    <dgm:pt modelId="{3C9EC30E-9631-4FF4-8B95-5B380E37D5CD}" type="pres">
      <dgm:prSet presAssocID="{DACD1B95-0695-4C7B-B555-F9F2B64F5C09}" presName="arrow" presStyleLbl="node1" presStyleIdx="1" presStyleCnt="3"/>
      <dgm:spPr/>
    </dgm:pt>
    <dgm:pt modelId="{888EE704-477D-41C4-9DB1-FFC49DEF729E}" type="pres">
      <dgm:prSet presAssocID="{DACD1B95-0695-4C7B-B555-F9F2B64F5C09}" presName="descendantArrow" presStyleCnt="0"/>
      <dgm:spPr/>
    </dgm:pt>
    <dgm:pt modelId="{6BC671B2-5FB4-4A76-AB07-15782A440CCA}" type="pres">
      <dgm:prSet presAssocID="{5C85D06C-70B4-43CF-90DA-20E4588C8846}" presName="childTextArrow" presStyleLbl="fgAccFollowNode1" presStyleIdx="1" presStyleCnt="3">
        <dgm:presLayoutVars>
          <dgm:bulletEnabled val="1"/>
        </dgm:presLayoutVars>
      </dgm:prSet>
      <dgm:spPr/>
    </dgm:pt>
    <dgm:pt modelId="{9CD9D00E-FC19-4029-8C24-FDED11A33AE8}" type="pres">
      <dgm:prSet presAssocID="{C4F42312-BE5D-400D-B39C-E6037E22C7D1}" presName="sp" presStyleCnt="0"/>
      <dgm:spPr/>
    </dgm:pt>
    <dgm:pt modelId="{883BDA95-0C91-46B4-994C-D74A5C7FADF0}" type="pres">
      <dgm:prSet presAssocID="{BEC3696F-BB6C-4F0F-8DC3-BAB0083CDF7C}" presName="arrowAndChildren" presStyleCnt="0"/>
      <dgm:spPr/>
    </dgm:pt>
    <dgm:pt modelId="{A612E427-BEF1-4B6B-92F7-CC6B9AC633CE}" type="pres">
      <dgm:prSet presAssocID="{BEC3696F-BB6C-4F0F-8DC3-BAB0083CDF7C}" presName="parentTextArrow" presStyleLbl="node1" presStyleIdx="1" presStyleCnt="3"/>
      <dgm:spPr/>
    </dgm:pt>
    <dgm:pt modelId="{E195D1BF-82DA-4A46-9780-83FF30F4F6E4}" type="pres">
      <dgm:prSet presAssocID="{BEC3696F-BB6C-4F0F-8DC3-BAB0083CDF7C}" presName="arrow" presStyleLbl="node1" presStyleIdx="2" presStyleCnt="3"/>
      <dgm:spPr/>
    </dgm:pt>
    <dgm:pt modelId="{869DC65A-3C26-4AF5-AF0D-4DB009C41E38}" type="pres">
      <dgm:prSet presAssocID="{BEC3696F-BB6C-4F0F-8DC3-BAB0083CDF7C}" presName="descendantArrow" presStyleCnt="0"/>
      <dgm:spPr/>
    </dgm:pt>
    <dgm:pt modelId="{B5FCD60F-DBED-4180-8479-046A650A6FEE}" type="pres">
      <dgm:prSet presAssocID="{329F14FE-BF01-4292-850C-36716F9F696C}" presName="childTextArrow" presStyleLbl="fgAccFollowNode1" presStyleIdx="2" presStyleCnt="3">
        <dgm:presLayoutVars>
          <dgm:bulletEnabled val="1"/>
        </dgm:presLayoutVars>
      </dgm:prSet>
      <dgm:spPr/>
    </dgm:pt>
  </dgm:ptLst>
  <dgm:cxnLst>
    <dgm:cxn modelId="{2D337F03-01CD-4D7B-AEC4-DBA402BB551A}" type="presOf" srcId="{72492448-2CFB-4172-B867-C18738B42406}" destId="{5D4DFD48-8884-4C38-AA48-365921D97B24}" srcOrd="0" destOrd="0" presId="urn:microsoft.com/office/officeart/2005/8/layout/process4"/>
    <dgm:cxn modelId="{12474908-2F3C-4AA0-9BF7-814745ED10A4}" type="presOf" srcId="{BEC3696F-BB6C-4F0F-8DC3-BAB0083CDF7C}" destId="{E195D1BF-82DA-4A46-9780-83FF30F4F6E4}" srcOrd="1" destOrd="0" presId="urn:microsoft.com/office/officeart/2005/8/layout/process4"/>
    <dgm:cxn modelId="{36D4B309-D642-4630-B2DB-ED646C622C98}" type="presOf" srcId="{329F14FE-BF01-4292-850C-36716F9F696C}" destId="{B5FCD60F-DBED-4180-8479-046A650A6FEE}" srcOrd="0" destOrd="0" presId="urn:microsoft.com/office/officeart/2005/8/layout/process4"/>
    <dgm:cxn modelId="{EC61BB0C-69B5-47D4-B995-AC3650C5C7E9}" type="presOf" srcId="{924F3D72-0FB6-4F02-AA09-2B8982765087}" destId="{39D008BE-BDE0-4388-B961-79AC19526B57}" srcOrd="0" destOrd="0" presId="urn:microsoft.com/office/officeart/2005/8/layout/process4"/>
    <dgm:cxn modelId="{CF542913-DA7E-45CE-B786-F968F12CD500}" type="presOf" srcId="{BEC3696F-BB6C-4F0F-8DC3-BAB0083CDF7C}" destId="{A612E427-BEF1-4B6B-92F7-CC6B9AC633CE}" srcOrd="0" destOrd="0" presId="urn:microsoft.com/office/officeart/2005/8/layout/process4"/>
    <dgm:cxn modelId="{29827116-D5B8-4114-B851-63EB2F349E64}" srcId="{924F3D72-0FB6-4F02-AA09-2B8982765087}" destId="{72492448-2CFB-4172-B867-C18738B42406}" srcOrd="0" destOrd="0" parTransId="{8DEC9B23-9B0F-4EF8-9F91-8342A3803230}" sibTransId="{C561876D-E8F9-44EC-8606-0F0BD7DC4DE9}"/>
    <dgm:cxn modelId="{0C82785D-68C2-4555-BF59-C01B6C0B8BBF}" srcId="{DACD1B95-0695-4C7B-B555-F9F2B64F5C09}" destId="{5C85D06C-70B4-43CF-90DA-20E4588C8846}" srcOrd="0" destOrd="0" parTransId="{5727D681-65A2-42B4-93BD-6239D411B597}" sibTransId="{BE50CD59-8572-4E01-8893-EE1B4DD56A1A}"/>
    <dgm:cxn modelId="{3AA83185-52D9-4998-8ABA-6C7F8512A600}" type="presOf" srcId="{E7348CC9-26FC-45EA-BF09-8F3BD5CAA158}" destId="{A7726DC2-F1D5-4DA7-822B-0DE969EB4466}" srcOrd="0" destOrd="0" presId="urn:microsoft.com/office/officeart/2005/8/layout/process4"/>
    <dgm:cxn modelId="{904A418D-A651-42E5-B2CB-7BD621D8E2FB}" srcId="{E7348CC9-26FC-45EA-BF09-8F3BD5CAA158}" destId="{BEC3696F-BB6C-4F0F-8DC3-BAB0083CDF7C}" srcOrd="0" destOrd="0" parTransId="{425DC56F-DAC8-43EB-9474-D09F9DE72408}" sibTransId="{C4F42312-BE5D-400D-B39C-E6037E22C7D1}"/>
    <dgm:cxn modelId="{821D6A94-D41C-44C2-9EFF-8A3E677FD610}" type="presOf" srcId="{DACD1B95-0695-4C7B-B555-F9F2B64F5C09}" destId="{84B2B0B9-61A7-41F0-9847-DA58E6641D8A}" srcOrd="0" destOrd="0" presId="urn:microsoft.com/office/officeart/2005/8/layout/process4"/>
    <dgm:cxn modelId="{AAF8F19B-9129-4E1C-8C30-1087D1C18D50}" type="presOf" srcId="{DACD1B95-0695-4C7B-B555-F9F2B64F5C09}" destId="{3C9EC30E-9631-4FF4-8B95-5B380E37D5CD}" srcOrd="1" destOrd="0" presId="urn:microsoft.com/office/officeart/2005/8/layout/process4"/>
    <dgm:cxn modelId="{084ECCC0-DCCE-43ED-8DD6-058E7B769749}" srcId="{BEC3696F-BB6C-4F0F-8DC3-BAB0083CDF7C}" destId="{329F14FE-BF01-4292-850C-36716F9F696C}" srcOrd="0" destOrd="0" parTransId="{D503935F-B336-433D-A0FB-E9D34ED53699}" sibTransId="{326D7C1C-3E2C-4937-9CEA-E214B1A52CE7}"/>
    <dgm:cxn modelId="{C61418D2-A8BD-4BD6-BF48-6099ACADB5D8}" srcId="{E7348CC9-26FC-45EA-BF09-8F3BD5CAA158}" destId="{DACD1B95-0695-4C7B-B555-F9F2B64F5C09}" srcOrd="1" destOrd="0" parTransId="{BD8987E5-6910-4F33-8182-F93A9DD3D0CD}" sibTransId="{9F67AE2D-E884-46D3-AF73-54105F53918E}"/>
    <dgm:cxn modelId="{C88026DE-E29C-43CB-805F-F15E87C60278}" srcId="{E7348CC9-26FC-45EA-BF09-8F3BD5CAA158}" destId="{924F3D72-0FB6-4F02-AA09-2B8982765087}" srcOrd="2" destOrd="0" parTransId="{D2B19E6C-FB0E-4574-9D31-D5C648306A1F}" sibTransId="{B30C15E7-4DF0-4561-BDE4-289BC7973A60}"/>
    <dgm:cxn modelId="{C806E0E3-545F-43EA-B768-ABDFA4275A8A}" type="presOf" srcId="{924F3D72-0FB6-4F02-AA09-2B8982765087}" destId="{BF7B24DE-9FBA-4F0A-8867-5B09860457FC}" srcOrd="1" destOrd="0" presId="urn:microsoft.com/office/officeart/2005/8/layout/process4"/>
    <dgm:cxn modelId="{DA3EF0EC-19FA-4D0E-9C68-EB4E378888BD}" type="presOf" srcId="{5C85D06C-70B4-43CF-90DA-20E4588C8846}" destId="{6BC671B2-5FB4-4A76-AB07-15782A440CCA}" srcOrd="0" destOrd="0" presId="urn:microsoft.com/office/officeart/2005/8/layout/process4"/>
    <dgm:cxn modelId="{55C81464-08AC-4D58-8F2E-03BB40197369}" type="presParOf" srcId="{A7726DC2-F1D5-4DA7-822B-0DE969EB4466}" destId="{987048E8-5C1F-4CD8-BB07-274529790C8C}" srcOrd="0" destOrd="0" presId="urn:microsoft.com/office/officeart/2005/8/layout/process4"/>
    <dgm:cxn modelId="{2ABC68AA-39A1-4D97-83A4-31F7EDEE546D}" type="presParOf" srcId="{987048E8-5C1F-4CD8-BB07-274529790C8C}" destId="{39D008BE-BDE0-4388-B961-79AC19526B57}" srcOrd="0" destOrd="0" presId="urn:microsoft.com/office/officeart/2005/8/layout/process4"/>
    <dgm:cxn modelId="{4F820969-FA51-4BDE-A9E4-8C20F88BB034}" type="presParOf" srcId="{987048E8-5C1F-4CD8-BB07-274529790C8C}" destId="{BF7B24DE-9FBA-4F0A-8867-5B09860457FC}" srcOrd="1" destOrd="0" presId="urn:microsoft.com/office/officeart/2005/8/layout/process4"/>
    <dgm:cxn modelId="{68D2E97D-01A7-4E55-84CA-C446148505D3}" type="presParOf" srcId="{987048E8-5C1F-4CD8-BB07-274529790C8C}" destId="{26867D7A-B427-4787-A4F1-11A5F5C31195}" srcOrd="2" destOrd="0" presId="urn:microsoft.com/office/officeart/2005/8/layout/process4"/>
    <dgm:cxn modelId="{6D877B72-B8C5-4AFD-B98B-487B180B12B1}" type="presParOf" srcId="{26867D7A-B427-4787-A4F1-11A5F5C31195}" destId="{5D4DFD48-8884-4C38-AA48-365921D97B24}" srcOrd="0" destOrd="0" presId="urn:microsoft.com/office/officeart/2005/8/layout/process4"/>
    <dgm:cxn modelId="{252AAFE8-6F13-4FAC-91EA-A9AB0629155E}" type="presParOf" srcId="{A7726DC2-F1D5-4DA7-822B-0DE969EB4466}" destId="{6FEC40C8-94B1-4A0C-B85E-EF33C9DE6AA1}" srcOrd="1" destOrd="0" presId="urn:microsoft.com/office/officeart/2005/8/layout/process4"/>
    <dgm:cxn modelId="{840B47F4-859A-4648-B806-E9EA9D920181}" type="presParOf" srcId="{A7726DC2-F1D5-4DA7-822B-0DE969EB4466}" destId="{078430A1-51A9-4DA4-9CD6-40B58D044CDC}" srcOrd="2" destOrd="0" presId="urn:microsoft.com/office/officeart/2005/8/layout/process4"/>
    <dgm:cxn modelId="{621E98FB-96B4-4B9E-A544-1EB3A932A665}" type="presParOf" srcId="{078430A1-51A9-4DA4-9CD6-40B58D044CDC}" destId="{84B2B0B9-61A7-41F0-9847-DA58E6641D8A}" srcOrd="0" destOrd="0" presId="urn:microsoft.com/office/officeart/2005/8/layout/process4"/>
    <dgm:cxn modelId="{A78AD838-FB2C-418C-BAEB-CA98071D3F33}" type="presParOf" srcId="{078430A1-51A9-4DA4-9CD6-40B58D044CDC}" destId="{3C9EC30E-9631-4FF4-8B95-5B380E37D5CD}" srcOrd="1" destOrd="0" presId="urn:microsoft.com/office/officeart/2005/8/layout/process4"/>
    <dgm:cxn modelId="{642EED3E-2B96-45A3-8982-DFE12D29C0F7}" type="presParOf" srcId="{078430A1-51A9-4DA4-9CD6-40B58D044CDC}" destId="{888EE704-477D-41C4-9DB1-FFC49DEF729E}" srcOrd="2" destOrd="0" presId="urn:microsoft.com/office/officeart/2005/8/layout/process4"/>
    <dgm:cxn modelId="{B867B0B1-F75D-474F-82B6-7EC611D6A1A4}" type="presParOf" srcId="{888EE704-477D-41C4-9DB1-FFC49DEF729E}" destId="{6BC671B2-5FB4-4A76-AB07-15782A440CCA}" srcOrd="0" destOrd="0" presId="urn:microsoft.com/office/officeart/2005/8/layout/process4"/>
    <dgm:cxn modelId="{3D0C3311-DF33-428B-AE07-0C35CD5FB2F6}" type="presParOf" srcId="{A7726DC2-F1D5-4DA7-822B-0DE969EB4466}" destId="{9CD9D00E-FC19-4029-8C24-FDED11A33AE8}" srcOrd="3" destOrd="0" presId="urn:microsoft.com/office/officeart/2005/8/layout/process4"/>
    <dgm:cxn modelId="{3A06BFF7-406B-477E-8AC3-C1551C0B2150}" type="presParOf" srcId="{A7726DC2-F1D5-4DA7-822B-0DE969EB4466}" destId="{883BDA95-0C91-46B4-994C-D74A5C7FADF0}" srcOrd="4" destOrd="0" presId="urn:microsoft.com/office/officeart/2005/8/layout/process4"/>
    <dgm:cxn modelId="{02FFB87D-1181-4979-BC49-63C7606FA40E}" type="presParOf" srcId="{883BDA95-0C91-46B4-994C-D74A5C7FADF0}" destId="{A612E427-BEF1-4B6B-92F7-CC6B9AC633CE}" srcOrd="0" destOrd="0" presId="urn:microsoft.com/office/officeart/2005/8/layout/process4"/>
    <dgm:cxn modelId="{65FB0461-8CA9-4C01-8572-B959D0F9C7C7}" type="presParOf" srcId="{883BDA95-0C91-46B4-994C-D74A5C7FADF0}" destId="{E195D1BF-82DA-4A46-9780-83FF30F4F6E4}" srcOrd="1" destOrd="0" presId="urn:microsoft.com/office/officeart/2005/8/layout/process4"/>
    <dgm:cxn modelId="{B4ADA916-86FB-450D-8786-8A1474F087D3}" type="presParOf" srcId="{883BDA95-0C91-46B4-994C-D74A5C7FADF0}" destId="{869DC65A-3C26-4AF5-AF0D-4DB009C41E38}" srcOrd="2" destOrd="0" presId="urn:microsoft.com/office/officeart/2005/8/layout/process4"/>
    <dgm:cxn modelId="{6BD8A95C-173A-40B8-AF28-728F41FF2B90}" type="presParOf" srcId="{869DC65A-3C26-4AF5-AF0D-4DB009C41E38}" destId="{B5FCD60F-DBED-4180-8479-046A650A6FE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AFD100-BD17-453C-BF3A-92B1E61C66E3}" type="doc">
      <dgm:prSet loTypeId="urn:microsoft.com/office/officeart/2008/layout/VerticalCurvedList#1" loCatId="list" qsTypeId="urn:microsoft.com/office/officeart/2005/8/quickstyle/simple1#2" qsCatId="simple" csTypeId="urn:microsoft.com/office/officeart/2005/8/colors/accent1_2#1" csCatId="accent1" phldr="1"/>
      <dgm:spPr/>
      <dgm:t>
        <a:bodyPr/>
        <a:lstStyle/>
        <a:p>
          <a:endParaRPr lang="zh-CN" altLang="en-US"/>
        </a:p>
      </dgm:t>
    </dgm:pt>
    <dgm:pt modelId="{29A65615-C296-4551-96B3-4955E354CEA5}">
      <dgm:prSet phldrT="[文本]" custT="1"/>
      <dgm:spPr/>
      <dgm:t>
        <a:bodyPr/>
        <a:lstStyle/>
        <a:p>
          <a:r>
            <a:rPr lang="zh-CN" sz="1600" dirty="0"/>
            <a:t>物联网</a:t>
          </a:r>
          <a:r>
            <a:rPr lang="zh-CN" altLang="en-US" sz="1600" dirty="0"/>
            <a:t>应用</a:t>
          </a:r>
          <a:r>
            <a:rPr lang="zh-CN" sz="1600" dirty="0"/>
            <a:t>、云</a:t>
          </a:r>
          <a:r>
            <a:rPr lang="zh-CN" altLang="en-US" sz="1600" dirty="0"/>
            <a:t>计算</a:t>
          </a:r>
          <a:r>
            <a:rPr lang="zh-CN" sz="1600" dirty="0"/>
            <a:t>服务、大数据处理分析、人工智能服务、应用开发</a:t>
          </a:r>
          <a:r>
            <a:rPr lang="zh-CN" altLang="en-US" sz="1600" dirty="0"/>
            <a:t>、</a:t>
          </a:r>
          <a:r>
            <a:rPr lang="zh-CN" sz="1600" dirty="0"/>
            <a:t>前端设计展示</a:t>
          </a:r>
          <a:endParaRPr lang="zh-CN" altLang="en-US" sz="1600" dirty="0"/>
        </a:p>
      </dgm:t>
    </dgm:pt>
    <dgm:pt modelId="{3ACB5306-33CD-4A39-BBCD-F1942B22C46A}" cxnId="{B1771FAD-F2E6-46E3-8108-C9CE7BC36E09}" type="parTrans">
      <dgm:prSet/>
      <dgm:spPr/>
      <dgm:t>
        <a:bodyPr/>
        <a:lstStyle/>
        <a:p>
          <a:endParaRPr lang="zh-CN" altLang="en-US" sz="1600"/>
        </a:p>
      </dgm:t>
    </dgm:pt>
    <dgm:pt modelId="{D7B45378-D03C-4623-B770-00FEAE260B14}" cxnId="{B1771FAD-F2E6-46E3-8108-C9CE7BC36E09}" type="sibTrans">
      <dgm:prSet/>
      <dgm:spPr/>
      <dgm:t>
        <a:bodyPr/>
        <a:lstStyle/>
        <a:p>
          <a:endParaRPr lang="zh-CN" altLang="en-US" sz="1600"/>
        </a:p>
      </dgm:t>
    </dgm:pt>
    <dgm:pt modelId="{C8129EA0-5F18-4CFC-B9D8-F8F0943352B0}">
      <dgm:prSet phldrT="[文本]" custT="1"/>
      <dgm:spPr/>
      <dgm:t>
        <a:bodyPr/>
        <a:lstStyle/>
        <a:p>
          <a:r>
            <a:rPr lang="zh-CN" sz="1400" dirty="0"/>
            <a:t>物联网技术、云技术、大数据技术，安全运维管理平台、处理和分析大数据，应用智能技术、应用开发</a:t>
          </a:r>
          <a:r>
            <a:rPr lang="zh-CN" altLang="en-US" sz="1400" dirty="0"/>
            <a:t>、</a:t>
          </a:r>
          <a:r>
            <a:rPr lang="zh-CN" sz="1400" dirty="0"/>
            <a:t>数据展示技术</a:t>
          </a:r>
          <a:endParaRPr lang="zh-CN" altLang="en-US" sz="1400" dirty="0"/>
        </a:p>
      </dgm:t>
    </dgm:pt>
    <dgm:pt modelId="{F1771EF4-63E2-44B4-8469-34EE2CED629C}" cxnId="{59966C6F-B466-4083-9142-BF8B8258BA60}" type="parTrans">
      <dgm:prSet/>
      <dgm:spPr/>
      <dgm:t>
        <a:bodyPr/>
        <a:lstStyle/>
        <a:p>
          <a:endParaRPr lang="zh-CN" altLang="en-US" sz="1600"/>
        </a:p>
      </dgm:t>
    </dgm:pt>
    <dgm:pt modelId="{66D13B05-6876-466E-AA27-3CD8238EA685}" cxnId="{59966C6F-B466-4083-9142-BF8B8258BA60}" type="sibTrans">
      <dgm:prSet/>
      <dgm:spPr/>
      <dgm:t>
        <a:bodyPr/>
        <a:lstStyle/>
        <a:p>
          <a:endParaRPr lang="zh-CN" altLang="en-US" sz="1600"/>
        </a:p>
      </dgm:t>
    </dgm:pt>
    <dgm:pt modelId="{AD29D297-ED3C-4843-8EB7-87C01C5A92CA}">
      <dgm:prSet phldrT="[文本]" custT="1"/>
      <dgm:spPr/>
      <dgm:t>
        <a:bodyPr/>
        <a:lstStyle/>
        <a:p>
          <a:r>
            <a:rPr lang="zh-CN" sz="1600" kern="1200" dirty="0"/>
            <a:t>拥有</a:t>
          </a:r>
          <a:r>
            <a:rPr lang="zh-CN" sz="1600" kern="1200" dirty="0">
              <a:solidFill>
                <a:srgbClr val="FFC000"/>
              </a:solidFill>
            </a:rPr>
            <a:t>较高职业素养</a:t>
          </a:r>
          <a:r>
            <a:rPr lang="zh-CN" sz="1600" kern="1200" dirty="0"/>
            <a:t>、</a:t>
          </a:r>
          <a:r>
            <a:rPr lang="zh-CN" sz="1600" kern="1200" dirty="0">
              <a:solidFill>
                <a:srgbClr val="FFC000"/>
              </a:solidFill>
            </a:rPr>
            <a:t>扎实专业技能</a:t>
          </a:r>
          <a:r>
            <a:rPr lang="zh-CN" sz="1600" kern="1200" dirty="0"/>
            <a:t>、</a:t>
          </a:r>
          <a:r>
            <a:rPr lang="zh-CN" sz="1600" kern="1200" dirty="0">
              <a:solidFill>
                <a:srgbClr val="FFC000"/>
              </a:solidFill>
            </a:rPr>
            <a:t>良好创新意识</a:t>
          </a:r>
          <a:r>
            <a:rPr lang="zh-CN" sz="1600" kern="1200" dirty="0"/>
            <a:t>的德智体美劳全面</a:t>
          </a:r>
          <a:r>
            <a:rPr lang="zh-CN" sz="1600" kern="1200" dirty="0">
              <a:solidFill>
                <a:srgbClr val="FFC000"/>
              </a:solidFill>
            </a:rPr>
            <a:t>可持续发展</a:t>
          </a:r>
          <a:r>
            <a:rPr lang="zh-CN" sz="1600" kern="1200" dirty="0"/>
            <a:t>的</a:t>
          </a:r>
          <a:r>
            <a:rPr lang="zh-CN" sz="1600" kern="1200" dirty="0">
              <a:solidFill>
                <a:srgbClr val="FFC000"/>
              </a:solidFill>
            </a:rPr>
            <a:t>高素质复合型</a:t>
          </a:r>
          <a:r>
            <a:rPr lang="zh-CN" sz="1600" kern="1200" dirty="0"/>
            <a:t>技术技能人才。</a:t>
          </a:r>
          <a:endParaRPr lang="zh-CN" altLang="en-US" sz="1600" kern="1200" dirty="0"/>
        </a:p>
      </dgm:t>
    </dgm:pt>
    <dgm:pt modelId="{7C1272BB-C088-4938-A44F-E6C7844D86C4}" cxnId="{4ADF2027-CAFE-4996-A2DD-538D8C5B30B0}" type="parTrans">
      <dgm:prSet/>
      <dgm:spPr/>
      <dgm:t>
        <a:bodyPr/>
        <a:lstStyle/>
        <a:p>
          <a:endParaRPr lang="zh-CN" altLang="en-US" sz="1600"/>
        </a:p>
      </dgm:t>
    </dgm:pt>
    <dgm:pt modelId="{48E09F80-3F41-4548-90B1-1E4FC9B341EA}" cxnId="{4ADF2027-CAFE-4996-A2DD-538D8C5B30B0}" type="sibTrans">
      <dgm:prSet/>
      <dgm:spPr/>
      <dgm:t>
        <a:bodyPr/>
        <a:lstStyle/>
        <a:p>
          <a:endParaRPr lang="zh-CN" altLang="en-US" sz="1600"/>
        </a:p>
      </dgm:t>
    </dgm:pt>
    <dgm:pt modelId="{36E0FDE3-379C-440A-9B08-355FF8E348C4}" type="pres">
      <dgm:prSet presAssocID="{6AAFD100-BD17-453C-BF3A-92B1E61C66E3}" presName="Name0" presStyleCnt="0">
        <dgm:presLayoutVars>
          <dgm:chMax val="7"/>
          <dgm:chPref val="7"/>
          <dgm:dir/>
        </dgm:presLayoutVars>
      </dgm:prSet>
      <dgm:spPr/>
    </dgm:pt>
    <dgm:pt modelId="{D7CCDE7A-DB78-463E-8680-C71F26246669}" type="pres">
      <dgm:prSet presAssocID="{6AAFD100-BD17-453C-BF3A-92B1E61C66E3}" presName="Name1" presStyleCnt="0"/>
      <dgm:spPr/>
    </dgm:pt>
    <dgm:pt modelId="{9B703DA5-29C5-40EA-BA6B-FF60D1A46709}" type="pres">
      <dgm:prSet presAssocID="{6AAFD100-BD17-453C-BF3A-92B1E61C66E3}" presName="cycle" presStyleCnt="0"/>
      <dgm:spPr/>
    </dgm:pt>
    <dgm:pt modelId="{EC70C417-D3A7-4602-B4DE-B44FF4855FA6}" type="pres">
      <dgm:prSet presAssocID="{6AAFD100-BD17-453C-BF3A-92B1E61C66E3}" presName="srcNode" presStyleLbl="node1" presStyleIdx="0" presStyleCnt="3"/>
      <dgm:spPr/>
    </dgm:pt>
    <dgm:pt modelId="{F964C309-B336-4B95-8F1C-F31E2FCABD57}" type="pres">
      <dgm:prSet presAssocID="{6AAFD100-BD17-453C-BF3A-92B1E61C66E3}" presName="conn" presStyleLbl="parChTrans1D2" presStyleIdx="0" presStyleCnt="1"/>
      <dgm:spPr/>
    </dgm:pt>
    <dgm:pt modelId="{EEA54F8F-4C3B-46D3-BC35-13500BFF1666}" type="pres">
      <dgm:prSet presAssocID="{6AAFD100-BD17-453C-BF3A-92B1E61C66E3}" presName="extraNode" presStyleLbl="node1" presStyleIdx="0" presStyleCnt="3"/>
      <dgm:spPr/>
    </dgm:pt>
    <dgm:pt modelId="{C100A3F2-81E7-42D4-B35E-ACB811D93A74}" type="pres">
      <dgm:prSet presAssocID="{6AAFD100-BD17-453C-BF3A-92B1E61C66E3}" presName="dstNode" presStyleLbl="node1" presStyleIdx="0" presStyleCnt="3"/>
      <dgm:spPr/>
    </dgm:pt>
    <dgm:pt modelId="{E9125B3C-0F9D-4550-AB3C-2103B4F25BDE}" type="pres">
      <dgm:prSet presAssocID="{29A65615-C296-4551-96B3-4955E354CEA5}" presName="text_1" presStyleLbl="node1" presStyleIdx="0" presStyleCnt="3">
        <dgm:presLayoutVars>
          <dgm:bulletEnabled val="1"/>
        </dgm:presLayoutVars>
      </dgm:prSet>
      <dgm:spPr/>
    </dgm:pt>
    <dgm:pt modelId="{4AE1763E-48A3-4766-A4C9-49D40529A639}" type="pres">
      <dgm:prSet presAssocID="{29A65615-C296-4551-96B3-4955E354CEA5}" presName="accent_1" presStyleCnt="0"/>
      <dgm:spPr/>
    </dgm:pt>
    <dgm:pt modelId="{182203B8-3B0D-4C49-B5EA-DAB09EFD0D6B}" type="pres">
      <dgm:prSet presAssocID="{29A65615-C296-4551-96B3-4955E354CEA5}" presName="accentRepeatNode" presStyleLbl="solidFgAcc1" presStyleIdx="0" presStyleCnt="3"/>
      <dgm:spPr/>
    </dgm:pt>
    <dgm:pt modelId="{A7548E8E-2F7A-44F7-8667-966C9FB8E4B8}" type="pres">
      <dgm:prSet presAssocID="{C8129EA0-5F18-4CFC-B9D8-F8F0943352B0}" presName="text_2" presStyleLbl="node1" presStyleIdx="1" presStyleCnt="3" custScaleY="120148">
        <dgm:presLayoutVars>
          <dgm:bulletEnabled val="1"/>
        </dgm:presLayoutVars>
      </dgm:prSet>
      <dgm:spPr/>
    </dgm:pt>
    <dgm:pt modelId="{B3EB99E5-18C8-4872-804C-40C83F6913AA}" type="pres">
      <dgm:prSet presAssocID="{C8129EA0-5F18-4CFC-B9D8-F8F0943352B0}" presName="accent_2" presStyleCnt="0"/>
      <dgm:spPr/>
    </dgm:pt>
    <dgm:pt modelId="{685D76AF-FB71-4727-B056-C7DDC8561D86}" type="pres">
      <dgm:prSet presAssocID="{C8129EA0-5F18-4CFC-B9D8-F8F0943352B0}" presName="accentRepeatNode" presStyleLbl="solidFgAcc1" presStyleIdx="1" presStyleCnt="3"/>
      <dgm:spPr/>
    </dgm:pt>
    <dgm:pt modelId="{B245761B-914E-485F-A1A2-B0C00B902DF2}" type="pres">
      <dgm:prSet presAssocID="{AD29D297-ED3C-4843-8EB7-87C01C5A92CA}" presName="text_3" presStyleLbl="node1" presStyleIdx="2" presStyleCnt="3" custScaleY="121361">
        <dgm:presLayoutVars>
          <dgm:bulletEnabled val="1"/>
        </dgm:presLayoutVars>
      </dgm:prSet>
      <dgm:spPr/>
    </dgm:pt>
    <dgm:pt modelId="{E49522F5-DD1B-4747-AC0C-1D556813BB1F}" type="pres">
      <dgm:prSet presAssocID="{AD29D297-ED3C-4843-8EB7-87C01C5A92CA}" presName="accent_3" presStyleCnt="0"/>
      <dgm:spPr/>
    </dgm:pt>
    <dgm:pt modelId="{70ACC6FA-2134-4A2D-BD4D-8664122A2F3E}" type="pres">
      <dgm:prSet presAssocID="{AD29D297-ED3C-4843-8EB7-87C01C5A92CA}" presName="accentRepeatNode" presStyleLbl="solidFgAcc1" presStyleIdx="2" presStyleCnt="3"/>
      <dgm:spPr/>
    </dgm:pt>
  </dgm:ptLst>
  <dgm:cxnLst>
    <dgm:cxn modelId="{4C5B721C-B4DE-43FA-847A-3D976D6A5C1C}" type="presOf" srcId="{6AAFD100-BD17-453C-BF3A-92B1E61C66E3}" destId="{36E0FDE3-379C-440A-9B08-355FF8E348C4}" srcOrd="0" destOrd="0" presId="urn:microsoft.com/office/officeart/2008/layout/VerticalCurvedList#1"/>
    <dgm:cxn modelId="{37B5D425-C393-41D3-B7DB-F9F6E1966741}" type="presOf" srcId="{AD29D297-ED3C-4843-8EB7-87C01C5A92CA}" destId="{B245761B-914E-485F-A1A2-B0C00B902DF2}" srcOrd="0" destOrd="0" presId="urn:microsoft.com/office/officeart/2008/layout/VerticalCurvedList#1"/>
    <dgm:cxn modelId="{4ADF2027-CAFE-4996-A2DD-538D8C5B30B0}" srcId="{6AAFD100-BD17-453C-BF3A-92B1E61C66E3}" destId="{AD29D297-ED3C-4843-8EB7-87C01C5A92CA}" srcOrd="2" destOrd="0" parTransId="{7C1272BB-C088-4938-A44F-E6C7844D86C4}" sibTransId="{48E09F80-3F41-4548-90B1-1E4FC9B341EA}"/>
    <dgm:cxn modelId="{59966C6F-B466-4083-9142-BF8B8258BA60}" srcId="{6AAFD100-BD17-453C-BF3A-92B1E61C66E3}" destId="{C8129EA0-5F18-4CFC-B9D8-F8F0943352B0}" srcOrd="1" destOrd="0" parTransId="{F1771EF4-63E2-44B4-8469-34EE2CED629C}" sibTransId="{66D13B05-6876-466E-AA27-3CD8238EA685}"/>
    <dgm:cxn modelId="{B1771FAD-F2E6-46E3-8108-C9CE7BC36E09}" srcId="{6AAFD100-BD17-453C-BF3A-92B1E61C66E3}" destId="{29A65615-C296-4551-96B3-4955E354CEA5}" srcOrd="0" destOrd="0" parTransId="{3ACB5306-33CD-4A39-BBCD-F1942B22C46A}" sibTransId="{D7B45378-D03C-4623-B770-00FEAE260B14}"/>
    <dgm:cxn modelId="{3D554DB5-ED72-4BEB-9DA8-A51D7A590F68}" type="presOf" srcId="{C8129EA0-5F18-4CFC-B9D8-F8F0943352B0}" destId="{A7548E8E-2F7A-44F7-8667-966C9FB8E4B8}" srcOrd="0" destOrd="0" presId="urn:microsoft.com/office/officeart/2008/layout/VerticalCurvedList#1"/>
    <dgm:cxn modelId="{83027FC8-5228-424B-BD75-E272FD8A36D4}" type="presOf" srcId="{D7B45378-D03C-4623-B770-00FEAE260B14}" destId="{F964C309-B336-4B95-8F1C-F31E2FCABD57}" srcOrd="0" destOrd="0" presId="urn:microsoft.com/office/officeart/2008/layout/VerticalCurvedList#1"/>
    <dgm:cxn modelId="{33C2A7FD-41E6-473C-9CC4-54A03427E3DD}" type="presOf" srcId="{29A65615-C296-4551-96B3-4955E354CEA5}" destId="{E9125B3C-0F9D-4550-AB3C-2103B4F25BDE}" srcOrd="0" destOrd="0" presId="urn:microsoft.com/office/officeart/2008/layout/VerticalCurvedList#1"/>
    <dgm:cxn modelId="{D7D3C001-0B2D-40D1-B62D-FED235DF7DCC}" type="presParOf" srcId="{36E0FDE3-379C-440A-9B08-355FF8E348C4}" destId="{D7CCDE7A-DB78-463E-8680-C71F26246669}" srcOrd="0" destOrd="0" presId="urn:microsoft.com/office/officeart/2008/layout/VerticalCurvedList#1"/>
    <dgm:cxn modelId="{E21BA15E-D4EF-4E40-BDFC-15DB65A20A46}" type="presParOf" srcId="{D7CCDE7A-DB78-463E-8680-C71F26246669}" destId="{9B703DA5-29C5-40EA-BA6B-FF60D1A46709}" srcOrd="0" destOrd="0" presId="urn:microsoft.com/office/officeart/2008/layout/VerticalCurvedList#1"/>
    <dgm:cxn modelId="{C5CAB2B2-8271-4F6D-AB13-E3E01ED81618}" type="presParOf" srcId="{9B703DA5-29C5-40EA-BA6B-FF60D1A46709}" destId="{EC70C417-D3A7-4602-B4DE-B44FF4855FA6}" srcOrd="0" destOrd="0" presId="urn:microsoft.com/office/officeart/2008/layout/VerticalCurvedList#1"/>
    <dgm:cxn modelId="{3325A49A-3729-45FD-AEE9-588E8373F984}" type="presParOf" srcId="{9B703DA5-29C5-40EA-BA6B-FF60D1A46709}" destId="{F964C309-B336-4B95-8F1C-F31E2FCABD57}" srcOrd="1" destOrd="0" presId="urn:microsoft.com/office/officeart/2008/layout/VerticalCurvedList#1"/>
    <dgm:cxn modelId="{533831F2-F4AF-4462-B3BF-C26A1DDA52F7}" type="presParOf" srcId="{9B703DA5-29C5-40EA-BA6B-FF60D1A46709}" destId="{EEA54F8F-4C3B-46D3-BC35-13500BFF1666}" srcOrd="2" destOrd="0" presId="urn:microsoft.com/office/officeart/2008/layout/VerticalCurvedList#1"/>
    <dgm:cxn modelId="{1A99B986-0E58-4DDB-A675-5541FCB4673E}" type="presParOf" srcId="{9B703DA5-29C5-40EA-BA6B-FF60D1A46709}" destId="{C100A3F2-81E7-42D4-B35E-ACB811D93A74}" srcOrd="3" destOrd="0" presId="urn:microsoft.com/office/officeart/2008/layout/VerticalCurvedList#1"/>
    <dgm:cxn modelId="{ADF50AC9-8AF5-4A07-BCF6-FEB6A8B3BE21}" type="presParOf" srcId="{D7CCDE7A-DB78-463E-8680-C71F26246669}" destId="{E9125B3C-0F9D-4550-AB3C-2103B4F25BDE}" srcOrd="1" destOrd="0" presId="urn:microsoft.com/office/officeart/2008/layout/VerticalCurvedList#1"/>
    <dgm:cxn modelId="{B5477568-671E-4A3E-8C3F-A6F6D3D39DB2}" type="presParOf" srcId="{D7CCDE7A-DB78-463E-8680-C71F26246669}" destId="{4AE1763E-48A3-4766-A4C9-49D40529A639}" srcOrd="2" destOrd="0" presId="urn:microsoft.com/office/officeart/2008/layout/VerticalCurvedList#1"/>
    <dgm:cxn modelId="{5F8B7B3E-0171-4C30-9490-106FC794181C}" type="presParOf" srcId="{4AE1763E-48A3-4766-A4C9-49D40529A639}" destId="{182203B8-3B0D-4C49-B5EA-DAB09EFD0D6B}" srcOrd="0" destOrd="0" presId="urn:microsoft.com/office/officeart/2008/layout/VerticalCurvedList#1"/>
    <dgm:cxn modelId="{3AC94C03-66EC-41A5-AD4D-A2CE03D8C619}" type="presParOf" srcId="{D7CCDE7A-DB78-463E-8680-C71F26246669}" destId="{A7548E8E-2F7A-44F7-8667-966C9FB8E4B8}" srcOrd="3" destOrd="0" presId="urn:microsoft.com/office/officeart/2008/layout/VerticalCurvedList#1"/>
    <dgm:cxn modelId="{A55760FA-168E-4863-A52B-683BBA391427}" type="presParOf" srcId="{D7CCDE7A-DB78-463E-8680-C71F26246669}" destId="{B3EB99E5-18C8-4872-804C-40C83F6913AA}" srcOrd="4" destOrd="0" presId="urn:microsoft.com/office/officeart/2008/layout/VerticalCurvedList#1"/>
    <dgm:cxn modelId="{45529177-4935-48A7-B319-B4AF364B4555}" type="presParOf" srcId="{B3EB99E5-18C8-4872-804C-40C83F6913AA}" destId="{685D76AF-FB71-4727-B056-C7DDC8561D86}" srcOrd="0" destOrd="0" presId="urn:microsoft.com/office/officeart/2008/layout/VerticalCurvedList#1"/>
    <dgm:cxn modelId="{59A5060A-ACC8-40FD-9E11-018E629451B4}" type="presParOf" srcId="{D7CCDE7A-DB78-463E-8680-C71F26246669}" destId="{B245761B-914E-485F-A1A2-B0C00B902DF2}" srcOrd="5" destOrd="0" presId="urn:microsoft.com/office/officeart/2008/layout/VerticalCurvedList#1"/>
    <dgm:cxn modelId="{D6B91AC9-41E8-4421-AF30-B98090944355}" type="presParOf" srcId="{D7CCDE7A-DB78-463E-8680-C71F26246669}" destId="{E49522F5-DD1B-4747-AC0C-1D556813BB1F}" srcOrd="6" destOrd="0" presId="urn:microsoft.com/office/officeart/2008/layout/VerticalCurvedList#1"/>
    <dgm:cxn modelId="{861C456D-A0A0-4444-9D4C-072F81FAE594}" type="presParOf" srcId="{E49522F5-DD1B-4747-AC0C-1D556813BB1F}" destId="{70ACC6FA-2134-4A2D-BD4D-8664122A2F3E}" srcOrd="0" destOrd="0" presId="urn:microsoft.com/office/officeart/2008/layout/VerticalCurved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433684-0265-4C3E-8C95-78AD1E3FA983}" type="doc">
      <dgm:prSet loTypeId="urn:microsoft.com/office/officeart/2005/8/layout/pyramid1#1" loCatId="pyramid" qsTypeId="urn:microsoft.com/office/officeart/2005/8/quickstyle/simple5#1" qsCatId="simple" csTypeId="urn:microsoft.com/office/officeart/2005/8/colors/colorful2#1" csCatId="colorful" phldr="1"/>
      <dgm:spPr/>
      <dgm:t>
        <a:bodyPr/>
        <a:lstStyle/>
        <a:p>
          <a:endParaRPr lang="zh-CN" altLang="en-US"/>
        </a:p>
      </dgm:t>
    </dgm:pt>
    <dgm:pt modelId="{76B438EE-3156-47F7-B518-6A2CCC712BDE}">
      <dgm:prSet phldrT="[文本]" custT="1"/>
      <dgm:spPr/>
      <dgm:t>
        <a:bodyPr/>
        <a:lstStyle/>
        <a:p>
          <a:pPr>
            <a:lnSpc>
              <a:spcPct val="90000"/>
            </a:lnSpc>
            <a:spcAft>
              <a:spcPct val="35000"/>
            </a:spcAft>
          </a:pPr>
          <a:endParaRPr lang="en-US" altLang="zh-CN" sz="1400" b="1" dirty="0">
            <a:solidFill>
              <a:schemeClr val="bg1"/>
            </a:solidFill>
          </a:endParaRPr>
        </a:p>
        <a:p>
          <a:pPr>
            <a:lnSpc>
              <a:spcPct val="100000"/>
            </a:lnSpc>
            <a:spcAft>
              <a:spcPts val="0"/>
            </a:spcAft>
          </a:pPr>
          <a:r>
            <a:rPr lang="zh-CN" altLang="en-US" sz="1600" b="1" dirty="0">
              <a:solidFill>
                <a:schemeClr val="bg1"/>
              </a:solidFill>
              <a:latin typeface="+mj-ea"/>
              <a:ea typeface="+mj-ea"/>
            </a:rPr>
            <a:t>创新</a:t>
          </a:r>
          <a:endParaRPr lang="en-US" altLang="zh-CN" sz="1600" b="1" dirty="0">
            <a:solidFill>
              <a:schemeClr val="bg1"/>
            </a:solidFill>
            <a:latin typeface="+mj-ea"/>
            <a:ea typeface="+mj-ea"/>
          </a:endParaRPr>
        </a:p>
        <a:p>
          <a:pPr>
            <a:lnSpc>
              <a:spcPct val="100000"/>
            </a:lnSpc>
            <a:spcAft>
              <a:spcPts val="0"/>
            </a:spcAft>
          </a:pPr>
          <a:r>
            <a:rPr lang="zh-CN" altLang="en-US" sz="1600" b="1" dirty="0">
              <a:solidFill>
                <a:schemeClr val="bg1"/>
              </a:solidFill>
              <a:latin typeface="+mj-ea"/>
              <a:ea typeface="+mj-ea"/>
            </a:rPr>
            <a:t>创业</a:t>
          </a:r>
          <a:endParaRPr lang="en-US" altLang="zh-CN" sz="1600" b="1" dirty="0">
            <a:solidFill>
              <a:schemeClr val="bg1"/>
            </a:solidFill>
            <a:latin typeface="+mj-ea"/>
            <a:ea typeface="+mj-ea"/>
          </a:endParaRPr>
        </a:p>
        <a:p>
          <a:pPr>
            <a:lnSpc>
              <a:spcPct val="100000"/>
            </a:lnSpc>
            <a:spcAft>
              <a:spcPts val="0"/>
            </a:spcAft>
          </a:pPr>
          <a:r>
            <a:rPr lang="zh-CN" altLang="en-US" sz="1600" b="1" dirty="0">
              <a:solidFill>
                <a:schemeClr val="bg1"/>
              </a:solidFill>
              <a:latin typeface="+mj-ea"/>
              <a:ea typeface="+mj-ea"/>
            </a:rPr>
            <a:t>订单班</a:t>
          </a:r>
        </a:p>
      </dgm:t>
    </dgm:pt>
    <dgm:pt modelId="{57D824DE-D54D-49A9-A63A-CCF57490A6E2}" cxnId="{3AD221BA-6786-49C7-86A6-E94A1351BAD0}" type="parTrans">
      <dgm:prSet/>
      <dgm:spPr/>
      <dgm:t>
        <a:bodyPr/>
        <a:lstStyle/>
        <a:p>
          <a:endParaRPr lang="zh-CN" altLang="en-US" sz="1600"/>
        </a:p>
      </dgm:t>
    </dgm:pt>
    <dgm:pt modelId="{D9DBDC92-172C-4890-93D0-D14AA65D8F43}" cxnId="{3AD221BA-6786-49C7-86A6-E94A1351BAD0}" type="sibTrans">
      <dgm:prSet/>
      <dgm:spPr/>
      <dgm:t>
        <a:bodyPr/>
        <a:lstStyle/>
        <a:p>
          <a:endParaRPr lang="zh-CN" altLang="en-US" sz="1600"/>
        </a:p>
      </dgm:t>
    </dgm:pt>
    <dgm:pt modelId="{7E086955-7724-4A09-B60C-93F9744ABA66}">
      <dgm:prSet phldrT="[文本]" custT="1"/>
      <dgm:spPr/>
      <dgm:t>
        <a:bodyPr/>
        <a:lstStyle/>
        <a:p>
          <a:r>
            <a:rPr lang="zh-CN" altLang="en-US" sz="2000" b="1" dirty="0">
              <a:solidFill>
                <a:schemeClr val="bg1"/>
              </a:solidFill>
              <a:latin typeface="微软雅黑" panose="020B0503020204020204" charset="-122"/>
              <a:ea typeface="微软雅黑" panose="020B0503020204020204" charset="-122"/>
            </a:rPr>
            <a:t>师生创新</a:t>
          </a:r>
          <a:endParaRPr lang="en-US" altLang="zh-CN" sz="2000" b="1" dirty="0">
            <a:solidFill>
              <a:schemeClr val="bg1"/>
            </a:solidFill>
            <a:latin typeface="微软雅黑" panose="020B0503020204020204" charset="-122"/>
            <a:ea typeface="微软雅黑" panose="020B0503020204020204" charset="-122"/>
          </a:endParaRPr>
        </a:p>
        <a:p>
          <a:r>
            <a:rPr lang="zh-CN" altLang="en-US" sz="2000" b="1" dirty="0">
              <a:solidFill>
                <a:schemeClr val="bg1"/>
              </a:solidFill>
              <a:latin typeface="微软雅黑" panose="020B0503020204020204" charset="-122"/>
              <a:ea typeface="微软雅黑" panose="020B0503020204020204" charset="-122"/>
            </a:rPr>
            <a:t>创业工作室</a:t>
          </a:r>
        </a:p>
      </dgm:t>
    </dgm:pt>
    <dgm:pt modelId="{D858AE33-CE6E-4CE7-8DFA-73CB066D9C01}" cxnId="{AABF3B44-E5C4-46BA-B1ED-5E777C64C351}" type="parTrans">
      <dgm:prSet/>
      <dgm:spPr/>
      <dgm:t>
        <a:bodyPr/>
        <a:lstStyle/>
        <a:p>
          <a:endParaRPr lang="zh-CN" altLang="en-US" sz="1600"/>
        </a:p>
      </dgm:t>
    </dgm:pt>
    <dgm:pt modelId="{6172F3B4-BD9A-4F5D-89CD-26AB2BE722B5}" cxnId="{AABF3B44-E5C4-46BA-B1ED-5E777C64C351}" type="sibTrans">
      <dgm:prSet/>
      <dgm:spPr/>
      <dgm:t>
        <a:bodyPr/>
        <a:lstStyle/>
        <a:p>
          <a:endParaRPr lang="zh-CN" altLang="en-US" sz="1600"/>
        </a:p>
      </dgm:t>
    </dgm:pt>
    <dgm:pt modelId="{16A75CBB-1C61-4533-AED3-ACB7D986099B}">
      <dgm:prSet phldrT="[文本]" custT="1"/>
      <dgm:spPr/>
      <dgm:t>
        <a:bodyPr/>
        <a:lstStyle/>
        <a:p>
          <a:r>
            <a:rPr lang="zh-CN" altLang="en-US" sz="2400" b="1" dirty="0">
              <a:solidFill>
                <a:schemeClr val="bg1"/>
              </a:solidFill>
            </a:rPr>
            <a:t>专业集群社团</a:t>
          </a:r>
        </a:p>
      </dgm:t>
    </dgm:pt>
    <dgm:pt modelId="{96AB1B66-8B47-4E99-A0EB-AD6B210DDD9B}" cxnId="{E2CA249E-6AAB-4405-AA52-0D3C8F019766}" type="parTrans">
      <dgm:prSet/>
      <dgm:spPr/>
      <dgm:t>
        <a:bodyPr/>
        <a:lstStyle/>
        <a:p>
          <a:endParaRPr lang="zh-CN" altLang="en-US" sz="1600"/>
        </a:p>
      </dgm:t>
    </dgm:pt>
    <dgm:pt modelId="{3F62D55B-8D94-44C3-8EA9-9A7289904C8F}" cxnId="{E2CA249E-6AAB-4405-AA52-0D3C8F019766}" type="sibTrans">
      <dgm:prSet/>
      <dgm:spPr/>
      <dgm:t>
        <a:bodyPr/>
        <a:lstStyle/>
        <a:p>
          <a:endParaRPr lang="zh-CN" altLang="en-US" sz="1600"/>
        </a:p>
      </dgm:t>
    </dgm:pt>
    <dgm:pt modelId="{3458B929-5DED-43CF-B272-0A11761DBC0E}" type="pres">
      <dgm:prSet presAssocID="{F9433684-0265-4C3E-8C95-78AD1E3FA983}" presName="Name0" presStyleCnt="0">
        <dgm:presLayoutVars>
          <dgm:dir/>
          <dgm:animLvl val="lvl"/>
          <dgm:resizeHandles val="exact"/>
        </dgm:presLayoutVars>
      </dgm:prSet>
      <dgm:spPr/>
    </dgm:pt>
    <dgm:pt modelId="{25A3C3FD-FDD2-4737-9876-7DCA7CFAA6D2}" type="pres">
      <dgm:prSet presAssocID="{76B438EE-3156-47F7-B518-6A2CCC712BDE}" presName="Name8" presStyleCnt="0"/>
      <dgm:spPr/>
    </dgm:pt>
    <dgm:pt modelId="{2632B3DC-76DA-4D61-9557-D83D9BCA89F5}" type="pres">
      <dgm:prSet presAssocID="{76B438EE-3156-47F7-B518-6A2CCC712BDE}" presName="level" presStyleLbl="node1" presStyleIdx="0" presStyleCnt="3">
        <dgm:presLayoutVars>
          <dgm:chMax val="1"/>
          <dgm:bulletEnabled val="1"/>
        </dgm:presLayoutVars>
      </dgm:prSet>
      <dgm:spPr/>
    </dgm:pt>
    <dgm:pt modelId="{0B4A0B29-4833-4E76-A861-EE3D1608CE9A}" type="pres">
      <dgm:prSet presAssocID="{76B438EE-3156-47F7-B518-6A2CCC712BDE}" presName="levelTx" presStyleLbl="revTx" presStyleIdx="0" presStyleCnt="0">
        <dgm:presLayoutVars>
          <dgm:chMax val="1"/>
          <dgm:bulletEnabled val="1"/>
        </dgm:presLayoutVars>
      </dgm:prSet>
      <dgm:spPr/>
    </dgm:pt>
    <dgm:pt modelId="{45C1914C-5045-4126-B45D-254C6928F128}" type="pres">
      <dgm:prSet presAssocID="{7E086955-7724-4A09-B60C-93F9744ABA66}" presName="Name8" presStyleCnt="0"/>
      <dgm:spPr/>
    </dgm:pt>
    <dgm:pt modelId="{8A4290B2-C107-41A1-AF4F-13E268BA1175}" type="pres">
      <dgm:prSet presAssocID="{7E086955-7724-4A09-B60C-93F9744ABA66}" presName="level" presStyleLbl="node1" presStyleIdx="1" presStyleCnt="3">
        <dgm:presLayoutVars>
          <dgm:chMax val="1"/>
          <dgm:bulletEnabled val="1"/>
        </dgm:presLayoutVars>
      </dgm:prSet>
      <dgm:spPr/>
    </dgm:pt>
    <dgm:pt modelId="{D422118A-D5E8-4ACB-B47C-A9A65C4D8B3E}" type="pres">
      <dgm:prSet presAssocID="{7E086955-7724-4A09-B60C-93F9744ABA66}" presName="levelTx" presStyleLbl="revTx" presStyleIdx="0" presStyleCnt="0">
        <dgm:presLayoutVars>
          <dgm:chMax val="1"/>
          <dgm:bulletEnabled val="1"/>
        </dgm:presLayoutVars>
      </dgm:prSet>
      <dgm:spPr/>
    </dgm:pt>
    <dgm:pt modelId="{CB717ABB-C828-4798-996F-8EE5F94E7BBC}" type="pres">
      <dgm:prSet presAssocID="{16A75CBB-1C61-4533-AED3-ACB7D986099B}" presName="Name8" presStyleCnt="0"/>
      <dgm:spPr/>
    </dgm:pt>
    <dgm:pt modelId="{2BF6C75A-F88E-450C-A39B-8F5A617D6D33}" type="pres">
      <dgm:prSet presAssocID="{16A75CBB-1C61-4533-AED3-ACB7D986099B}" presName="level" presStyleLbl="node1" presStyleIdx="2" presStyleCnt="3" custLinFactNeighborX="34274" custLinFactNeighborY="8427">
        <dgm:presLayoutVars>
          <dgm:chMax val="1"/>
          <dgm:bulletEnabled val="1"/>
        </dgm:presLayoutVars>
      </dgm:prSet>
      <dgm:spPr/>
    </dgm:pt>
    <dgm:pt modelId="{EECEE97C-0F3C-42BE-8599-DECAB3940F0D}" type="pres">
      <dgm:prSet presAssocID="{16A75CBB-1C61-4533-AED3-ACB7D986099B}" presName="levelTx" presStyleLbl="revTx" presStyleIdx="0" presStyleCnt="0">
        <dgm:presLayoutVars>
          <dgm:chMax val="1"/>
          <dgm:bulletEnabled val="1"/>
        </dgm:presLayoutVars>
      </dgm:prSet>
      <dgm:spPr/>
    </dgm:pt>
  </dgm:ptLst>
  <dgm:cxnLst>
    <dgm:cxn modelId="{FE80B301-BFB5-4AB9-A1A8-1B11643A3146}" type="presOf" srcId="{76B438EE-3156-47F7-B518-6A2CCC712BDE}" destId="{0B4A0B29-4833-4E76-A861-EE3D1608CE9A}" srcOrd="1" destOrd="0" presId="urn:microsoft.com/office/officeart/2005/8/layout/pyramid1#1"/>
    <dgm:cxn modelId="{53AD5004-CA00-49AD-9F1E-960A0EA1D312}" type="presOf" srcId="{76B438EE-3156-47F7-B518-6A2CCC712BDE}" destId="{2632B3DC-76DA-4D61-9557-D83D9BCA89F5}" srcOrd="0" destOrd="0" presId="urn:microsoft.com/office/officeart/2005/8/layout/pyramid1#1"/>
    <dgm:cxn modelId="{09F05610-E54C-4091-82FD-2B6F92141478}" type="presOf" srcId="{7E086955-7724-4A09-B60C-93F9744ABA66}" destId="{8A4290B2-C107-41A1-AF4F-13E268BA1175}" srcOrd="0" destOrd="0" presId="urn:microsoft.com/office/officeart/2005/8/layout/pyramid1#1"/>
    <dgm:cxn modelId="{20E2B123-3467-416B-A836-A58623210BDA}" type="presOf" srcId="{16A75CBB-1C61-4533-AED3-ACB7D986099B}" destId="{EECEE97C-0F3C-42BE-8599-DECAB3940F0D}" srcOrd="1" destOrd="0" presId="urn:microsoft.com/office/officeart/2005/8/layout/pyramid1#1"/>
    <dgm:cxn modelId="{F413A131-60C0-43F8-B0F6-817902D09BDF}" type="presOf" srcId="{F9433684-0265-4C3E-8C95-78AD1E3FA983}" destId="{3458B929-5DED-43CF-B272-0A11761DBC0E}" srcOrd="0" destOrd="0" presId="urn:microsoft.com/office/officeart/2005/8/layout/pyramid1#1"/>
    <dgm:cxn modelId="{AABF3B44-E5C4-46BA-B1ED-5E777C64C351}" srcId="{F9433684-0265-4C3E-8C95-78AD1E3FA983}" destId="{7E086955-7724-4A09-B60C-93F9744ABA66}" srcOrd="1" destOrd="0" parTransId="{D858AE33-CE6E-4CE7-8DFA-73CB066D9C01}" sibTransId="{6172F3B4-BD9A-4F5D-89CD-26AB2BE722B5}"/>
    <dgm:cxn modelId="{F204BB8E-98D0-4CBC-86AC-9B46617AE73D}" type="presOf" srcId="{7E086955-7724-4A09-B60C-93F9744ABA66}" destId="{D422118A-D5E8-4ACB-B47C-A9A65C4D8B3E}" srcOrd="1" destOrd="0" presId="urn:microsoft.com/office/officeart/2005/8/layout/pyramid1#1"/>
    <dgm:cxn modelId="{E2CA249E-6AAB-4405-AA52-0D3C8F019766}" srcId="{F9433684-0265-4C3E-8C95-78AD1E3FA983}" destId="{16A75CBB-1C61-4533-AED3-ACB7D986099B}" srcOrd="2" destOrd="0" parTransId="{96AB1B66-8B47-4E99-A0EB-AD6B210DDD9B}" sibTransId="{3F62D55B-8D94-44C3-8EA9-9A7289904C8F}"/>
    <dgm:cxn modelId="{3AD221BA-6786-49C7-86A6-E94A1351BAD0}" srcId="{F9433684-0265-4C3E-8C95-78AD1E3FA983}" destId="{76B438EE-3156-47F7-B518-6A2CCC712BDE}" srcOrd="0" destOrd="0" parTransId="{57D824DE-D54D-49A9-A63A-CCF57490A6E2}" sibTransId="{D9DBDC92-172C-4890-93D0-D14AA65D8F43}"/>
    <dgm:cxn modelId="{4C072DEB-DAD1-4F9F-AA9A-64987103AA7D}" type="presOf" srcId="{16A75CBB-1C61-4533-AED3-ACB7D986099B}" destId="{2BF6C75A-F88E-450C-A39B-8F5A617D6D33}" srcOrd="0" destOrd="0" presId="urn:microsoft.com/office/officeart/2005/8/layout/pyramid1#1"/>
    <dgm:cxn modelId="{EA83E6DA-AB61-42B6-BA35-A29280678F13}" type="presParOf" srcId="{3458B929-5DED-43CF-B272-0A11761DBC0E}" destId="{25A3C3FD-FDD2-4737-9876-7DCA7CFAA6D2}" srcOrd="0" destOrd="0" presId="urn:microsoft.com/office/officeart/2005/8/layout/pyramid1#1"/>
    <dgm:cxn modelId="{4D6E7E44-F377-4C4C-BA46-D02F24E65BA1}" type="presParOf" srcId="{25A3C3FD-FDD2-4737-9876-7DCA7CFAA6D2}" destId="{2632B3DC-76DA-4D61-9557-D83D9BCA89F5}" srcOrd="0" destOrd="0" presId="urn:microsoft.com/office/officeart/2005/8/layout/pyramid1#1"/>
    <dgm:cxn modelId="{A29C3264-D3B3-4F39-832F-4F7DA9CD9D14}" type="presParOf" srcId="{25A3C3FD-FDD2-4737-9876-7DCA7CFAA6D2}" destId="{0B4A0B29-4833-4E76-A861-EE3D1608CE9A}" srcOrd="1" destOrd="0" presId="urn:microsoft.com/office/officeart/2005/8/layout/pyramid1#1"/>
    <dgm:cxn modelId="{21926F3A-4B06-4386-AA95-AB0CE4A17625}" type="presParOf" srcId="{3458B929-5DED-43CF-B272-0A11761DBC0E}" destId="{45C1914C-5045-4126-B45D-254C6928F128}" srcOrd="1" destOrd="0" presId="urn:microsoft.com/office/officeart/2005/8/layout/pyramid1#1"/>
    <dgm:cxn modelId="{4B58EA13-4219-4682-845B-5F35BA766CE2}" type="presParOf" srcId="{45C1914C-5045-4126-B45D-254C6928F128}" destId="{8A4290B2-C107-41A1-AF4F-13E268BA1175}" srcOrd="0" destOrd="0" presId="urn:microsoft.com/office/officeart/2005/8/layout/pyramid1#1"/>
    <dgm:cxn modelId="{DEC829E4-DAE6-463D-9C6B-001A1BC95B6B}" type="presParOf" srcId="{45C1914C-5045-4126-B45D-254C6928F128}" destId="{D422118A-D5E8-4ACB-B47C-A9A65C4D8B3E}" srcOrd="1" destOrd="0" presId="urn:microsoft.com/office/officeart/2005/8/layout/pyramid1#1"/>
    <dgm:cxn modelId="{6D78D1BA-5D23-429C-9531-421F17B12C3D}" type="presParOf" srcId="{3458B929-5DED-43CF-B272-0A11761DBC0E}" destId="{CB717ABB-C828-4798-996F-8EE5F94E7BBC}" srcOrd="2" destOrd="0" presId="urn:microsoft.com/office/officeart/2005/8/layout/pyramid1#1"/>
    <dgm:cxn modelId="{A2D56F07-4263-400D-86CE-20750B635774}" type="presParOf" srcId="{CB717ABB-C828-4798-996F-8EE5F94E7BBC}" destId="{2BF6C75A-F88E-450C-A39B-8F5A617D6D33}" srcOrd="0" destOrd="0" presId="urn:microsoft.com/office/officeart/2005/8/layout/pyramid1#1"/>
    <dgm:cxn modelId="{8D1E1CE2-AE67-4E29-A0E6-3374DA2AF698}" type="presParOf" srcId="{CB717ABB-C828-4798-996F-8EE5F94E7BBC}" destId="{EECEE97C-0F3C-42BE-8599-DECAB3940F0D}" srcOrd="1" destOrd="0" presId="urn:microsoft.com/office/officeart/2005/8/layout/pyramid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BBCECD-328B-4751-86E7-E93624CBAEA3}" type="doc">
      <dgm:prSet loTypeId="urn:microsoft.com/office/officeart/2005/8/layout/hProcess9#1" loCatId="process" qsTypeId="urn:microsoft.com/office/officeart/2005/8/quickstyle/simple1#4" qsCatId="simple" csTypeId="urn:microsoft.com/office/officeart/2005/8/colors/accent1_2#2" csCatId="accent1" phldr="1"/>
      <dgm:spPr/>
    </dgm:pt>
    <dgm:pt modelId="{EB8A064A-D986-4AEC-8E64-428F16BA5270}">
      <dgm:prSet phldrT="[文本]" custT="1"/>
      <dgm:spPr/>
      <dgm:t>
        <a:bodyPr/>
        <a:lstStyle/>
        <a:p>
          <a:pPr>
            <a:lnSpc>
              <a:spcPct val="100000"/>
            </a:lnSpc>
          </a:pPr>
          <a:r>
            <a:rPr lang="zh-CN" altLang="en-US" sz="1800" dirty="0"/>
            <a:t>活页式教材工作手册</a:t>
          </a:r>
        </a:p>
      </dgm:t>
    </dgm:pt>
    <dgm:pt modelId="{17DFB1D5-D5BF-41A5-BEB6-554E18B66D29}" cxnId="{D7E01646-9119-4C7F-A724-178032C5C432}" type="parTrans">
      <dgm:prSet/>
      <dgm:spPr/>
      <dgm:t>
        <a:bodyPr/>
        <a:lstStyle/>
        <a:p>
          <a:pPr>
            <a:lnSpc>
              <a:spcPct val="100000"/>
            </a:lnSpc>
          </a:pPr>
          <a:endParaRPr lang="zh-CN" altLang="en-US"/>
        </a:p>
      </dgm:t>
    </dgm:pt>
    <dgm:pt modelId="{05AEEDF2-AD5F-48B9-B7BA-64B4C6D0052A}" cxnId="{D7E01646-9119-4C7F-A724-178032C5C432}" type="sibTrans">
      <dgm:prSet/>
      <dgm:spPr/>
      <dgm:t>
        <a:bodyPr/>
        <a:lstStyle/>
        <a:p>
          <a:pPr>
            <a:lnSpc>
              <a:spcPct val="100000"/>
            </a:lnSpc>
          </a:pPr>
          <a:endParaRPr lang="zh-CN" altLang="en-US"/>
        </a:p>
      </dgm:t>
    </dgm:pt>
    <dgm:pt modelId="{44D4C6CE-73C5-4522-94C2-715A2BCE727D}">
      <dgm:prSet phldrT="[文本]" custT="1"/>
      <dgm:spPr/>
      <dgm:t>
        <a:bodyPr/>
        <a:lstStyle/>
        <a:p>
          <a:pPr>
            <a:lnSpc>
              <a:spcPct val="100000"/>
            </a:lnSpc>
          </a:pPr>
          <a:r>
            <a:rPr lang="zh-CN" altLang="en-US" sz="1800" dirty="0"/>
            <a:t>实训项目技术标准</a:t>
          </a:r>
        </a:p>
      </dgm:t>
    </dgm:pt>
    <dgm:pt modelId="{43911216-D0D5-41DB-8403-93813361D95C}" cxnId="{3D175216-2516-4687-B7E1-C6169A68466D}" type="parTrans">
      <dgm:prSet/>
      <dgm:spPr/>
      <dgm:t>
        <a:bodyPr/>
        <a:lstStyle/>
        <a:p>
          <a:pPr>
            <a:lnSpc>
              <a:spcPct val="100000"/>
            </a:lnSpc>
          </a:pPr>
          <a:endParaRPr lang="zh-CN" altLang="en-US"/>
        </a:p>
      </dgm:t>
    </dgm:pt>
    <dgm:pt modelId="{71DFAC58-49E2-4A1E-8A46-AE531D06BE60}" cxnId="{3D175216-2516-4687-B7E1-C6169A68466D}" type="sibTrans">
      <dgm:prSet/>
      <dgm:spPr/>
      <dgm:t>
        <a:bodyPr/>
        <a:lstStyle/>
        <a:p>
          <a:pPr>
            <a:lnSpc>
              <a:spcPct val="100000"/>
            </a:lnSpc>
          </a:pPr>
          <a:endParaRPr lang="zh-CN" altLang="en-US"/>
        </a:p>
      </dgm:t>
    </dgm:pt>
    <dgm:pt modelId="{8421B07B-9C1A-4475-B4EB-C63D7899A406}">
      <dgm:prSet phldrT="[文本]" phldr="0" custT="1"/>
      <dgm:spPr/>
      <dgm:t>
        <a:bodyPr vert="horz" wrap="square"/>
        <a:lstStyle/>
        <a:p>
          <a:pPr>
            <a:lnSpc>
              <a:spcPct val="100000"/>
            </a:lnSpc>
            <a:spcBef>
              <a:spcPct val="0"/>
            </a:spcBef>
            <a:spcAft>
              <a:spcPct val="35000"/>
            </a:spcAft>
          </a:pPr>
          <a:r>
            <a:rPr lang="zh-CN" altLang="en-US" sz="1800" dirty="0"/>
            <a:t>开发一批校企共建课程</a:t>
          </a:r>
        </a:p>
      </dgm:t>
    </dgm:pt>
    <dgm:pt modelId="{8B4DB768-DF4E-4D49-92F0-BEC544430049}" cxnId="{7177D88E-65CB-45C5-A7C3-210E57C9E04A}" type="parTrans">
      <dgm:prSet/>
      <dgm:spPr/>
      <dgm:t>
        <a:bodyPr/>
        <a:lstStyle/>
        <a:p>
          <a:pPr>
            <a:lnSpc>
              <a:spcPct val="100000"/>
            </a:lnSpc>
          </a:pPr>
          <a:endParaRPr lang="zh-CN" altLang="en-US"/>
        </a:p>
      </dgm:t>
    </dgm:pt>
    <dgm:pt modelId="{6378A9A0-057B-43E9-B690-302D7E56FB07}" cxnId="{7177D88E-65CB-45C5-A7C3-210E57C9E04A}" type="sibTrans">
      <dgm:prSet/>
      <dgm:spPr/>
      <dgm:t>
        <a:bodyPr/>
        <a:lstStyle/>
        <a:p>
          <a:pPr>
            <a:lnSpc>
              <a:spcPct val="100000"/>
            </a:lnSpc>
          </a:pPr>
          <a:endParaRPr lang="zh-CN" altLang="en-US"/>
        </a:p>
      </dgm:t>
    </dgm:pt>
    <dgm:pt modelId="{2F0A3EA4-29AE-4F65-864D-5B21DD71A106}" type="pres">
      <dgm:prSet presAssocID="{79BBCECD-328B-4751-86E7-E93624CBAEA3}" presName="CompostProcess" presStyleCnt="0">
        <dgm:presLayoutVars>
          <dgm:dir/>
          <dgm:resizeHandles val="exact"/>
        </dgm:presLayoutVars>
      </dgm:prSet>
      <dgm:spPr/>
    </dgm:pt>
    <dgm:pt modelId="{1E06B10D-F124-4F43-A79F-EAB545EA363C}" type="pres">
      <dgm:prSet presAssocID="{79BBCECD-328B-4751-86E7-E93624CBAEA3}" presName="arrow" presStyleLbl="bgShp" presStyleIdx="0" presStyleCnt="1" custLinFactNeighborX="1084"/>
      <dgm:spPr/>
    </dgm:pt>
    <dgm:pt modelId="{5E6F99FC-8B76-418A-9F43-E963C294E23B}" type="pres">
      <dgm:prSet presAssocID="{79BBCECD-328B-4751-86E7-E93624CBAEA3}" presName="linearProcess" presStyleCnt="0"/>
      <dgm:spPr/>
    </dgm:pt>
    <dgm:pt modelId="{66713C13-7144-40EC-AE73-2A400BC4FC26}" type="pres">
      <dgm:prSet presAssocID="{EB8A064A-D986-4AEC-8E64-428F16BA5270}" presName="textNode" presStyleLbl="node1" presStyleIdx="0" presStyleCnt="3" custScaleX="74874">
        <dgm:presLayoutVars>
          <dgm:bulletEnabled val="1"/>
        </dgm:presLayoutVars>
      </dgm:prSet>
      <dgm:spPr/>
    </dgm:pt>
    <dgm:pt modelId="{E65361CD-6614-4BED-9B8C-5B8267FC08EF}" type="pres">
      <dgm:prSet presAssocID="{05AEEDF2-AD5F-48B9-B7BA-64B4C6D0052A}" presName="sibTrans" presStyleCnt="0"/>
      <dgm:spPr/>
    </dgm:pt>
    <dgm:pt modelId="{3667F6EA-A0D5-4A9F-8A36-7A13100B349E}" type="pres">
      <dgm:prSet presAssocID="{44D4C6CE-73C5-4522-94C2-715A2BCE727D}" presName="textNode" presStyleLbl="node1" presStyleIdx="1" presStyleCnt="3" custScaleX="120136">
        <dgm:presLayoutVars>
          <dgm:bulletEnabled val="1"/>
        </dgm:presLayoutVars>
      </dgm:prSet>
      <dgm:spPr/>
    </dgm:pt>
    <dgm:pt modelId="{580D2DDB-B0E6-4282-933C-300DE2A92631}" type="pres">
      <dgm:prSet presAssocID="{71DFAC58-49E2-4A1E-8A46-AE531D06BE60}" presName="sibTrans" presStyleCnt="0"/>
      <dgm:spPr/>
    </dgm:pt>
    <dgm:pt modelId="{6526790E-1839-4CDB-B5F6-767757EC9F52}" type="pres">
      <dgm:prSet presAssocID="{8421B07B-9C1A-4475-B4EB-C63D7899A406}" presName="textNode" presStyleLbl="node1" presStyleIdx="2" presStyleCnt="3" custScaleX="86595">
        <dgm:presLayoutVars>
          <dgm:bulletEnabled val="1"/>
        </dgm:presLayoutVars>
      </dgm:prSet>
      <dgm:spPr/>
    </dgm:pt>
  </dgm:ptLst>
  <dgm:cxnLst>
    <dgm:cxn modelId="{3D175216-2516-4687-B7E1-C6169A68466D}" srcId="{79BBCECD-328B-4751-86E7-E93624CBAEA3}" destId="{44D4C6CE-73C5-4522-94C2-715A2BCE727D}" srcOrd="1" destOrd="0" parTransId="{43911216-D0D5-41DB-8403-93813361D95C}" sibTransId="{71DFAC58-49E2-4A1E-8A46-AE531D06BE60}"/>
    <dgm:cxn modelId="{6BB91618-85F2-45B4-B874-C2C89F247883}" type="presOf" srcId="{EB8A064A-D986-4AEC-8E64-428F16BA5270}" destId="{66713C13-7144-40EC-AE73-2A400BC4FC26}" srcOrd="0" destOrd="0" presId="urn:microsoft.com/office/officeart/2005/8/layout/hProcess9#1"/>
    <dgm:cxn modelId="{D7E01646-9119-4C7F-A724-178032C5C432}" srcId="{79BBCECD-328B-4751-86E7-E93624CBAEA3}" destId="{EB8A064A-D986-4AEC-8E64-428F16BA5270}" srcOrd="0" destOrd="0" parTransId="{17DFB1D5-D5BF-41A5-BEB6-554E18B66D29}" sibTransId="{05AEEDF2-AD5F-48B9-B7BA-64B4C6D0052A}"/>
    <dgm:cxn modelId="{8CD6944C-8ED9-48AD-A9EB-D345E0063AD8}" type="presOf" srcId="{79BBCECD-328B-4751-86E7-E93624CBAEA3}" destId="{2F0A3EA4-29AE-4F65-864D-5B21DD71A106}" srcOrd="0" destOrd="0" presId="urn:microsoft.com/office/officeart/2005/8/layout/hProcess9#1"/>
    <dgm:cxn modelId="{7177D88E-65CB-45C5-A7C3-210E57C9E04A}" srcId="{79BBCECD-328B-4751-86E7-E93624CBAEA3}" destId="{8421B07B-9C1A-4475-B4EB-C63D7899A406}" srcOrd="2" destOrd="0" parTransId="{8B4DB768-DF4E-4D49-92F0-BEC544430049}" sibTransId="{6378A9A0-057B-43E9-B690-302D7E56FB07}"/>
    <dgm:cxn modelId="{9ECC52CE-CADF-423B-894B-46152B6E1B07}" type="presOf" srcId="{44D4C6CE-73C5-4522-94C2-715A2BCE727D}" destId="{3667F6EA-A0D5-4A9F-8A36-7A13100B349E}" srcOrd="0" destOrd="0" presId="urn:microsoft.com/office/officeart/2005/8/layout/hProcess9#1"/>
    <dgm:cxn modelId="{A4DF94FA-014A-4C6A-9479-AE7E7A25CB25}" type="presOf" srcId="{8421B07B-9C1A-4475-B4EB-C63D7899A406}" destId="{6526790E-1839-4CDB-B5F6-767757EC9F52}" srcOrd="0" destOrd="0" presId="urn:microsoft.com/office/officeart/2005/8/layout/hProcess9#1"/>
    <dgm:cxn modelId="{022DD58A-E006-4286-B476-9F4D515CA2CB}" type="presParOf" srcId="{2F0A3EA4-29AE-4F65-864D-5B21DD71A106}" destId="{1E06B10D-F124-4F43-A79F-EAB545EA363C}" srcOrd="0" destOrd="0" presId="urn:microsoft.com/office/officeart/2005/8/layout/hProcess9#1"/>
    <dgm:cxn modelId="{52E55B74-06F8-4968-BD7F-8089A18748C2}" type="presParOf" srcId="{2F0A3EA4-29AE-4F65-864D-5B21DD71A106}" destId="{5E6F99FC-8B76-418A-9F43-E963C294E23B}" srcOrd="1" destOrd="0" presId="urn:microsoft.com/office/officeart/2005/8/layout/hProcess9#1"/>
    <dgm:cxn modelId="{0F9B0AD0-35FF-449F-AD8F-AFF44BC54924}" type="presParOf" srcId="{5E6F99FC-8B76-418A-9F43-E963C294E23B}" destId="{66713C13-7144-40EC-AE73-2A400BC4FC26}" srcOrd="0" destOrd="0" presId="urn:microsoft.com/office/officeart/2005/8/layout/hProcess9#1"/>
    <dgm:cxn modelId="{9BCF8F56-4212-4E1C-97C0-FBA5395674D6}" type="presParOf" srcId="{5E6F99FC-8B76-418A-9F43-E963C294E23B}" destId="{E65361CD-6614-4BED-9B8C-5B8267FC08EF}" srcOrd="1" destOrd="0" presId="urn:microsoft.com/office/officeart/2005/8/layout/hProcess9#1"/>
    <dgm:cxn modelId="{2E5046AC-072D-4A14-903D-3CE3307F1841}" type="presParOf" srcId="{5E6F99FC-8B76-418A-9F43-E963C294E23B}" destId="{3667F6EA-A0D5-4A9F-8A36-7A13100B349E}" srcOrd="2" destOrd="0" presId="urn:microsoft.com/office/officeart/2005/8/layout/hProcess9#1"/>
    <dgm:cxn modelId="{8D19AAEE-C193-4474-94F1-CC0230B13CE1}" type="presParOf" srcId="{5E6F99FC-8B76-418A-9F43-E963C294E23B}" destId="{580D2DDB-B0E6-4282-933C-300DE2A92631}" srcOrd="3" destOrd="0" presId="urn:microsoft.com/office/officeart/2005/8/layout/hProcess9#1"/>
    <dgm:cxn modelId="{C6D79529-A275-492B-8F54-2F6FC26A46DF}" type="presParOf" srcId="{5E6F99FC-8B76-418A-9F43-E963C294E23B}" destId="{6526790E-1839-4CDB-B5F6-767757EC9F52}" srcOrd="4" destOrd="0" presId="urn:microsoft.com/office/officeart/2005/8/layout/hProcess9#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31E77AF-11B9-4409-BE22-A6DAA108B514}" type="doc">
      <dgm:prSet loTypeId="urn:microsoft.com/office/officeart/2005/8/layout/equation1" loCatId="process" qsTypeId="urn:microsoft.com/office/officeart/2005/8/quickstyle/simple1#5" qsCatId="simple" csTypeId="urn:microsoft.com/office/officeart/2005/8/colors/accent1_2#3" csCatId="accent1" phldr="1"/>
      <dgm:spPr/>
    </dgm:pt>
    <dgm:pt modelId="{AE17287F-3049-4BE3-A820-1779A8AEB3ED}">
      <dgm:prSet phldrT="[文本]"/>
      <dgm:spPr/>
      <dgm:t>
        <a:bodyPr/>
        <a:lstStyle/>
        <a:p>
          <a:r>
            <a:rPr lang="zh-CN" altLang="en-US" dirty="0"/>
            <a:t>企业实际项目</a:t>
          </a:r>
        </a:p>
      </dgm:t>
    </dgm:pt>
    <dgm:pt modelId="{F2FC8059-C864-45B9-AEAF-08FE5CC5CEF9}" cxnId="{0D15AA1C-A572-48F9-9FE4-9BABACBC255B}" type="parTrans">
      <dgm:prSet/>
      <dgm:spPr/>
      <dgm:t>
        <a:bodyPr/>
        <a:lstStyle/>
        <a:p>
          <a:endParaRPr lang="zh-CN" altLang="en-US"/>
        </a:p>
      </dgm:t>
    </dgm:pt>
    <dgm:pt modelId="{C6E00A38-FD1D-453A-AE26-3F104F20E868}" cxnId="{0D15AA1C-A572-48F9-9FE4-9BABACBC255B}" type="sibTrans">
      <dgm:prSet/>
      <dgm:spPr/>
      <dgm:t>
        <a:bodyPr/>
        <a:lstStyle/>
        <a:p>
          <a:endParaRPr lang="zh-CN" altLang="en-US"/>
        </a:p>
      </dgm:t>
    </dgm:pt>
    <dgm:pt modelId="{B7C7C772-F3B5-49F0-99A4-0B69F3FAD913}">
      <dgm:prSet phldrT="[文本]"/>
      <dgm:spPr/>
      <dgm:t>
        <a:bodyPr/>
        <a:lstStyle/>
        <a:p>
          <a:r>
            <a:rPr lang="zh-CN" altLang="en-US" dirty="0"/>
            <a:t>不同学制不同生源</a:t>
          </a:r>
        </a:p>
      </dgm:t>
    </dgm:pt>
    <dgm:pt modelId="{6EE8B70B-6BE7-4C4D-ACAE-CEDF9994FC55}" cxnId="{569F051A-73BC-48B3-836E-FFF7391CDE1D}" type="parTrans">
      <dgm:prSet/>
      <dgm:spPr/>
      <dgm:t>
        <a:bodyPr/>
        <a:lstStyle/>
        <a:p>
          <a:endParaRPr lang="zh-CN" altLang="en-US"/>
        </a:p>
      </dgm:t>
    </dgm:pt>
    <dgm:pt modelId="{F6F2C456-ECE7-4EA0-A7C1-0FEA579ECD08}" cxnId="{569F051A-73BC-48B3-836E-FFF7391CDE1D}" type="sibTrans">
      <dgm:prSet/>
      <dgm:spPr/>
      <dgm:t>
        <a:bodyPr/>
        <a:lstStyle/>
        <a:p>
          <a:endParaRPr lang="zh-CN" altLang="en-US"/>
        </a:p>
      </dgm:t>
    </dgm:pt>
    <dgm:pt modelId="{F61BE1CC-76BA-4647-A380-85614FEDADCB}">
      <dgm:prSet phldrT="[文本]"/>
      <dgm:spPr/>
      <dgm:t>
        <a:bodyPr/>
        <a:lstStyle/>
        <a:p>
          <a:r>
            <a:rPr lang="zh-CN" altLang="en-US" dirty="0"/>
            <a:t>双高专业人才</a:t>
          </a:r>
        </a:p>
      </dgm:t>
    </dgm:pt>
    <dgm:pt modelId="{F435FE64-961A-488F-86BF-1C6960DCDEE2}" cxnId="{769C34BD-5194-41CB-AD1F-6068D4DCC53E}" type="parTrans">
      <dgm:prSet/>
      <dgm:spPr/>
      <dgm:t>
        <a:bodyPr/>
        <a:lstStyle/>
        <a:p>
          <a:endParaRPr lang="zh-CN" altLang="en-US"/>
        </a:p>
      </dgm:t>
    </dgm:pt>
    <dgm:pt modelId="{9634714D-8CDF-42CA-8881-E5798584AD86}" cxnId="{769C34BD-5194-41CB-AD1F-6068D4DCC53E}" type="sibTrans">
      <dgm:prSet/>
      <dgm:spPr/>
      <dgm:t>
        <a:bodyPr/>
        <a:lstStyle/>
        <a:p>
          <a:endParaRPr lang="zh-CN" altLang="en-US"/>
        </a:p>
      </dgm:t>
    </dgm:pt>
    <dgm:pt modelId="{42D8DCA0-CD00-43FD-A923-4300542DC2A6}" type="pres">
      <dgm:prSet presAssocID="{D31E77AF-11B9-4409-BE22-A6DAA108B514}" presName="linearFlow" presStyleCnt="0">
        <dgm:presLayoutVars>
          <dgm:dir/>
          <dgm:resizeHandles val="exact"/>
        </dgm:presLayoutVars>
      </dgm:prSet>
      <dgm:spPr/>
    </dgm:pt>
    <dgm:pt modelId="{A8CC640F-895B-4C53-A0E8-8C7B229B13BC}" type="pres">
      <dgm:prSet presAssocID="{AE17287F-3049-4BE3-A820-1779A8AEB3ED}" presName="node" presStyleLbl="node1" presStyleIdx="0" presStyleCnt="3">
        <dgm:presLayoutVars>
          <dgm:bulletEnabled val="1"/>
        </dgm:presLayoutVars>
      </dgm:prSet>
      <dgm:spPr/>
    </dgm:pt>
    <dgm:pt modelId="{6DD6BF59-12CB-4A7B-8C76-EF1FE7674C60}" type="pres">
      <dgm:prSet presAssocID="{C6E00A38-FD1D-453A-AE26-3F104F20E868}" presName="spacerL" presStyleCnt="0"/>
      <dgm:spPr/>
    </dgm:pt>
    <dgm:pt modelId="{0610F025-2804-4364-830F-AEEFC4E93360}" type="pres">
      <dgm:prSet presAssocID="{C6E00A38-FD1D-453A-AE26-3F104F20E868}" presName="sibTrans" presStyleLbl="sibTrans2D1" presStyleIdx="0" presStyleCnt="2"/>
      <dgm:spPr/>
    </dgm:pt>
    <dgm:pt modelId="{5BDD01F8-33A0-4408-821F-253842C64BFB}" type="pres">
      <dgm:prSet presAssocID="{C6E00A38-FD1D-453A-AE26-3F104F20E868}" presName="spacerR" presStyleCnt="0"/>
      <dgm:spPr/>
    </dgm:pt>
    <dgm:pt modelId="{77166597-9944-4305-B21E-DC63E7F53437}" type="pres">
      <dgm:prSet presAssocID="{B7C7C772-F3B5-49F0-99A4-0B69F3FAD913}" presName="node" presStyleLbl="node1" presStyleIdx="1" presStyleCnt="3">
        <dgm:presLayoutVars>
          <dgm:bulletEnabled val="1"/>
        </dgm:presLayoutVars>
      </dgm:prSet>
      <dgm:spPr/>
    </dgm:pt>
    <dgm:pt modelId="{BC789F5F-40AF-4BD4-9F5E-8AC62C531A6C}" type="pres">
      <dgm:prSet presAssocID="{F6F2C456-ECE7-4EA0-A7C1-0FEA579ECD08}" presName="spacerL" presStyleCnt="0"/>
      <dgm:spPr/>
    </dgm:pt>
    <dgm:pt modelId="{2C95666D-E718-4F86-B668-3942967419D2}" type="pres">
      <dgm:prSet presAssocID="{F6F2C456-ECE7-4EA0-A7C1-0FEA579ECD08}" presName="sibTrans" presStyleLbl="sibTrans2D1" presStyleIdx="1" presStyleCnt="2"/>
      <dgm:spPr/>
    </dgm:pt>
    <dgm:pt modelId="{6ECD0EA2-6F19-4062-A459-C8AC4D0A79ED}" type="pres">
      <dgm:prSet presAssocID="{F6F2C456-ECE7-4EA0-A7C1-0FEA579ECD08}" presName="spacerR" presStyleCnt="0"/>
      <dgm:spPr/>
    </dgm:pt>
    <dgm:pt modelId="{AB228C04-7F42-460B-90A9-187102BE07E6}" type="pres">
      <dgm:prSet presAssocID="{F61BE1CC-76BA-4647-A380-85614FEDADCB}" presName="node" presStyleLbl="node1" presStyleIdx="2" presStyleCnt="3">
        <dgm:presLayoutVars>
          <dgm:bulletEnabled val="1"/>
        </dgm:presLayoutVars>
      </dgm:prSet>
      <dgm:spPr/>
    </dgm:pt>
  </dgm:ptLst>
  <dgm:cxnLst>
    <dgm:cxn modelId="{569F051A-73BC-48B3-836E-FFF7391CDE1D}" srcId="{D31E77AF-11B9-4409-BE22-A6DAA108B514}" destId="{B7C7C772-F3B5-49F0-99A4-0B69F3FAD913}" srcOrd="1" destOrd="0" parTransId="{6EE8B70B-6BE7-4C4D-ACAE-CEDF9994FC55}" sibTransId="{F6F2C456-ECE7-4EA0-A7C1-0FEA579ECD08}"/>
    <dgm:cxn modelId="{0D15AA1C-A572-48F9-9FE4-9BABACBC255B}" srcId="{D31E77AF-11B9-4409-BE22-A6DAA108B514}" destId="{AE17287F-3049-4BE3-A820-1779A8AEB3ED}" srcOrd="0" destOrd="0" parTransId="{F2FC8059-C864-45B9-AEAF-08FE5CC5CEF9}" sibTransId="{C6E00A38-FD1D-453A-AE26-3F104F20E868}"/>
    <dgm:cxn modelId="{D8D2A31D-42B3-491F-96E1-02E4E59E9900}" type="presOf" srcId="{C6E00A38-FD1D-453A-AE26-3F104F20E868}" destId="{0610F025-2804-4364-830F-AEEFC4E93360}" srcOrd="0" destOrd="0" presId="urn:microsoft.com/office/officeart/2005/8/layout/equation1"/>
    <dgm:cxn modelId="{432C526B-74F9-429F-9A96-731034BBBD88}" type="presOf" srcId="{D31E77AF-11B9-4409-BE22-A6DAA108B514}" destId="{42D8DCA0-CD00-43FD-A923-4300542DC2A6}" srcOrd="0" destOrd="0" presId="urn:microsoft.com/office/officeart/2005/8/layout/equation1"/>
    <dgm:cxn modelId="{6447C189-8D15-4281-A93C-F1A039D3D0F6}" type="presOf" srcId="{AE17287F-3049-4BE3-A820-1779A8AEB3ED}" destId="{A8CC640F-895B-4C53-A0E8-8C7B229B13BC}" srcOrd="0" destOrd="0" presId="urn:microsoft.com/office/officeart/2005/8/layout/equation1"/>
    <dgm:cxn modelId="{1E1459AF-5F01-49CB-A79D-BE7135CA2526}" type="presOf" srcId="{F6F2C456-ECE7-4EA0-A7C1-0FEA579ECD08}" destId="{2C95666D-E718-4F86-B668-3942967419D2}" srcOrd="0" destOrd="0" presId="urn:microsoft.com/office/officeart/2005/8/layout/equation1"/>
    <dgm:cxn modelId="{769C34BD-5194-41CB-AD1F-6068D4DCC53E}" srcId="{D31E77AF-11B9-4409-BE22-A6DAA108B514}" destId="{F61BE1CC-76BA-4647-A380-85614FEDADCB}" srcOrd="2" destOrd="0" parTransId="{F435FE64-961A-488F-86BF-1C6960DCDEE2}" sibTransId="{9634714D-8CDF-42CA-8881-E5798584AD86}"/>
    <dgm:cxn modelId="{FAB1EBBE-23DA-4478-8761-3740730263DF}" type="presOf" srcId="{B7C7C772-F3B5-49F0-99A4-0B69F3FAD913}" destId="{77166597-9944-4305-B21E-DC63E7F53437}" srcOrd="0" destOrd="0" presId="urn:microsoft.com/office/officeart/2005/8/layout/equation1"/>
    <dgm:cxn modelId="{A52921E5-54BA-451B-BBB6-E62AEDFE19D2}" type="presOf" srcId="{F61BE1CC-76BA-4647-A380-85614FEDADCB}" destId="{AB228C04-7F42-460B-90A9-187102BE07E6}" srcOrd="0" destOrd="0" presId="urn:microsoft.com/office/officeart/2005/8/layout/equation1"/>
    <dgm:cxn modelId="{6B70571D-667B-44DD-9324-3F2F9460C24A}" type="presParOf" srcId="{42D8DCA0-CD00-43FD-A923-4300542DC2A6}" destId="{A8CC640F-895B-4C53-A0E8-8C7B229B13BC}" srcOrd="0" destOrd="0" presId="urn:microsoft.com/office/officeart/2005/8/layout/equation1"/>
    <dgm:cxn modelId="{D9F84147-F589-453F-8DE1-27BA08D72626}" type="presParOf" srcId="{42D8DCA0-CD00-43FD-A923-4300542DC2A6}" destId="{6DD6BF59-12CB-4A7B-8C76-EF1FE7674C60}" srcOrd="1" destOrd="0" presId="urn:microsoft.com/office/officeart/2005/8/layout/equation1"/>
    <dgm:cxn modelId="{4BCA86F6-A34A-4506-AF56-D756A7F52102}" type="presParOf" srcId="{42D8DCA0-CD00-43FD-A923-4300542DC2A6}" destId="{0610F025-2804-4364-830F-AEEFC4E93360}" srcOrd="2" destOrd="0" presId="urn:microsoft.com/office/officeart/2005/8/layout/equation1"/>
    <dgm:cxn modelId="{9CD4C514-A01B-47A8-9552-2062EDCC3E60}" type="presParOf" srcId="{42D8DCA0-CD00-43FD-A923-4300542DC2A6}" destId="{5BDD01F8-33A0-4408-821F-253842C64BFB}" srcOrd="3" destOrd="0" presId="urn:microsoft.com/office/officeart/2005/8/layout/equation1"/>
    <dgm:cxn modelId="{681BC9CD-4938-4AC1-92D8-01147C88C912}" type="presParOf" srcId="{42D8DCA0-CD00-43FD-A923-4300542DC2A6}" destId="{77166597-9944-4305-B21E-DC63E7F53437}" srcOrd="4" destOrd="0" presId="urn:microsoft.com/office/officeart/2005/8/layout/equation1"/>
    <dgm:cxn modelId="{2EE767CA-64B1-43DB-AAF0-CDA2C452A7F3}" type="presParOf" srcId="{42D8DCA0-CD00-43FD-A923-4300542DC2A6}" destId="{BC789F5F-40AF-4BD4-9F5E-8AC62C531A6C}" srcOrd="5" destOrd="0" presId="urn:microsoft.com/office/officeart/2005/8/layout/equation1"/>
    <dgm:cxn modelId="{FEFF0076-B5F6-4738-8046-49ABF5585A16}" type="presParOf" srcId="{42D8DCA0-CD00-43FD-A923-4300542DC2A6}" destId="{2C95666D-E718-4F86-B668-3942967419D2}" srcOrd="6" destOrd="0" presId="urn:microsoft.com/office/officeart/2005/8/layout/equation1"/>
    <dgm:cxn modelId="{4A8A934A-BD1A-4024-BA23-810B07EEE12C}" type="presParOf" srcId="{42D8DCA0-CD00-43FD-A923-4300542DC2A6}" destId="{6ECD0EA2-6F19-4062-A459-C8AC4D0A79ED}" srcOrd="7" destOrd="0" presId="urn:microsoft.com/office/officeart/2005/8/layout/equation1"/>
    <dgm:cxn modelId="{EC6B95CB-2AB8-41BE-877C-826FC4A2BCE3}" type="presParOf" srcId="{42D8DCA0-CD00-43FD-A923-4300542DC2A6}" destId="{AB228C04-7F42-460B-90A9-187102BE07E6}" srcOrd="8" destOrd="0" presId="urn:microsoft.com/office/officeart/2005/8/layout/equati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080448" cy="1383928"/>
        <a:chOff x="0" y="0"/>
        <a:chExt cx="7080448" cy="1383928"/>
      </a:xfrm>
    </dsp:grpSpPr>
    <dsp:sp modelId="{2E6341F4-F92F-4759-B831-8A433D82BFE1}">
      <dsp:nvSpPr>
        <dsp:cNvPr id="3" name="圆角矩形 2"/>
        <dsp:cNvSpPr/>
      </dsp:nvSpPr>
      <dsp:spPr bwMode="white">
        <a:xfrm>
          <a:off x="0" y="136974"/>
          <a:ext cx="1361625" cy="1109980"/>
        </a:xfrm>
        <a:prstGeom prst="roundRect">
          <a:avLst>
            <a:gd name="adj" fmla="val 10000"/>
          </a:avLst>
        </a:prstGeom>
      </dsp:spPr>
      <dsp:style>
        <a:lnRef idx="0">
          <a:schemeClr val="lt1"/>
        </a:lnRef>
        <a:fillRef idx="3">
          <a:schemeClr val="accent2"/>
        </a:fillRef>
        <a:effectRef idx="2">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buFont typeface="Arial" panose="020B0604020202020204" pitchFamily="34" charset="0"/>
            <a:buNone/>
          </a:pPr>
          <a:r>
            <a:rPr lang="zh-CN" altLang="en-US">
              <a:latin typeface="黑体" panose="02010609060101010101" pitchFamily="49" charset="-122"/>
              <a:ea typeface="黑体" panose="02010609060101010101" pitchFamily="49" charset="-122"/>
            </a:rPr>
            <a:t>新一代人工智能发展规划</a:t>
          </a:r>
          <a:endParaRPr lang="zh-CN" altLang="en-US" dirty="0"/>
        </a:p>
      </dsp:txBody>
      <dsp:txXfrm>
        <a:off x="0" y="136974"/>
        <a:ext cx="1361625" cy="1109980"/>
      </dsp:txXfrm>
    </dsp:sp>
    <dsp:sp modelId="{F7079930-14D8-40E7-90CE-8DCF1F25EF35}">
      <dsp:nvSpPr>
        <dsp:cNvPr id="4" name="右箭头 3"/>
        <dsp:cNvSpPr/>
      </dsp:nvSpPr>
      <dsp:spPr bwMode="white">
        <a:xfrm>
          <a:off x="1489617" y="523123"/>
          <a:ext cx="288664" cy="337683"/>
        </a:xfrm>
        <a:prstGeom prst="rightArrow">
          <a:avLst>
            <a:gd name="adj1" fmla="val 60000"/>
            <a:gd name="adj2" fmla="val 50000"/>
          </a:avLst>
        </a:prstGeom>
      </dsp:spPr>
      <dsp:style>
        <a:lnRef idx="0">
          <a:schemeClr val="accent2">
            <a:tint val="60000"/>
          </a:schemeClr>
        </a:lnRef>
        <a:fillRef idx="3">
          <a:schemeClr val="accent2">
            <a:tint val="60000"/>
          </a:schemeClr>
        </a:fillRef>
        <a:effectRef idx="2">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a:off x="1489617" y="523123"/>
        <a:ext cx="288664" cy="337683"/>
      </dsp:txXfrm>
    </dsp:sp>
    <dsp:sp modelId="{99ADEF4B-DC21-46B3-A0D5-5CF1CCC4FD75}">
      <dsp:nvSpPr>
        <dsp:cNvPr id="5" name="圆角矩形 4"/>
        <dsp:cNvSpPr/>
      </dsp:nvSpPr>
      <dsp:spPr bwMode="white">
        <a:xfrm>
          <a:off x="1906274" y="136974"/>
          <a:ext cx="1361625" cy="1109980"/>
        </a:xfrm>
        <a:prstGeom prst="roundRect">
          <a:avLst>
            <a:gd name="adj" fmla="val 10000"/>
          </a:avLst>
        </a:prstGeom>
      </dsp:spPr>
      <dsp:style>
        <a:lnRef idx="0">
          <a:schemeClr val="lt1"/>
        </a:lnRef>
        <a:fillRef idx="3">
          <a:schemeClr val="accent2"/>
        </a:fillRef>
        <a:effectRef idx="2">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a:t>人工智能标准化白皮书</a:t>
          </a:r>
        </a:p>
      </dsp:txBody>
      <dsp:txXfrm>
        <a:off x="1906274" y="136974"/>
        <a:ext cx="1361625" cy="1109980"/>
      </dsp:txXfrm>
    </dsp:sp>
    <dsp:sp modelId="{CB6229FE-76DB-4ED9-9E08-8C401C640B6A}">
      <dsp:nvSpPr>
        <dsp:cNvPr id="6" name="右箭头 5"/>
        <dsp:cNvSpPr/>
      </dsp:nvSpPr>
      <dsp:spPr bwMode="white">
        <a:xfrm>
          <a:off x="3395892" y="523123"/>
          <a:ext cx="288664" cy="337683"/>
        </a:xfrm>
        <a:prstGeom prst="rightArrow">
          <a:avLst>
            <a:gd name="adj1" fmla="val 60000"/>
            <a:gd name="adj2" fmla="val 50000"/>
          </a:avLst>
        </a:prstGeom>
      </dsp:spPr>
      <dsp:style>
        <a:lnRef idx="0">
          <a:schemeClr val="accent2">
            <a:tint val="60000"/>
          </a:schemeClr>
        </a:lnRef>
        <a:fillRef idx="3">
          <a:schemeClr val="accent2">
            <a:tint val="60000"/>
          </a:schemeClr>
        </a:fillRef>
        <a:effectRef idx="2">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a:off x="3395892" y="523123"/>
        <a:ext cx="288664" cy="337683"/>
      </dsp:txXfrm>
    </dsp:sp>
    <dsp:sp modelId="{053D0FF6-CCDD-479E-83D8-D3F2A50A04D4}">
      <dsp:nvSpPr>
        <dsp:cNvPr id="7" name="圆角矩形 6"/>
        <dsp:cNvSpPr/>
      </dsp:nvSpPr>
      <dsp:spPr bwMode="white">
        <a:xfrm>
          <a:off x="3812549" y="136974"/>
          <a:ext cx="1361625" cy="1109980"/>
        </a:xfrm>
        <a:prstGeom prst="roundRect">
          <a:avLst>
            <a:gd name="adj" fmla="val 10000"/>
          </a:avLst>
        </a:prstGeom>
      </dsp:spPr>
      <dsp:style>
        <a:lnRef idx="0">
          <a:schemeClr val="lt1"/>
        </a:lnRef>
        <a:fillRef idx="3">
          <a:schemeClr val="accent2"/>
        </a:fillRef>
        <a:effectRef idx="2">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a:t>人工智能标准化助力产业发展</a:t>
          </a:r>
        </a:p>
      </dsp:txBody>
      <dsp:txXfrm>
        <a:off x="3812549" y="136974"/>
        <a:ext cx="1361625" cy="1109980"/>
      </dsp:txXfrm>
    </dsp:sp>
    <dsp:sp modelId="{B8AB1761-85B3-49B0-AE1C-8F4F27D87F59}">
      <dsp:nvSpPr>
        <dsp:cNvPr id="8" name="右箭头 7"/>
        <dsp:cNvSpPr/>
      </dsp:nvSpPr>
      <dsp:spPr bwMode="white">
        <a:xfrm>
          <a:off x="5302166" y="523123"/>
          <a:ext cx="288664" cy="337683"/>
        </a:xfrm>
        <a:prstGeom prst="rightArrow">
          <a:avLst>
            <a:gd name="adj1" fmla="val 60000"/>
            <a:gd name="adj2" fmla="val 50000"/>
          </a:avLst>
        </a:prstGeom>
      </dsp:spPr>
      <dsp:style>
        <a:lnRef idx="0">
          <a:schemeClr val="accent2">
            <a:tint val="60000"/>
          </a:schemeClr>
        </a:lnRef>
        <a:fillRef idx="3">
          <a:schemeClr val="accent2">
            <a:tint val="60000"/>
          </a:schemeClr>
        </a:fillRef>
        <a:effectRef idx="2">
          <a:scrgbClr r="0" g="0" b="0"/>
        </a:effectRef>
        <a:fontRef idx="minor">
          <a:schemeClr val="lt1"/>
        </a:fontRef>
      </dsp:style>
      <dsp:txBody>
        <a:bodyPr lIns="0" tIns="0" rIns="0" bIns="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endParaRPr lang="zh-CN" altLang="en-US"/>
        </a:p>
      </dsp:txBody>
      <dsp:txXfrm>
        <a:off x="5302166" y="523123"/>
        <a:ext cx="288664" cy="337683"/>
      </dsp:txXfrm>
    </dsp:sp>
    <dsp:sp modelId="{266A6E5D-386D-432C-A140-973C0453CB63}">
      <dsp:nvSpPr>
        <dsp:cNvPr id="9" name="圆角矩形 8"/>
        <dsp:cNvSpPr/>
      </dsp:nvSpPr>
      <dsp:spPr bwMode="white">
        <a:xfrm>
          <a:off x="5718823" y="136974"/>
          <a:ext cx="1361625" cy="1109980"/>
        </a:xfrm>
        <a:prstGeom prst="roundRect">
          <a:avLst>
            <a:gd name="adj" fmla="val 10000"/>
          </a:avLst>
        </a:prstGeom>
      </dsp:spPr>
      <dsp:style>
        <a:lnRef idx="0">
          <a:schemeClr val="lt1"/>
        </a:lnRef>
        <a:fillRef idx="3">
          <a:schemeClr val="accent2"/>
        </a:fillRef>
        <a:effectRef idx="2">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zh-CN" altLang="en-US" dirty="0"/>
            <a:t>国家新一代人工智能创新发展试验区建设工作指引</a:t>
          </a:r>
        </a:p>
      </dsp:txBody>
      <dsp:txXfrm>
        <a:off x="5718823" y="136974"/>
        <a:ext cx="1361625" cy="11099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700116" cy="3531634"/>
        <a:chOff x="0" y="0"/>
        <a:chExt cx="5700116" cy="3531634"/>
      </a:xfrm>
    </dsp:grpSpPr>
    <dsp:sp modelId="{DA38FCE3-E880-47A0-94BF-2A52D0A06580}">
      <dsp:nvSpPr>
        <dsp:cNvPr id="5" name="空心弧 4"/>
        <dsp:cNvSpPr/>
      </dsp:nvSpPr>
      <dsp:spPr bwMode="white">
        <a:xfrm>
          <a:off x="1417367" y="333126"/>
          <a:ext cx="2865382" cy="2865382"/>
        </a:xfrm>
        <a:prstGeom prst="blockArc">
          <a:avLst>
            <a:gd name="adj1" fmla="val 16199999"/>
            <a:gd name="adj2" fmla="val 0"/>
            <a:gd name="adj3" fmla="val 3962"/>
          </a:avLst>
        </a:prstGeom>
      </dsp:spPr>
      <dsp:style>
        <a:lnRef idx="0">
          <a:schemeClr val="lt1">
            <a:hueOff val="0"/>
            <a:satOff val="0"/>
            <a:lumOff val="0"/>
            <a:alpha val="100000"/>
          </a:schemeClr>
        </a:lnRef>
        <a:fillRef idx="1">
          <a:schemeClr val="accent2"/>
        </a:fillRef>
        <a:effectRef idx="0">
          <a:scrgbClr r="0" g="0" b="0"/>
        </a:effectRef>
        <a:fontRef idx="minor">
          <a:schemeClr val="lt1"/>
        </a:fontRef>
      </dsp:style>
      <dsp:txXfrm>
        <a:off x="1417367" y="333126"/>
        <a:ext cx="2865382" cy="2865382"/>
      </dsp:txXfrm>
    </dsp:sp>
    <dsp:sp modelId="{7B2E5B4B-716D-4073-92BF-FF9E610F30AF}">
      <dsp:nvSpPr>
        <dsp:cNvPr id="7" name="空心弧 6"/>
        <dsp:cNvSpPr/>
      </dsp:nvSpPr>
      <dsp:spPr bwMode="white">
        <a:xfrm>
          <a:off x="1417367" y="333126"/>
          <a:ext cx="2865382" cy="2865382"/>
        </a:xfrm>
        <a:prstGeom prst="blockArc">
          <a:avLst>
            <a:gd name="adj1" fmla="val 0"/>
            <a:gd name="adj2" fmla="val 5400000"/>
            <a:gd name="adj3" fmla="val 3962"/>
          </a:avLst>
        </a:prstGeom>
      </dsp:spPr>
      <dsp:style>
        <a:lnRef idx="0">
          <a:schemeClr val="lt1">
            <a:hueOff val="0"/>
            <a:satOff val="0"/>
            <a:lumOff val="0"/>
            <a:alpha val="100000"/>
          </a:schemeClr>
        </a:lnRef>
        <a:fillRef idx="1">
          <a:schemeClr val="accent3"/>
        </a:fillRef>
        <a:effectRef idx="0">
          <a:scrgbClr r="0" g="0" b="0"/>
        </a:effectRef>
        <a:fontRef idx="minor">
          <a:schemeClr val="lt1"/>
        </a:fontRef>
      </dsp:style>
      <dsp:txXfrm>
        <a:off x="1417367" y="333126"/>
        <a:ext cx="2865382" cy="2865382"/>
      </dsp:txXfrm>
    </dsp:sp>
    <dsp:sp modelId="{202F8753-45AC-435F-885C-3BE7609B7EE9}">
      <dsp:nvSpPr>
        <dsp:cNvPr id="9" name="空心弧 8"/>
        <dsp:cNvSpPr/>
      </dsp:nvSpPr>
      <dsp:spPr bwMode="white">
        <a:xfrm>
          <a:off x="1417367" y="333126"/>
          <a:ext cx="2865382" cy="2865382"/>
        </a:xfrm>
        <a:prstGeom prst="blockArc">
          <a:avLst>
            <a:gd name="adj1" fmla="val 5400000"/>
            <a:gd name="adj2" fmla="val 10800000"/>
            <a:gd name="adj3" fmla="val 3962"/>
          </a:avLst>
        </a:prstGeom>
      </dsp:spPr>
      <dsp:style>
        <a:lnRef idx="0">
          <a:schemeClr val="lt1">
            <a:hueOff val="0"/>
            <a:satOff val="0"/>
            <a:lumOff val="0"/>
            <a:alpha val="100000"/>
          </a:schemeClr>
        </a:lnRef>
        <a:fillRef idx="1">
          <a:schemeClr val="accent4"/>
        </a:fillRef>
        <a:effectRef idx="0">
          <a:scrgbClr r="0" g="0" b="0"/>
        </a:effectRef>
        <a:fontRef idx="minor">
          <a:schemeClr val="lt1"/>
        </a:fontRef>
      </dsp:style>
      <dsp:txXfrm>
        <a:off x="1417367" y="333126"/>
        <a:ext cx="2865382" cy="2865382"/>
      </dsp:txXfrm>
    </dsp:sp>
    <dsp:sp modelId="{98BC2B96-DC5C-420B-AC3C-56B9B764A494}">
      <dsp:nvSpPr>
        <dsp:cNvPr id="11" name="空心弧 10"/>
        <dsp:cNvSpPr/>
      </dsp:nvSpPr>
      <dsp:spPr bwMode="white">
        <a:xfrm>
          <a:off x="1417367" y="333126"/>
          <a:ext cx="2865382" cy="2865382"/>
        </a:xfrm>
        <a:prstGeom prst="blockArc">
          <a:avLst>
            <a:gd name="adj1" fmla="val 10800000"/>
            <a:gd name="adj2" fmla="val 16199999"/>
            <a:gd name="adj3" fmla="val 3962"/>
          </a:avLst>
        </a:prstGeom>
      </dsp:spPr>
      <dsp:style>
        <a:lnRef idx="0">
          <a:schemeClr val="lt1">
            <a:hueOff val="0"/>
            <a:satOff val="0"/>
            <a:lumOff val="0"/>
            <a:alpha val="100000"/>
          </a:schemeClr>
        </a:lnRef>
        <a:fillRef idx="1">
          <a:schemeClr val="accent5"/>
        </a:fillRef>
        <a:effectRef idx="0">
          <a:scrgbClr r="0" g="0" b="0"/>
        </a:effectRef>
        <a:fontRef idx="minor">
          <a:schemeClr val="lt1"/>
        </a:fontRef>
      </dsp:style>
      <dsp:txXfrm>
        <a:off x="1417367" y="333126"/>
        <a:ext cx="2865382" cy="2865382"/>
      </dsp:txXfrm>
    </dsp:sp>
    <dsp:sp modelId="{2893A8E3-7242-409A-8FC3-92C2CD77A497}">
      <dsp:nvSpPr>
        <dsp:cNvPr id="3" name="椭圆 2"/>
        <dsp:cNvSpPr/>
      </dsp:nvSpPr>
      <dsp:spPr bwMode="white">
        <a:xfrm>
          <a:off x="2223882" y="1139641"/>
          <a:ext cx="1252352" cy="1252352"/>
        </a:xfrm>
        <a:prstGeom prst="ellipse">
          <a:avLst/>
        </a:prstGeom>
      </dsp:spPr>
      <dsp:style>
        <a:lnRef idx="2">
          <a:schemeClr val="lt1"/>
        </a:lnRef>
        <a:fillRef idx="1">
          <a:schemeClr val="accent1"/>
        </a:fillRef>
        <a:effectRef idx="0">
          <a:scrgbClr r="0" g="0" b="0"/>
        </a:effectRef>
        <a:fontRef idx="minor">
          <a:schemeClr val="lt1"/>
        </a:fontRef>
      </dsp:style>
      <dsp:txBody>
        <a:bodyPr vert="horz" wrap="square" lIns="17780" tIns="17780" rIns="1778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b="1" dirty="0"/>
            <a:t>拟建设特色教材</a:t>
          </a:r>
          <a:r>
            <a:rPr lang="en-US" altLang="zh-CN" sz="1800" b="1" dirty="0">
              <a:solidFill>
                <a:srgbClr val="FF0000"/>
              </a:solidFill>
            </a:rPr>
            <a:t>2</a:t>
          </a:r>
          <a:r>
            <a:rPr lang="zh-CN" altLang="en-US" sz="1400" b="1" dirty="0">
              <a:solidFill>
                <a:srgbClr val="FF0000"/>
              </a:solidFill>
            </a:rPr>
            <a:t>部</a:t>
          </a:r>
          <a:r>
            <a:rPr lang="zh-CN" altLang="en-US" sz="1400" b="1" dirty="0"/>
            <a:t>以上</a:t>
          </a:r>
          <a:endParaRPr sz="6500"/>
        </a:p>
      </dsp:txBody>
      <dsp:txXfrm>
        <a:off x="2223882" y="1139641"/>
        <a:ext cx="1252352" cy="1252352"/>
      </dsp:txXfrm>
    </dsp:sp>
    <dsp:sp modelId="{830AEAA6-B31C-44CB-8756-F7ACE84DD73C}">
      <dsp:nvSpPr>
        <dsp:cNvPr id="4" name="椭圆 3"/>
        <dsp:cNvSpPr/>
      </dsp:nvSpPr>
      <dsp:spPr bwMode="white">
        <a:xfrm>
          <a:off x="2411735" y="0"/>
          <a:ext cx="876647" cy="876647"/>
        </a:xfrm>
        <a:prstGeom prst="ellipse">
          <a:avLst/>
        </a:prstGeom>
      </dsp:spPr>
      <dsp:style>
        <a:lnRef idx="2">
          <a:schemeClr val="lt1"/>
        </a:lnRef>
        <a:fillRef idx="1">
          <a:schemeClr val="accent2"/>
        </a:fillRef>
        <a:effectRef idx="0">
          <a:scrgbClr r="0" g="0" b="0"/>
        </a:effectRef>
        <a:fontRef idx="minor">
          <a:schemeClr val="lt1"/>
        </a:fontRef>
      </dsp:style>
      <dsp:txBody>
        <a:bodyPr lIns="35560" tIns="35560" rIns="35560" bIns="3556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2800" dirty="0"/>
            <a:t>新</a:t>
          </a:r>
        </a:p>
      </dsp:txBody>
      <dsp:txXfrm>
        <a:off x="2411735" y="0"/>
        <a:ext cx="876647" cy="876647"/>
      </dsp:txXfrm>
    </dsp:sp>
    <dsp:sp modelId="{83B0D0AB-970A-4EDF-8F43-0865EA1E549F}">
      <dsp:nvSpPr>
        <dsp:cNvPr id="6" name="椭圆 5"/>
        <dsp:cNvSpPr/>
      </dsp:nvSpPr>
      <dsp:spPr bwMode="white">
        <a:xfrm>
          <a:off x="3739228" y="1327494"/>
          <a:ext cx="876647" cy="876647"/>
        </a:xfrm>
        <a:prstGeom prst="ellipse">
          <a:avLst/>
        </a:prstGeom>
      </dsp:spPr>
      <dsp:style>
        <a:lnRef idx="2">
          <a:schemeClr val="lt1"/>
        </a:lnRef>
        <a:fillRef idx="1">
          <a:schemeClr val="accent3"/>
        </a:fillRef>
        <a:effectRef idx="0">
          <a:scrgbClr r="0" g="0" b="0"/>
        </a:effectRef>
        <a:fontRef idx="minor">
          <a:schemeClr val="lt1"/>
        </a:fontRef>
      </dsp:style>
      <dsp:txBody>
        <a:bodyPr lIns="35560" tIns="35560" rIns="35560" bIns="3556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2800" dirty="0"/>
            <a:t>综</a:t>
          </a:r>
        </a:p>
      </dsp:txBody>
      <dsp:txXfrm>
        <a:off x="3739228" y="1327494"/>
        <a:ext cx="876647" cy="876647"/>
      </dsp:txXfrm>
    </dsp:sp>
    <dsp:sp modelId="{26585DE8-14CE-4626-B707-C773EA92DAFB}">
      <dsp:nvSpPr>
        <dsp:cNvPr id="8" name="椭圆 7"/>
        <dsp:cNvSpPr/>
      </dsp:nvSpPr>
      <dsp:spPr bwMode="white">
        <a:xfrm>
          <a:off x="2411735" y="2654987"/>
          <a:ext cx="876647" cy="876647"/>
        </a:xfrm>
        <a:prstGeom prst="ellipse">
          <a:avLst/>
        </a:prstGeom>
      </dsp:spPr>
      <dsp:style>
        <a:lnRef idx="2">
          <a:schemeClr val="lt1"/>
        </a:lnRef>
        <a:fillRef idx="1">
          <a:schemeClr val="accent4"/>
        </a:fillRef>
        <a:effectRef idx="0">
          <a:scrgbClr r="0" g="0" b="0"/>
        </a:effectRef>
        <a:fontRef idx="minor">
          <a:schemeClr val="lt1"/>
        </a:fontRef>
      </dsp:style>
      <dsp:txBody>
        <a:bodyPr lIns="35560" tIns="35560" rIns="35560" bIns="3556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2800" dirty="0"/>
            <a:t>活</a:t>
          </a:r>
        </a:p>
      </dsp:txBody>
      <dsp:txXfrm>
        <a:off x="2411735" y="2654987"/>
        <a:ext cx="876647" cy="876647"/>
      </dsp:txXfrm>
    </dsp:sp>
    <dsp:sp modelId="{B7F067F6-DA30-4046-8A0A-286B19DF2041}">
      <dsp:nvSpPr>
        <dsp:cNvPr id="10" name="椭圆 9"/>
        <dsp:cNvSpPr/>
      </dsp:nvSpPr>
      <dsp:spPr bwMode="white">
        <a:xfrm>
          <a:off x="1084241" y="1327494"/>
          <a:ext cx="876647" cy="876647"/>
        </a:xfrm>
        <a:prstGeom prst="ellipse">
          <a:avLst/>
        </a:prstGeom>
      </dsp:spPr>
      <dsp:style>
        <a:lnRef idx="2">
          <a:schemeClr val="lt1"/>
        </a:lnRef>
        <a:fillRef idx="1">
          <a:schemeClr val="accent5"/>
        </a:fillRef>
        <a:effectRef idx="0">
          <a:scrgbClr r="0" g="0" b="0"/>
        </a:effectRef>
        <a:fontRef idx="minor">
          <a:schemeClr val="lt1"/>
        </a:fontRef>
      </dsp:style>
      <dsp:txBody>
        <a:bodyPr lIns="35560" tIns="35560" rIns="35560" bIns="35560" anchor="ctr"/>
        <a:lstStyle>
          <a:lvl1pPr algn="ctr">
            <a:defRPr sz="6100"/>
          </a:lvl1pPr>
          <a:lvl2pPr marL="285750" indent="-285750" algn="ctr">
            <a:defRPr sz="4700"/>
          </a:lvl2pPr>
          <a:lvl3pPr marL="571500" indent="-285750" algn="ctr">
            <a:defRPr sz="4700"/>
          </a:lvl3pPr>
          <a:lvl4pPr marL="857250" indent="-285750" algn="ctr">
            <a:defRPr sz="4700"/>
          </a:lvl4pPr>
          <a:lvl5pPr marL="1143000" indent="-285750" algn="ctr">
            <a:defRPr sz="4700"/>
          </a:lvl5pPr>
          <a:lvl6pPr marL="1428750" indent="-285750" algn="ctr">
            <a:defRPr sz="4700"/>
          </a:lvl6pPr>
          <a:lvl7pPr marL="1714500" indent="-285750" algn="ctr">
            <a:defRPr sz="4700"/>
          </a:lvl7pPr>
          <a:lvl8pPr marL="2000250" indent="-285750" algn="ctr">
            <a:defRPr sz="4700"/>
          </a:lvl8pPr>
          <a:lvl9pPr marL="2286000" indent="-285750" algn="ctr">
            <a:defRPr sz="4700"/>
          </a:lvl9pPr>
        </a:lstStyle>
        <a:p>
          <a:pPr lvl="0">
            <a:lnSpc>
              <a:spcPct val="100000"/>
            </a:lnSpc>
            <a:spcBef>
              <a:spcPct val="0"/>
            </a:spcBef>
            <a:spcAft>
              <a:spcPct val="35000"/>
            </a:spcAft>
          </a:pPr>
          <a:r>
            <a:rPr lang="zh-CN" altLang="en-US" sz="2800" dirty="0"/>
            <a:t>实</a:t>
          </a:r>
        </a:p>
      </dsp:txBody>
      <dsp:txXfrm>
        <a:off x="1084241" y="1327494"/>
        <a:ext cx="876647" cy="8766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3096343" cy="3394411"/>
        <a:chOff x="0" y="0"/>
        <a:chExt cx="3096343" cy="3394411"/>
      </a:xfrm>
    </dsp:grpSpPr>
    <dsp:sp modelId="{C93C4E46-E93C-491B-B916-579C5609BA3A}">
      <dsp:nvSpPr>
        <dsp:cNvPr id="3" name="圆角矩形 2"/>
        <dsp:cNvSpPr/>
      </dsp:nvSpPr>
      <dsp:spPr bwMode="white">
        <a:xfrm>
          <a:off x="544236" y="0"/>
          <a:ext cx="2007870" cy="848603"/>
        </a:xfrm>
        <a:prstGeom prst="roundRect">
          <a:avLst>
            <a:gd name="adj" fmla="val 10000"/>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38100" tIns="38100" rIns="381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050" b="1" dirty="0"/>
            <a:t>1. </a:t>
          </a:r>
          <a:r>
            <a:rPr lang="zh-CN" sz="1050" b="1" dirty="0"/>
            <a:t>以能力为本，以学生为中心</a:t>
          </a:r>
          <a:endParaRPr lang="en-US" altLang="zh-CN" sz="1050" b="1" dirty="0"/>
        </a:p>
        <a:p>
          <a:pPr lvl="0">
            <a:lnSpc>
              <a:spcPct val="100000"/>
            </a:lnSpc>
            <a:spcBef>
              <a:spcPct val="0"/>
            </a:spcBef>
            <a:spcAft>
              <a:spcPct val="35000"/>
            </a:spcAft>
          </a:pPr>
          <a:r>
            <a:rPr lang="en-US" altLang="zh-CN" sz="1050" b="1" dirty="0"/>
            <a:t>2. </a:t>
          </a:r>
          <a:r>
            <a:rPr lang="zh-CN" sz="1050" b="1" dirty="0"/>
            <a:t>体现深度校企融合，适应“互联网+职业教育”</a:t>
          </a:r>
          <a:endParaRPr lang="zh-CN" altLang="en-US" sz="1050" b="1" dirty="0"/>
        </a:p>
      </dsp:txBody>
      <dsp:txXfrm>
        <a:off x="544236" y="0"/>
        <a:ext cx="2007870" cy="848603"/>
      </dsp:txXfrm>
    </dsp:sp>
    <dsp:sp modelId="{90B550D9-DA3F-4030-A2D8-D2B36CEAA553}">
      <dsp:nvSpPr>
        <dsp:cNvPr id="4" name="右箭头 3"/>
        <dsp:cNvSpPr/>
      </dsp:nvSpPr>
      <dsp:spPr bwMode="white">
        <a:xfrm rot="5399999">
          <a:off x="1389058" y="869818"/>
          <a:ext cx="318226" cy="381871"/>
        </a:xfrm>
        <a:prstGeom prst="rightArrow">
          <a:avLst>
            <a:gd name="adj1" fmla="val 60000"/>
            <a:gd name="adj2" fmla="val 50000"/>
          </a:avLst>
        </a:prstGeom>
      </dsp:spPr>
      <dsp:style>
        <a:lnRef idx="0">
          <a:schemeClr val="lt1"/>
        </a:lnRef>
        <a:fillRef idx="1">
          <a:schemeClr val="accent2">
            <a:hueOff val="0"/>
            <a:satOff val="0"/>
            <a:lumOff val="0"/>
            <a:alpha val="100000"/>
          </a:schemeClr>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050" b="1"/>
        </a:p>
      </dsp:txBody>
      <dsp:txXfrm rot="5399999">
        <a:off x="1389058" y="869818"/>
        <a:ext cx="318226" cy="381871"/>
      </dsp:txXfrm>
    </dsp:sp>
    <dsp:sp modelId="{3F92C128-5D44-45C5-909B-0318903A17DB}">
      <dsp:nvSpPr>
        <dsp:cNvPr id="5" name="圆角矩形 4"/>
        <dsp:cNvSpPr/>
      </dsp:nvSpPr>
      <dsp:spPr bwMode="white">
        <a:xfrm>
          <a:off x="544236" y="1272904"/>
          <a:ext cx="2007870" cy="848603"/>
        </a:xfrm>
        <a:prstGeom prst="roundRect">
          <a:avLst>
            <a:gd name="adj" fmla="val 10000"/>
          </a:avLst>
        </a:prstGeom>
      </dsp:spPr>
      <dsp:style>
        <a:lnRef idx="2">
          <a:schemeClr val="lt1"/>
        </a:lnRef>
        <a:fillRef idx="1">
          <a:schemeClr val="accent2">
            <a:hueOff val="-2400000"/>
            <a:satOff val="-17450"/>
            <a:lumOff val="980"/>
            <a:alpha val="100000"/>
          </a:schemeClr>
        </a:fillRef>
        <a:effectRef idx="0">
          <a:scrgbClr r="0" g="0" b="0"/>
        </a:effectRef>
        <a:fontRef idx="minor">
          <a:schemeClr val="lt1"/>
        </a:fontRef>
      </dsp:style>
      <dsp:txBody>
        <a:bodyPr lIns="38100" tIns="38100" rIns="381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050" b="1" dirty="0"/>
            <a:t>1. </a:t>
          </a:r>
          <a:r>
            <a:rPr lang="zh-CN" sz="1050" b="1" dirty="0"/>
            <a:t>项目载体、成果导向</a:t>
          </a:r>
          <a:endParaRPr lang="en-US" altLang="zh-CN" sz="1050" b="1" dirty="0"/>
        </a:p>
        <a:p>
          <a:pPr lvl="0">
            <a:lnSpc>
              <a:spcPct val="100000"/>
            </a:lnSpc>
            <a:spcBef>
              <a:spcPct val="0"/>
            </a:spcBef>
            <a:spcAft>
              <a:spcPct val="35000"/>
            </a:spcAft>
          </a:pPr>
          <a:r>
            <a:rPr lang="en-US" altLang="zh-CN" sz="1050" b="1" dirty="0"/>
            <a:t>2. </a:t>
          </a:r>
          <a:r>
            <a:rPr lang="zh-CN" altLang="en-US" sz="1050" b="1" dirty="0"/>
            <a:t>以</a:t>
          </a:r>
          <a:r>
            <a:rPr lang="zh-CN" sz="1050" b="1" dirty="0"/>
            <a:t>实操能力为核心</a:t>
          </a:r>
          <a:r>
            <a:rPr lang="zh-CN" altLang="en-US" sz="1050" b="1" dirty="0"/>
            <a:t>，</a:t>
          </a:r>
          <a:r>
            <a:rPr lang="zh-CN" sz="1050" b="1" dirty="0"/>
            <a:t>组织模块化教学</a:t>
          </a:r>
          <a:endParaRPr lang="zh-CN" altLang="en-US" sz="1050" b="1" dirty="0"/>
        </a:p>
      </dsp:txBody>
      <dsp:txXfrm>
        <a:off x="544236" y="1272904"/>
        <a:ext cx="2007870" cy="848603"/>
      </dsp:txXfrm>
    </dsp:sp>
    <dsp:sp modelId="{E04237B7-CD66-4753-B3A5-8F7FEA70E8F3}">
      <dsp:nvSpPr>
        <dsp:cNvPr id="6" name="右箭头 5"/>
        <dsp:cNvSpPr/>
      </dsp:nvSpPr>
      <dsp:spPr bwMode="white">
        <a:xfrm rot="5399999">
          <a:off x="1389058" y="2142722"/>
          <a:ext cx="318226" cy="381871"/>
        </a:xfrm>
        <a:prstGeom prst="rightArrow">
          <a:avLst>
            <a:gd name="adj1" fmla="val 60000"/>
            <a:gd name="adj2" fmla="val 50000"/>
          </a:avLst>
        </a:prstGeom>
      </dsp:spPr>
      <dsp:style>
        <a:lnRef idx="0">
          <a:schemeClr val="lt1"/>
        </a:lnRef>
        <a:fillRef idx="1">
          <a:schemeClr val="accent2">
            <a:hueOff val="-4800000"/>
            <a:satOff val="-34901"/>
            <a:lumOff val="1961"/>
            <a:alpha val="100000"/>
          </a:schemeClr>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050" b="1"/>
        </a:p>
      </dsp:txBody>
      <dsp:txXfrm rot="5399999">
        <a:off x="1389058" y="2142722"/>
        <a:ext cx="318226" cy="381871"/>
      </dsp:txXfrm>
    </dsp:sp>
    <dsp:sp modelId="{D1EEA109-0C44-46F6-8280-D342A7E7571B}">
      <dsp:nvSpPr>
        <dsp:cNvPr id="7" name="圆角矩形 6"/>
        <dsp:cNvSpPr/>
      </dsp:nvSpPr>
      <dsp:spPr bwMode="white">
        <a:xfrm>
          <a:off x="544236" y="2545808"/>
          <a:ext cx="2007870" cy="848603"/>
        </a:xfrm>
        <a:prstGeom prst="roundRect">
          <a:avLst>
            <a:gd name="adj" fmla="val 10000"/>
          </a:avLst>
        </a:prstGeom>
      </dsp:spPr>
      <dsp:style>
        <a:lnRef idx="2">
          <a:schemeClr val="lt1"/>
        </a:lnRef>
        <a:fillRef idx="1">
          <a:schemeClr val="accent2">
            <a:hueOff val="-4800000"/>
            <a:satOff val="-34901"/>
            <a:lumOff val="1961"/>
            <a:alpha val="100000"/>
          </a:schemeClr>
        </a:fillRef>
        <a:effectRef idx="0">
          <a:scrgbClr r="0" g="0" b="0"/>
        </a:effectRef>
        <a:fontRef idx="minor">
          <a:schemeClr val="lt1"/>
        </a:fontRef>
      </dsp:style>
      <dsp:txBody>
        <a:bodyPr lIns="38100" tIns="38100" rIns="381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altLang="zh-CN" sz="1050" b="1" kern="1200" dirty="0">
              <a:solidFill>
                <a:prstClr val="white"/>
              </a:solidFill>
              <a:latin typeface="Arial" panose="020B0604020202020204"/>
              <a:ea typeface="微软雅黑" panose="020B0503020204020204" charset="-122"/>
              <a:cs typeface="宋体" panose="02010600030101010101" pitchFamily="2" charset="-122"/>
            </a:rPr>
            <a:t>1. </a:t>
          </a:r>
          <a:r>
            <a:rPr lang="zh-CN" altLang="en-US" sz="1050" b="1" kern="1200" dirty="0">
              <a:solidFill>
                <a:prstClr val="white"/>
              </a:solidFill>
              <a:latin typeface="Arial" panose="020B0604020202020204"/>
              <a:ea typeface="微软雅黑" panose="020B0503020204020204" charset="-122"/>
              <a:cs typeface="宋体" panose="02010600030101010101" pitchFamily="2" charset="-122"/>
            </a:rPr>
            <a:t>入驻项目工作室，加入人工智能工坊，参与创新创业团队</a:t>
          </a:r>
          <a:endParaRPr lang="en-US" altLang="zh-CN" sz="1050" b="1" kern="1200" dirty="0">
            <a:solidFill>
              <a:prstClr val="white"/>
            </a:solidFill>
            <a:latin typeface="Arial" panose="020B0604020202020204"/>
            <a:ea typeface="微软雅黑" panose="020B0503020204020204" charset="-122"/>
            <a:cs typeface="宋体" panose="02010600030101010101" pitchFamily="2" charset="-122"/>
          </a:endParaRPr>
        </a:p>
        <a:p>
          <a:pPr lvl="0">
            <a:lnSpc>
              <a:spcPct val="100000"/>
            </a:lnSpc>
            <a:spcBef>
              <a:spcPct val="0"/>
            </a:spcBef>
            <a:spcAft>
              <a:spcPct val="35000"/>
            </a:spcAft>
          </a:pPr>
          <a:r>
            <a:rPr lang="en-US" altLang="zh-CN" sz="1050" b="1" kern="1200" dirty="0"/>
            <a:t>2. </a:t>
          </a:r>
          <a:r>
            <a:rPr lang="zh-CN" altLang="en-US" sz="1050" b="1" kern="1200" dirty="0"/>
            <a:t>全方位提高学生专业技术技能</a:t>
          </a:r>
          <a:endParaRPr lang="en-US" altLang="zh-CN" sz="1050" b="1" kern="1200" dirty="0">
            <a:solidFill>
              <a:srgbClr val="FF0000"/>
            </a:solidFill>
          </a:endParaRPr>
        </a:p>
      </dsp:txBody>
      <dsp:txXfrm>
        <a:off x="544236" y="2545808"/>
        <a:ext cx="2007870" cy="848603"/>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640960" cy="3016572"/>
        <a:chOff x="0" y="0"/>
        <a:chExt cx="8640960" cy="3016572"/>
      </a:xfrm>
    </dsp:grpSpPr>
    <dsp:sp modelId="{76903361-3B31-4F88-B1CB-04ED32484246}">
      <dsp:nvSpPr>
        <dsp:cNvPr id="3" name="椭圆 2"/>
        <dsp:cNvSpPr/>
      </dsp:nvSpPr>
      <dsp:spPr bwMode="white">
        <a:xfrm>
          <a:off x="3631723" y="1639059"/>
          <a:ext cx="1377513" cy="1377513"/>
        </a:xfrm>
        <a:prstGeom prst="ellipse">
          <a:avLst/>
        </a:prstGeom>
      </dsp:spPr>
      <dsp:style>
        <a:lnRef idx="2">
          <a:schemeClr val="lt1"/>
        </a:lnRef>
        <a:fillRef idx="1">
          <a:schemeClr val="accent1"/>
        </a:fillRef>
        <a:effectRef idx="0">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600" dirty="0"/>
            <a:t>形成一支</a:t>
          </a:r>
          <a:r>
            <a:rPr lang="zh-CN" sz="1600" b="1" dirty="0">
              <a:effectLst/>
            </a:rPr>
            <a:t>师德高尚、学识扎实、业务精湛、创新发展</a:t>
          </a:r>
          <a:r>
            <a:rPr lang="zh-CN" sz="1600" dirty="0"/>
            <a:t>的</a:t>
          </a:r>
          <a:r>
            <a:rPr lang="zh-CN" sz="1600" dirty="0">
              <a:solidFill>
                <a:srgbClr val="FF0000"/>
              </a:solidFill>
            </a:rPr>
            <a:t>双师</a:t>
          </a:r>
          <a:r>
            <a:rPr lang="zh-CN" sz="1600" dirty="0"/>
            <a:t>队伍</a:t>
          </a:r>
          <a:endParaRPr lang="zh-CN" altLang="en-US" sz="1600" dirty="0"/>
        </a:p>
      </dsp:txBody>
      <dsp:txXfrm>
        <a:off x="3631723" y="1639059"/>
        <a:ext cx="1377513" cy="1377513"/>
      </dsp:txXfrm>
    </dsp:sp>
    <dsp:sp modelId="{CB090E8C-FBC4-4193-B0A2-71CDD39F517A}">
      <dsp:nvSpPr>
        <dsp:cNvPr id="4" name="左箭头 3"/>
        <dsp:cNvSpPr/>
      </dsp:nvSpPr>
      <dsp:spPr bwMode="white">
        <a:xfrm rot="11570664">
          <a:off x="1215729" y="1696676"/>
          <a:ext cx="2395238" cy="392591"/>
        </a:xfrm>
        <a:prstGeom prst="lef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11570664">
        <a:off x="1215729" y="1696676"/>
        <a:ext cx="2395238" cy="392591"/>
      </dsp:txXfrm>
    </dsp:sp>
    <dsp:sp modelId="{B542D8FC-D9ED-4F77-9D01-3830EA61562F}">
      <dsp:nvSpPr>
        <dsp:cNvPr id="5" name="圆角矩形 4"/>
        <dsp:cNvSpPr/>
      </dsp:nvSpPr>
      <dsp:spPr bwMode="white">
        <a:xfrm>
          <a:off x="523420" y="1087785"/>
          <a:ext cx="1308638" cy="104691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dirty="0"/>
            <a:t>引培</a:t>
          </a:r>
          <a:r>
            <a:rPr lang="zh-CN" altLang="en-US" sz="1600" b="1" dirty="0">
              <a:solidFill>
                <a:schemeClr val="accent5"/>
              </a:solidFill>
            </a:rPr>
            <a:t>专业群建设带头人</a:t>
          </a:r>
        </a:p>
      </dsp:txBody>
      <dsp:txXfrm>
        <a:off x="523420" y="1087785"/>
        <a:ext cx="1308638" cy="1046910"/>
      </dsp:txXfrm>
    </dsp:sp>
    <dsp:sp modelId="{215A7810-02DF-466A-981C-1B3AC09F1041}">
      <dsp:nvSpPr>
        <dsp:cNvPr id="6" name="左箭头 5"/>
        <dsp:cNvSpPr/>
      </dsp:nvSpPr>
      <dsp:spPr bwMode="white">
        <a:xfrm rot="16177283">
          <a:off x="3825213" y="927119"/>
          <a:ext cx="974616" cy="392591"/>
        </a:xfrm>
        <a:prstGeom prst="lef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16177283">
        <a:off x="3825213" y="927119"/>
        <a:ext cx="974616" cy="392591"/>
      </dsp:txXfrm>
    </dsp:sp>
    <dsp:sp modelId="{4F0D0D41-2224-4195-A03D-6F86DD81DA06}">
      <dsp:nvSpPr>
        <dsp:cNvPr id="7" name="圆角矩形 6"/>
        <dsp:cNvSpPr/>
      </dsp:nvSpPr>
      <dsp:spPr bwMode="white">
        <a:xfrm>
          <a:off x="3654795" y="84301"/>
          <a:ext cx="1308638" cy="104691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600" dirty="0"/>
            <a:t>鼓励</a:t>
          </a:r>
          <a:r>
            <a:rPr lang="zh-CN" sz="1600" b="1" dirty="0">
              <a:solidFill>
                <a:schemeClr val="accent5"/>
              </a:solidFill>
            </a:rPr>
            <a:t>专任教师</a:t>
          </a:r>
          <a:r>
            <a:rPr lang="zh-CN" sz="1600" dirty="0"/>
            <a:t>在国内行业领军企业兼任技术职务</a:t>
          </a:r>
          <a:endParaRPr lang="zh-CN" altLang="en-US" sz="1600" dirty="0"/>
        </a:p>
      </dsp:txBody>
      <dsp:txXfrm>
        <a:off x="3654795" y="84301"/>
        <a:ext cx="1308638" cy="1046910"/>
      </dsp:txXfrm>
    </dsp:sp>
    <dsp:sp modelId="{D6D10998-0442-4941-8884-CCB7D4BB8497}">
      <dsp:nvSpPr>
        <dsp:cNvPr id="8" name="左箭头 7"/>
        <dsp:cNvSpPr/>
      </dsp:nvSpPr>
      <dsp:spPr bwMode="white">
        <a:xfrm rot="-856199">
          <a:off x="5018072" y="1654596"/>
          <a:ext cx="2355116" cy="392591"/>
        </a:xfrm>
        <a:prstGeom prst="leftArrow">
          <a:avLst>
            <a:gd name="adj1" fmla="val 60000"/>
            <a:gd name="adj2" fmla="val 50000"/>
          </a:avLst>
        </a:prstGeom>
      </dsp:spPr>
      <dsp:style>
        <a:lnRef idx="0">
          <a:schemeClr val="accent1">
            <a:tint val="60000"/>
          </a:schemeClr>
        </a:lnRef>
        <a:fillRef idx="1">
          <a:schemeClr val="accent1">
            <a:tint val="60000"/>
          </a:schemeClr>
        </a:fillRef>
        <a:effectRef idx="0">
          <a:scrgbClr r="0" g="0" b="0"/>
        </a:effectRef>
        <a:fontRef idx="minor">
          <a:schemeClr val="lt1"/>
        </a:fontRef>
      </dsp:style>
      <dsp:txXfrm rot="-856199">
        <a:off x="5018072" y="1654596"/>
        <a:ext cx="2355116" cy="392591"/>
      </dsp:txXfrm>
    </dsp:sp>
    <dsp:sp modelId="{EAD7D7E1-7F7C-4C14-B858-2033C4E46300}">
      <dsp:nvSpPr>
        <dsp:cNvPr id="9" name="圆角矩形 8"/>
        <dsp:cNvSpPr/>
      </dsp:nvSpPr>
      <dsp:spPr bwMode="white">
        <a:xfrm>
          <a:off x="6748956" y="1020285"/>
          <a:ext cx="1308638" cy="1046910"/>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600" dirty="0"/>
            <a:t>引入</a:t>
          </a:r>
          <a:r>
            <a:rPr lang="zh-CN" sz="1600" b="1" dirty="0">
              <a:solidFill>
                <a:schemeClr val="accent5"/>
              </a:solidFill>
            </a:rPr>
            <a:t>企业一线兼职教师</a:t>
          </a:r>
          <a:endParaRPr lang="zh-CN" altLang="en-US" sz="1600" b="1" dirty="0">
            <a:solidFill>
              <a:schemeClr val="accent5"/>
            </a:solidFill>
          </a:endParaRPr>
        </a:p>
      </dsp:txBody>
      <dsp:txXfrm>
        <a:off x="6748956" y="1020285"/>
        <a:ext cx="1308638" cy="10469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848200" cy="2922882"/>
        <a:chOff x="0" y="0"/>
        <a:chExt cx="4848200" cy="2922882"/>
      </a:xfrm>
    </dsp:grpSpPr>
    <dsp:sp modelId="{A2B808EC-CCE8-4641-B64A-CBFE0A707FDA}">
      <dsp:nvSpPr>
        <dsp:cNvPr id="3" name="等腰三角形 2"/>
        <dsp:cNvSpPr/>
      </dsp:nvSpPr>
      <dsp:spPr bwMode="white">
        <a:xfrm>
          <a:off x="93540" y="0"/>
          <a:ext cx="2922882" cy="2922882"/>
        </a:xfrm>
        <a:prstGeom prst="triangle">
          <a:avLst/>
        </a:prstGeom>
        <a:solidFill>
          <a:srgbClr val="0070C0"/>
        </a:solidFill>
      </dsp:spPr>
      <dsp:style>
        <a:lnRef idx="2">
          <a:schemeClr val="lt1"/>
        </a:lnRef>
        <a:fillRef idx="1">
          <a:schemeClr val="accent5"/>
        </a:fillRef>
        <a:effectRef idx="0">
          <a:scrgbClr r="0" g="0" b="0"/>
        </a:effectRef>
        <a:fontRef idx="minor">
          <a:schemeClr val="lt1"/>
        </a:fontRef>
      </dsp:style>
      <dsp:txXfrm>
        <a:off x="93540" y="0"/>
        <a:ext cx="2922882" cy="2922882"/>
      </dsp:txXfrm>
    </dsp:sp>
    <dsp:sp modelId="{F4C15693-5A9C-40D0-AB72-8DD4FADD43B4}">
      <dsp:nvSpPr>
        <dsp:cNvPr id="4" name="圆角矩形 3"/>
        <dsp:cNvSpPr/>
      </dsp:nvSpPr>
      <dsp:spPr bwMode="white">
        <a:xfrm>
          <a:off x="906101" y="738603"/>
          <a:ext cx="3024902" cy="415699"/>
        </a:xfrm>
        <a:prstGeom prst="roundRect">
          <a:avLst/>
        </a:prstGeom>
      </dsp:spPr>
      <dsp:style>
        <a:lnRef idx="2">
          <a:schemeClr val="accent5">
            <a:hueOff val="0"/>
            <a:satOff val="0"/>
            <a:lumOff val="0"/>
            <a:alpha val="100000"/>
          </a:schemeClr>
        </a:lnRef>
        <a:fillRef idx="1">
          <a:schemeClr val="lt1">
            <a:alpha val="90000"/>
          </a:schemeClr>
        </a:fillRef>
        <a:effectRef idx="0">
          <a:scrgbClr r="0" g="0" b="0"/>
        </a:effectRef>
        <a:fontRef idx="minor"/>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dk1"/>
              </a:solidFill>
              <a:effectLst/>
              <a:latin typeface="微软雅黑" panose="020B0503020204020204" charset="-122"/>
              <a:ea typeface="微软雅黑" panose="020B0503020204020204" charset="-122"/>
              <a:cs typeface="宋体" panose="02010600030101010101" pitchFamily="2" charset="-122"/>
            </a:rPr>
            <a:t>网络安全评估</a:t>
          </a:r>
          <a:endParaRPr lang="zh-CN" altLang="en-US" sz="1400" dirty="0">
            <a:solidFill>
              <a:schemeClr val="dk1"/>
            </a:solidFill>
            <a:latin typeface="微软雅黑" panose="020B0503020204020204" charset="-122"/>
            <a:ea typeface="微软雅黑" panose="020B0503020204020204" charset="-122"/>
          </a:endParaRPr>
        </a:p>
      </dsp:txBody>
      <dsp:txXfrm>
        <a:off x="906101" y="738603"/>
        <a:ext cx="3024902" cy="415699"/>
      </dsp:txXfrm>
    </dsp:sp>
    <dsp:sp modelId="{0A53FF34-904A-4028-9FDE-5073A33A891B}">
      <dsp:nvSpPr>
        <dsp:cNvPr id="5" name="圆角矩形 4"/>
        <dsp:cNvSpPr/>
      </dsp:nvSpPr>
      <dsp:spPr bwMode="white">
        <a:xfrm>
          <a:off x="912200" y="234431"/>
          <a:ext cx="2994428" cy="415699"/>
        </a:xfrm>
        <a:prstGeom prst="roundRect">
          <a:avLst/>
        </a:prstGeom>
      </dsp:spPr>
      <dsp:style>
        <a:lnRef idx="2">
          <a:schemeClr val="accent5">
            <a:hueOff val="2040000"/>
            <a:satOff val="1373"/>
            <a:lumOff val="-4019"/>
            <a:alpha val="100000"/>
          </a:schemeClr>
        </a:lnRef>
        <a:fillRef idx="1">
          <a:schemeClr val="lt1">
            <a:alpha val="90000"/>
          </a:schemeClr>
        </a:fillRef>
        <a:effectRef idx="0">
          <a:scrgbClr r="0" g="0" b="0"/>
        </a:effectRef>
        <a:fontRef idx="minor"/>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kern="1200" dirty="0">
              <a:solidFill>
                <a:prstClr val="black">
                  <a:hueOff val="0"/>
                  <a:satOff val="0"/>
                  <a:lumOff val="0"/>
                  <a:alphaOff val="0"/>
                </a:prstClr>
              </a:solidFill>
              <a:effectLst/>
              <a:latin typeface="微软雅黑" panose="020B0503020204020204" charset="-122"/>
              <a:ea typeface="微软雅黑" panose="020B0503020204020204" charset="-122"/>
              <a:cs typeface="宋体" panose="02010600030101010101" pitchFamily="2" charset="-122"/>
            </a:rPr>
            <a:t>云计算平台运维与开发</a:t>
          </a:r>
          <a:endParaRPr>
            <a:solidFill>
              <a:schemeClr val="dk1"/>
            </a:solidFill>
          </a:endParaRPr>
        </a:p>
      </dsp:txBody>
      <dsp:txXfrm>
        <a:off x="912200" y="234431"/>
        <a:ext cx="2994428" cy="415699"/>
      </dsp:txXfrm>
    </dsp:sp>
    <dsp:sp modelId="{31AC515F-421A-49DF-AC46-5089AE113A34}">
      <dsp:nvSpPr>
        <dsp:cNvPr id="6" name="圆角矩形 5"/>
        <dsp:cNvSpPr/>
      </dsp:nvSpPr>
      <dsp:spPr bwMode="white">
        <a:xfrm>
          <a:off x="911649" y="1227610"/>
          <a:ext cx="3024902" cy="415699"/>
        </a:xfrm>
        <a:prstGeom prst="roundRect">
          <a:avLst/>
        </a:prstGeom>
      </dsp:spPr>
      <dsp:style>
        <a:lnRef idx="2">
          <a:schemeClr val="accent5">
            <a:hueOff val="4080000"/>
            <a:satOff val="2745"/>
            <a:lumOff val="-8038"/>
            <a:alpha val="100000"/>
          </a:schemeClr>
        </a:lnRef>
        <a:fillRef idx="1">
          <a:schemeClr val="lt1">
            <a:alpha val="90000"/>
          </a:schemeClr>
        </a:fillRef>
        <a:effectRef idx="0">
          <a:scrgbClr r="0" g="0" b="0"/>
        </a:effectRef>
        <a:fontRef idx="minor"/>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dk1"/>
              </a:solidFill>
              <a:effectLst/>
              <a:latin typeface="微软雅黑" panose="020B0503020204020204" charset="-122"/>
              <a:ea typeface="微软雅黑" panose="020B0503020204020204" charset="-122"/>
              <a:cs typeface="宋体" panose="02010600030101010101" pitchFamily="2" charset="-122"/>
            </a:rPr>
            <a:t>网络系统建设与运维</a:t>
          </a:r>
          <a:endParaRPr lang="zh-CN" altLang="en-US" sz="1400" dirty="0">
            <a:solidFill>
              <a:schemeClr val="dk1"/>
            </a:solidFill>
            <a:latin typeface="微软雅黑" panose="020B0503020204020204" charset="-122"/>
            <a:ea typeface="微软雅黑" panose="020B0503020204020204" charset="-122"/>
          </a:endParaRPr>
        </a:p>
      </dsp:txBody>
      <dsp:txXfrm>
        <a:off x="911649" y="1227610"/>
        <a:ext cx="3024902" cy="415699"/>
      </dsp:txXfrm>
    </dsp:sp>
    <dsp:sp modelId="{1C603D51-0AFB-428E-B928-CBC2430BDF6E}">
      <dsp:nvSpPr>
        <dsp:cNvPr id="7" name="圆角矩形 6"/>
        <dsp:cNvSpPr/>
      </dsp:nvSpPr>
      <dsp:spPr bwMode="white">
        <a:xfrm>
          <a:off x="911649" y="1695272"/>
          <a:ext cx="3024902" cy="415699"/>
        </a:xfrm>
        <a:prstGeom prst="roundRect">
          <a:avLst/>
        </a:prstGeom>
      </dsp:spPr>
      <dsp:style>
        <a:lnRef idx="2">
          <a:schemeClr val="accent5">
            <a:hueOff val="6120000"/>
            <a:satOff val="4118"/>
            <a:lumOff val="-12058"/>
            <a:alpha val="100000"/>
          </a:schemeClr>
        </a:lnRef>
        <a:fillRef idx="1">
          <a:schemeClr val="lt1">
            <a:alpha val="90000"/>
          </a:schemeClr>
        </a:fillRef>
        <a:effectRef idx="0">
          <a:scrgbClr r="0" g="0" b="0"/>
        </a:effectRef>
        <a:fontRef idx="minor"/>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dk1"/>
              </a:solidFill>
              <a:effectLst/>
              <a:latin typeface="微软雅黑" panose="020B0503020204020204" charset="-122"/>
              <a:ea typeface="微软雅黑" panose="020B0503020204020204" charset="-122"/>
              <a:cs typeface="宋体" panose="02010600030101010101" pitchFamily="2" charset="-122"/>
            </a:rPr>
            <a:t>大数据应用开发</a:t>
          </a:r>
          <a:endParaRPr lang="zh-CN" altLang="en-US" sz="1400" dirty="0">
            <a:solidFill>
              <a:schemeClr val="dk1"/>
            </a:solidFill>
            <a:latin typeface="微软雅黑" panose="020B0503020204020204" charset="-122"/>
            <a:ea typeface="微软雅黑" panose="020B0503020204020204" charset="-122"/>
          </a:endParaRPr>
        </a:p>
      </dsp:txBody>
      <dsp:txXfrm>
        <a:off x="911649" y="1695272"/>
        <a:ext cx="3024902" cy="415699"/>
      </dsp:txXfrm>
    </dsp:sp>
    <dsp:sp modelId="{782347D5-522D-462D-94A6-2D6634CE16EA}">
      <dsp:nvSpPr>
        <dsp:cNvPr id="8" name="圆角矩形 7"/>
        <dsp:cNvSpPr/>
      </dsp:nvSpPr>
      <dsp:spPr bwMode="white">
        <a:xfrm>
          <a:off x="911649" y="2162933"/>
          <a:ext cx="3024902" cy="415699"/>
        </a:xfrm>
        <a:prstGeom prst="roundRect">
          <a:avLst/>
        </a:prstGeom>
      </dsp:spPr>
      <dsp:style>
        <a:lnRef idx="2">
          <a:schemeClr val="accent5">
            <a:hueOff val="8160000"/>
            <a:satOff val="5490"/>
            <a:lumOff val="-16077"/>
            <a:alpha val="100000"/>
          </a:schemeClr>
        </a:lnRef>
        <a:fillRef idx="1">
          <a:schemeClr val="lt1">
            <a:alpha val="90000"/>
          </a:schemeClr>
        </a:fillRef>
        <a:effectRef idx="0">
          <a:scrgbClr r="0" g="0" b="0"/>
        </a:effectRef>
        <a:fontRef idx="minor"/>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400" dirty="0">
              <a:solidFill>
                <a:schemeClr val="dk1"/>
              </a:solidFill>
              <a:effectLst/>
              <a:latin typeface="微软雅黑" panose="020B0503020204020204" charset="-122"/>
              <a:ea typeface="微软雅黑" panose="020B0503020204020204" charset="-122"/>
              <a:cs typeface="宋体" panose="02010600030101010101" pitchFamily="2" charset="-122"/>
            </a:rPr>
            <a:t>物联网智能家居系统集成和应用</a:t>
          </a:r>
          <a:endParaRPr lang="zh-CN" altLang="en-US" sz="1400" dirty="0">
            <a:solidFill>
              <a:schemeClr val="dk1"/>
            </a:solidFill>
            <a:latin typeface="微软雅黑" panose="020B0503020204020204" charset="-122"/>
            <a:ea typeface="微软雅黑" panose="020B0503020204020204" charset="-122"/>
          </a:endParaRPr>
        </a:p>
      </dsp:txBody>
      <dsp:txXfrm>
        <a:off x="911649" y="2162933"/>
        <a:ext cx="3024902" cy="415699"/>
      </dsp:txXfrm>
    </dsp:sp>
  </dsp:spTree>
</dsp:drawing>
</file>

<file path=ppt/diagrams/drawing1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536504" cy="3224662"/>
        <a:chOff x="0" y="0"/>
        <a:chExt cx="4536504" cy="3224662"/>
      </a:xfrm>
    </dsp:grpSpPr>
    <dsp:sp modelId="{C1D34372-9A3A-4A41-BB80-CD85A4A2BBA3}">
      <dsp:nvSpPr>
        <dsp:cNvPr id="3" name="矩形 2"/>
        <dsp:cNvSpPr/>
      </dsp:nvSpPr>
      <dsp:spPr bwMode="white">
        <a:xfrm>
          <a:off x="2880" y="209182"/>
          <a:ext cx="2159713" cy="1295828"/>
        </a:xfrm>
        <a:prstGeom prst="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从课程内容开始培养创新思维体系</a:t>
          </a:r>
        </a:p>
      </dsp:txBody>
      <dsp:txXfrm>
        <a:off x="2880" y="209182"/>
        <a:ext cx="2159713" cy="1295828"/>
      </dsp:txXfrm>
    </dsp:sp>
    <dsp:sp modelId="{5DB7E73E-59DF-4A3A-9E56-EE26306D6B54}">
      <dsp:nvSpPr>
        <dsp:cNvPr id="4" name="矩形 3"/>
        <dsp:cNvSpPr/>
      </dsp:nvSpPr>
      <dsp:spPr bwMode="white">
        <a:xfrm>
          <a:off x="2378563" y="209182"/>
          <a:ext cx="2159713" cy="1295828"/>
        </a:xfrm>
        <a:prstGeom prst="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基于专业实践技能形成创新能力体系</a:t>
          </a:r>
        </a:p>
      </dsp:txBody>
      <dsp:txXfrm>
        <a:off x="2378563" y="209182"/>
        <a:ext cx="2159713" cy="1295828"/>
      </dsp:txXfrm>
    </dsp:sp>
    <dsp:sp modelId="{093BCEDA-26AE-409E-AF98-2B1D3F886A14}">
      <dsp:nvSpPr>
        <dsp:cNvPr id="5" name="矩形 4"/>
        <dsp:cNvSpPr/>
      </dsp:nvSpPr>
      <dsp:spPr bwMode="white">
        <a:xfrm>
          <a:off x="2880" y="1719652"/>
          <a:ext cx="2159713" cy="1295828"/>
        </a:xfrm>
        <a:prstGeom prst="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聘请企业及双创专家开设课程并指导项目实战</a:t>
          </a:r>
        </a:p>
      </dsp:txBody>
      <dsp:txXfrm>
        <a:off x="2880" y="1719652"/>
        <a:ext cx="2159713" cy="1295828"/>
      </dsp:txXfrm>
    </dsp:sp>
    <dsp:sp modelId="{9118627E-16C7-41A3-B43D-87E40AFEF566}">
      <dsp:nvSpPr>
        <dsp:cNvPr id="6" name="矩形 5"/>
        <dsp:cNvSpPr/>
      </dsp:nvSpPr>
      <dsp:spPr bwMode="white">
        <a:xfrm>
          <a:off x="2378563" y="1719652"/>
          <a:ext cx="2159713" cy="1295828"/>
        </a:xfrm>
        <a:prstGeom prst="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借助人工智能工坊创业孵化器等推动项目落地</a:t>
          </a:r>
        </a:p>
      </dsp:txBody>
      <dsp:txXfrm>
        <a:off x="2378563" y="1719652"/>
        <a:ext cx="2159713" cy="1295828"/>
      </dsp:txXfrm>
    </dsp:sp>
  </dsp:spTree>
</dsp:drawing>
</file>

<file path=ppt/diagrams/drawing1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217410" cy="4091305"/>
        <a:chOff x="0" y="0"/>
        <a:chExt cx="7217410" cy="4091305"/>
      </a:xfrm>
    </dsp:grpSpPr>
    <dsp:sp modelId="{0F2B3EE9-000F-4CB3-A4BF-F3EFEAE96368}">
      <dsp:nvSpPr>
        <dsp:cNvPr id="3" name="圆角矩形 2"/>
        <dsp:cNvSpPr/>
      </dsp:nvSpPr>
      <dsp:spPr bwMode="white">
        <a:xfrm>
          <a:off x="462220" y="0"/>
          <a:ext cx="3105805" cy="681884"/>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vert="horz" wrap="square" lIns="30480" tIns="20320" rIns="3048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ts val="1800"/>
            </a:lnSpc>
            <a:spcBef>
              <a:spcPct val="0"/>
            </a:spcBef>
            <a:spcAft>
              <a:spcPct val="35000"/>
            </a:spcAft>
          </a:pPr>
          <a:r>
            <a:rPr lang="en-US" altLang="zh-CN" sz="1600" b="1" dirty="0">
              <a:solidFill>
                <a:srgbClr val="FFC000"/>
              </a:solidFill>
              <a:latin typeface="微软雅黑" panose="020B0503020204020204" charset="-122"/>
              <a:ea typeface="微软雅黑" panose="020B0503020204020204" charset="-122"/>
            </a:rPr>
            <a:t>3.</a:t>
          </a:r>
          <a:r>
            <a:rPr lang="zh-CN" altLang="zh-CN" sz="1600" b="1" dirty="0">
              <a:solidFill>
                <a:srgbClr val="FFC000"/>
              </a:solidFill>
              <a:latin typeface="微软雅黑" panose="020B0503020204020204" charset="-122"/>
              <a:ea typeface="微软雅黑" panose="020B0503020204020204" charset="-122"/>
            </a:rPr>
            <a:t>打造人工智能工坊</a:t>
          </a:r>
          <a:endParaRPr lang="en-US" altLang="zh-CN" sz="1600" b="1" dirty="0">
            <a:solidFill>
              <a:srgbClr val="FFC000"/>
            </a:solidFill>
            <a:latin typeface="微软雅黑" panose="020B0503020204020204" charset="-122"/>
            <a:ea typeface="微软雅黑" panose="020B0503020204020204" charset="-122"/>
          </a:endParaRPr>
        </a:p>
        <a:p>
          <a:pPr lvl="0">
            <a:lnSpc>
              <a:spcPts val="1800"/>
            </a:lnSpc>
            <a:spcBef>
              <a:spcPct val="0"/>
            </a:spcBef>
            <a:spcAft>
              <a:spcPct val="35000"/>
            </a:spcAft>
          </a:pPr>
          <a:r>
            <a:rPr lang="zh-CN" altLang="zh-CN" sz="1600" b="1" dirty="0">
              <a:solidFill>
                <a:srgbClr val="FFC000"/>
              </a:solidFill>
              <a:latin typeface="微软雅黑" panose="020B0503020204020204" charset="-122"/>
              <a:ea typeface="微软雅黑" panose="020B0503020204020204" charset="-122"/>
            </a:rPr>
            <a:t>推动技术应用与技能创新</a:t>
          </a:r>
          <a:endParaRPr lang="zh-CN" altLang="en-US" sz="1600" b="1" dirty="0">
            <a:solidFill>
              <a:srgbClr val="FFC000"/>
            </a:solidFill>
            <a:latin typeface="微软雅黑" panose="020B0503020204020204" charset="-122"/>
            <a:ea typeface="微软雅黑" panose="020B0503020204020204" charset="-122"/>
          </a:endParaRPr>
        </a:p>
      </dsp:txBody>
      <dsp:txXfrm>
        <a:off x="462220" y="0"/>
        <a:ext cx="3105805" cy="681884"/>
      </dsp:txXfrm>
    </dsp:sp>
    <dsp:sp modelId="{F97871EA-4CCB-435A-8B01-82E74EDB683B}">
      <dsp:nvSpPr>
        <dsp:cNvPr id="5" name="任意多边形 4"/>
        <dsp:cNvSpPr/>
      </dsp:nvSpPr>
      <dsp:spPr bwMode="white">
        <a:xfrm>
          <a:off x="772801" y="681884"/>
          <a:ext cx="310581" cy="511413"/>
        </a:xfrm>
        <a:custGeom>
          <a:avLst/>
          <a:gdLst/>
          <a:ahLst/>
          <a:cxnLst/>
          <a:pathLst>
            <a:path w="489" h="805">
              <a:moveTo>
                <a:pt x="0" y="0"/>
              </a:moveTo>
              <a:lnTo>
                <a:pt x="0" y="805"/>
              </a:lnTo>
              <a:lnTo>
                <a:pt x="489" y="805"/>
              </a:lnTo>
            </a:path>
          </a:pathLst>
        </a:custGeom>
      </dsp:spPr>
      <dsp:style>
        <a:lnRef idx="2">
          <a:schemeClr val="accent2">
            <a:shade val="60000"/>
          </a:schemeClr>
        </a:lnRef>
        <a:fillRef idx="0">
          <a:schemeClr val="accent2"/>
        </a:fillRef>
        <a:effectRef idx="0">
          <a:scrgbClr r="0" g="0" b="0"/>
        </a:effectRef>
        <a:fontRef idx="minor"/>
      </dsp:style>
      <dsp:txXfrm>
        <a:off x="772801" y="681884"/>
        <a:ext cx="310581" cy="511413"/>
      </dsp:txXfrm>
    </dsp:sp>
    <dsp:sp modelId="{94A18C70-7B18-46AC-B0BD-9CBD551CCE69}">
      <dsp:nvSpPr>
        <dsp:cNvPr id="6" name="圆角矩形 5"/>
        <dsp:cNvSpPr/>
      </dsp:nvSpPr>
      <dsp:spPr bwMode="white">
        <a:xfrm>
          <a:off x="1083381" y="852355"/>
          <a:ext cx="1757548" cy="681884"/>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24765" tIns="16510" rIns="24765"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zh-CN">
              <a:solidFill>
                <a:schemeClr val="dk1"/>
              </a:solidFill>
              <a:latin typeface="黑体" panose="02010609060101010101" pitchFamily="49" charset="-122"/>
              <a:ea typeface="黑体" panose="02010609060101010101" pitchFamily="49" charset="-122"/>
            </a:rPr>
            <a:t>发挥专业群优势，与行业顶尖科技公司展开深度校企合作</a:t>
          </a:r>
          <a:r>
            <a:rPr lang="zh-CN" altLang="en-US">
              <a:solidFill>
                <a:schemeClr val="dk1"/>
              </a:solidFill>
              <a:latin typeface="黑体" panose="02010609060101010101" pitchFamily="49" charset="-122"/>
              <a:ea typeface="黑体" panose="02010609060101010101" pitchFamily="49" charset="-122"/>
            </a:rPr>
            <a:t>；</a:t>
          </a:r>
          <a:endParaRPr lang="zh-CN" altLang="en-US" dirty="0">
            <a:solidFill>
              <a:schemeClr val="dk1"/>
            </a:solidFill>
            <a:latin typeface="黑体" panose="02010609060101010101" pitchFamily="49" charset="-122"/>
            <a:ea typeface="黑体" panose="02010609060101010101" pitchFamily="49" charset="-122"/>
          </a:endParaRPr>
        </a:p>
      </dsp:txBody>
      <dsp:txXfrm>
        <a:off x="1083381" y="852355"/>
        <a:ext cx="1757548" cy="681884"/>
      </dsp:txXfrm>
    </dsp:sp>
    <dsp:sp modelId="{89803DDC-3790-483F-9F44-F5AB81BEC6EA}">
      <dsp:nvSpPr>
        <dsp:cNvPr id="7" name="任意多边形 6"/>
        <dsp:cNvSpPr/>
      </dsp:nvSpPr>
      <dsp:spPr bwMode="white">
        <a:xfrm>
          <a:off x="772801" y="681884"/>
          <a:ext cx="310581" cy="1363768"/>
        </a:xfrm>
        <a:custGeom>
          <a:avLst/>
          <a:gdLst/>
          <a:ahLst/>
          <a:cxnLst/>
          <a:pathLst>
            <a:path w="489" h="2148">
              <a:moveTo>
                <a:pt x="0" y="0"/>
              </a:moveTo>
              <a:lnTo>
                <a:pt x="0" y="2148"/>
              </a:lnTo>
              <a:lnTo>
                <a:pt x="489" y="2148"/>
              </a:lnTo>
            </a:path>
          </a:pathLst>
        </a:custGeom>
      </dsp:spPr>
      <dsp:style>
        <a:lnRef idx="2">
          <a:schemeClr val="accent2">
            <a:shade val="60000"/>
          </a:schemeClr>
        </a:lnRef>
        <a:fillRef idx="0">
          <a:schemeClr val="accent2"/>
        </a:fillRef>
        <a:effectRef idx="0">
          <a:scrgbClr r="0" g="0" b="0"/>
        </a:effectRef>
        <a:fontRef idx="minor"/>
      </dsp:style>
      <dsp:txXfrm>
        <a:off x="772801" y="681884"/>
        <a:ext cx="310581" cy="1363768"/>
      </dsp:txXfrm>
    </dsp:sp>
    <dsp:sp modelId="{0DE870E1-293C-4953-AD2E-28AAEC2D0CE0}">
      <dsp:nvSpPr>
        <dsp:cNvPr id="8" name="圆角矩形 7"/>
        <dsp:cNvSpPr/>
      </dsp:nvSpPr>
      <dsp:spPr bwMode="white">
        <a:xfrm>
          <a:off x="1083381" y="1704710"/>
          <a:ext cx="1759196" cy="681884"/>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24765" tIns="16510" rIns="24765"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zh-CN" dirty="0">
              <a:solidFill>
                <a:schemeClr val="dk1"/>
              </a:solidFill>
              <a:latin typeface="黑体" panose="02010609060101010101" pitchFamily="49" charset="-122"/>
              <a:ea typeface="黑体" panose="02010609060101010101" pitchFamily="49" charset="-122"/>
            </a:rPr>
            <a:t>以企业项目为载体建立人工智</a:t>
          </a:r>
          <a:r>
            <a:rPr lang="zh-CN" altLang="en-US" dirty="0">
              <a:solidFill>
                <a:schemeClr val="dk1"/>
              </a:solidFill>
              <a:latin typeface="黑体" panose="02010609060101010101" pitchFamily="49" charset="-122"/>
              <a:ea typeface="黑体" panose="02010609060101010101" pitchFamily="49" charset="-122"/>
            </a:rPr>
            <a:t>能</a:t>
          </a:r>
          <a:r>
            <a:rPr lang="zh-CN" altLang="zh-CN" dirty="0">
              <a:solidFill>
                <a:schemeClr val="dk1"/>
              </a:solidFill>
              <a:latin typeface="黑体" panose="02010609060101010101" pitchFamily="49" charset="-122"/>
              <a:ea typeface="黑体" panose="02010609060101010101" pitchFamily="49" charset="-122"/>
            </a:rPr>
            <a:t>工坊</a:t>
          </a:r>
          <a:r>
            <a:rPr lang="zh-CN" altLang="en-US" dirty="0">
              <a:solidFill>
                <a:schemeClr val="dk1"/>
              </a:solidFill>
              <a:latin typeface="黑体" panose="02010609060101010101" pitchFamily="49" charset="-122"/>
              <a:ea typeface="黑体" panose="02010609060101010101" pitchFamily="49" charset="-122"/>
            </a:rPr>
            <a:t>；</a:t>
          </a:r>
          <a:endParaRPr lang="en-US" altLang="zh-CN" dirty="0">
            <a:solidFill>
              <a:schemeClr val="dk1"/>
            </a:solidFill>
            <a:latin typeface="黑体" panose="02010609060101010101" pitchFamily="49" charset="-122"/>
            <a:ea typeface="黑体" panose="02010609060101010101" pitchFamily="49" charset="-122"/>
          </a:endParaRPr>
        </a:p>
      </dsp:txBody>
      <dsp:txXfrm>
        <a:off x="1083381" y="1704710"/>
        <a:ext cx="1759196" cy="681884"/>
      </dsp:txXfrm>
    </dsp:sp>
    <dsp:sp modelId="{6FE03D2E-A1EB-49B3-BABD-6AF026D2002D}">
      <dsp:nvSpPr>
        <dsp:cNvPr id="9" name="任意多边形 8"/>
        <dsp:cNvSpPr/>
      </dsp:nvSpPr>
      <dsp:spPr bwMode="white">
        <a:xfrm>
          <a:off x="772801" y="681884"/>
          <a:ext cx="310581" cy="2216124"/>
        </a:xfrm>
        <a:custGeom>
          <a:avLst/>
          <a:gdLst/>
          <a:ahLst/>
          <a:cxnLst/>
          <a:pathLst>
            <a:path w="489" h="3490">
              <a:moveTo>
                <a:pt x="0" y="0"/>
              </a:moveTo>
              <a:lnTo>
                <a:pt x="0" y="3490"/>
              </a:lnTo>
              <a:lnTo>
                <a:pt x="489" y="3490"/>
              </a:lnTo>
            </a:path>
          </a:pathLst>
        </a:custGeom>
      </dsp:spPr>
      <dsp:style>
        <a:lnRef idx="2">
          <a:schemeClr val="accent2">
            <a:shade val="60000"/>
          </a:schemeClr>
        </a:lnRef>
        <a:fillRef idx="0">
          <a:schemeClr val="accent2"/>
        </a:fillRef>
        <a:effectRef idx="0">
          <a:scrgbClr r="0" g="0" b="0"/>
        </a:effectRef>
        <a:fontRef idx="minor"/>
      </dsp:style>
      <dsp:txXfrm>
        <a:off x="772801" y="681884"/>
        <a:ext cx="310581" cy="2216124"/>
      </dsp:txXfrm>
    </dsp:sp>
    <dsp:sp modelId="{44034C4D-689C-4C84-978B-96D02FE8D0BD}">
      <dsp:nvSpPr>
        <dsp:cNvPr id="10" name="圆角矩形 9"/>
        <dsp:cNvSpPr/>
      </dsp:nvSpPr>
      <dsp:spPr bwMode="white">
        <a:xfrm>
          <a:off x="1083381" y="2557066"/>
          <a:ext cx="1759196" cy="681884"/>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24765" tIns="16510" rIns="24765"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zh-CN" dirty="0">
              <a:solidFill>
                <a:schemeClr val="dk1"/>
              </a:solidFill>
              <a:latin typeface="黑体" panose="02010609060101010101" pitchFamily="49" charset="-122"/>
              <a:ea typeface="黑体" panose="02010609060101010101" pitchFamily="49" charset="-122"/>
            </a:rPr>
            <a:t>借力企业优势，培养学生创新能力</a:t>
          </a:r>
          <a:r>
            <a:rPr lang="zh-CN" altLang="en-US" dirty="0">
              <a:solidFill>
                <a:schemeClr val="dk1"/>
              </a:solidFill>
              <a:latin typeface="黑体" panose="02010609060101010101" pitchFamily="49" charset="-122"/>
              <a:ea typeface="黑体" panose="02010609060101010101" pitchFamily="49" charset="-122"/>
            </a:rPr>
            <a:t>；</a:t>
          </a:r>
          <a:endParaRPr lang="en-US" altLang="zh-CN" dirty="0">
            <a:solidFill>
              <a:schemeClr val="dk1"/>
            </a:solidFill>
            <a:latin typeface="黑体" panose="02010609060101010101" pitchFamily="49" charset="-122"/>
            <a:ea typeface="黑体" panose="02010609060101010101" pitchFamily="49" charset="-122"/>
          </a:endParaRPr>
        </a:p>
      </dsp:txBody>
      <dsp:txXfrm>
        <a:off x="1083381" y="2557066"/>
        <a:ext cx="1759196" cy="681884"/>
      </dsp:txXfrm>
    </dsp:sp>
    <dsp:sp modelId="{732BE9A2-26C7-43BA-AFBE-6CC9D7710886}">
      <dsp:nvSpPr>
        <dsp:cNvPr id="11" name="任意多边形 10"/>
        <dsp:cNvSpPr/>
      </dsp:nvSpPr>
      <dsp:spPr bwMode="white">
        <a:xfrm>
          <a:off x="772801" y="681884"/>
          <a:ext cx="310581" cy="3068479"/>
        </a:xfrm>
        <a:custGeom>
          <a:avLst/>
          <a:gdLst/>
          <a:ahLst/>
          <a:cxnLst/>
          <a:pathLst>
            <a:path w="489" h="4832">
              <a:moveTo>
                <a:pt x="0" y="0"/>
              </a:moveTo>
              <a:lnTo>
                <a:pt x="0" y="4832"/>
              </a:lnTo>
              <a:lnTo>
                <a:pt x="489" y="4832"/>
              </a:lnTo>
            </a:path>
          </a:pathLst>
        </a:custGeom>
      </dsp:spPr>
      <dsp:style>
        <a:lnRef idx="2">
          <a:schemeClr val="accent2">
            <a:shade val="60000"/>
          </a:schemeClr>
        </a:lnRef>
        <a:fillRef idx="0">
          <a:schemeClr val="accent2"/>
        </a:fillRef>
        <a:effectRef idx="0">
          <a:scrgbClr r="0" g="0" b="0"/>
        </a:effectRef>
        <a:fontRef idx="minor"/>
      </dsp:style>
      <dsp:txXfrm>
        <a:off x="772801" y="681884"/>
        <a:ext cx="310581" cy="3068479"/>
      </dsp:txXfrm>
    </dsp:sp>
    <dsp:sp modelId="{764CF9C9-6611-4A5C-92E8-3A4D691CC748}">
      <dsp:nvSpPr>
        <dsp:cNvPr id="12" name="圆角矩形 11"/>
        <dsp:cNvSpPr/>
      </dsp:nvSpPr>
      <dsp:spPr bwMode="white">
        <a:xfrm>
          <a:off x="1083381" y="3409421"/>
          <a:ext cx="1755268" cy="681884"/>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24765" tIns="16510" rIns="24765"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zh-CN">
              <a:solidFill>
                <a:schemeClr val="dk1"/>
              </a:solidFill>
              <a:latin typeface="黑体" panose="02010609060101010101" pitchFamily="49" charset="-122"/>
              <a:ea typeface="黑体" panose="02010609060101010101" pitchFamily="49" charset="-122"/>
            </a:rPr>
            <a:t>优势互补促进成果转换</a:t>
          </a:r>
          <a:endParaRPr lang="zh-CN" altLang="zh-CN" dirty="0">
            <a:solidFill>
              <a:schemeClr val="dk1"/>
            </a:solidFill>
            <a:latin typeface="黑体" panose="02010609060101010101" pitchFamily="49" charset="-122"/>
            <a:ea typeface="黑体" panose="02010609060101010101" pitchFamily="49" charset="-122"/>
          </a:endParaRPr>
        </a:p>
      </dsp:txBody>
      <dsp:txXfrm>
        <a:off x="1083381" y="3409421"/>
        <a:ext cx="1755268" cy="681884"/>
      </dsp:txXfrm>
    </dsp:sp>
    <dsp:sp modelId="{EC22F0FC-3AE6-47DD-9690-02C2C3374389}">
      <dsp:nvSpPr>
        <dsp:cNvPr id="13" name="圆角矩形 12"/>
        <dsp:cNvSpPr/>
      </dsp:nvSpPr>
      <dsp:spPr bwMode="white">
        <a:xfrm>
          <a:off x="3908967" y="0"/>
          <a:ext cx="2646665" cy="681884"/>
        </a:xfrm>
        <a:prstGeom prst="roundRect">
          <a:avLst>
            <a:gd name="adj" fmla="val 10000"/>
          </a:avLst>
        </a:prstGeom>
      </dsp:spPr>
      <dsp:style>
        <a:lnRef idx="2">
          <a:schemeClr val="lt1"/>
        </a:lnRef>
        <a:fillRef idx="1">
          <a:schemeClr val="accent2"/>
        </a:fillRef>
        <a:effectRef idx="0">
          <a:scrgbClr r="0" g="0" b="0"/>
        </a:effectRef>
        <a:fontRef idx="minor">
          <a:schemeClr val="lt1"/>
        </a:fontRef>
      </dsp:style>
      <dsp:txBody>
        <a:bodyPr vert="horz" wrap="square" lIns="30480" tIns="20320" rIns="3048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ts val="1800"/>
            </a:lnSpc>
            <a:spcBef>
              <a:spcPct val="0"/>
            </a:spcBef>
            <a:spcAft>
              <a:spcPct val="35000"/>
            </a:spcAft>
          </a:pPr>
          <a:r>
            <a:rPr lang="en-US" altLang="zh-CN" sz="1600" b="1" dirty="0">
              <a:solidFill>
                <a:srgbClr val="FFC000"/>
              </a:solidFill>
              <a:latin typeface="微软雅黑" panose="020B0503020204020204" charset="-122"/>
              <a:ea typeface="微软雅黑" panose="020B0503020204020204" charset="-122"/>
            </a:rPr>
            <a:t>4.</a:t>
          </a:r>
          <a:r>
            <a:rPr lang="zh-CN" altLang="zh-CN" sz="1600" b="1" dirty="0">
              <a:solidFill>
                <a:srgbClr val="FFC000"/>
              </a:solidFill>
              <a:latin typeface="微软雅黑" panose="020B0503020204020204" charset="-122"/>
              <a:ea typeface="微软雅黑" panose="020B0503020204020204" charset="-122"/>
            </a:rPr>
            <a:t>建设产教研综合体</a:t>
          </a:r>
          <a:endParaRPr lang="en-US" altLang="zh-CN" sz="1600" b="1" dirty="0">
            <a:solidFill>
              <a:srgbClr val="FFC000"/>
            </a:solidFill>
            <a:latin typeface="微软雅黑" panose="020B0503020204020204" charset="-122"/>
            <a:ea typeface="微软雅黑" panose="020B0503020204020204" charset="-122"/>
          </a:endParaRPr>
        </a:p>
        <a:p>
          <a:pPr lvl="0">
            <a:lnSpc>
              <a:spcPts val="1800"/>
            </a:lnSpc>
            <a:spcBef>
              <a:spcPct val="0"/>
            </a:spcBef>
            <a:spcAft>
              <a:spcPct val="35000"/>
            </a:spcAft>
          </a:pPr>
          <a:r>
            <a:rPr lang="zh-CN" altLang="zh-CN" sz="1600" b="1" dirty="0">
              <a:solidFill>
                <a:srgbClr val="FFC000"/>
              </a:solidFill>
              <a:latin typeface="微软雅黑" panose="020B0503020204020204" charset="-122"/>
              <a:ea typeface="微软雅黑" panose="020B0503020204020204" charset="-122"/>
            </a:rPr>
            <a:t>打造智慧</a:t>
          </a:r>
          <a:r>
            <a:rPr lang="zh-CN" altLang="en-US" sz="1600" b="1" dirty="0">
              <a:solidFill>
                <a:srgbClr val="FFC000"/>
              </a:solidFill>
              <a:latin typeface="微软雅黑" panose="020B0503020204020204" charset="-122"/>
              <a:ea typeface="微软雅黑" panose="020B0503020204020204" charset="-122"/>
            </a:rPr>
            <a:t>农业</a:t>
          </a:r>
          <a:r>
            <a:rPr lang="zh-CN" altLang="zh-CN" sz="1600" b="1" dirty="0">
              <a:solidFill>
                <a:srgbClr val="FFC000"/>
              </a:solidFill>
              <a:latin typeface="微软雅黑" panose="020B0503020204020204" charset="-122"/>
              <a:ea typeface="微软雅黑" panose="020B0503020204020204" charset="-122"/>
            </a:rPr>
            <a:t>融合平台</a:t>
          </a:r>
          <a:endParaRPr lang="zh-CN" altLang="en-US" sz="1600" b="1" dirty="0">
            <a:solidFill>
              <a:srgbClr val="FFC000"/>
            </a:solidFill>
            <a:latin typeface="微软雅黑" panose="020B0503020204020204" charset="-122"/>
            <a:ea typeface="微软雅黑" panose="020B0503020204020204" charset="-122"/>
          </a:endParaRPr>
        </a:p>
      </dsp:txBody>
      <dsp:txXfrm>
        <a:off x="3908967" y="0"/>
        <a:ext cx="2646665" cy="681884"/>
      </dsp:txXfrm>
    </dsp:sp>
    <dsp:sp modelId="{A1528180-6E69-4A52-8853-7EE99DEA944C}">
      <dsp:nvSpPr>
        <dsp:cNvPr id="15" name="任意多边形 14"/>
        <dsp:cNvSpPr/>
      </dsp:nvSpPr>
      <dsp:spPr bwMode="white">
        <a:xfrm>
          <a:off x="4173634" y="681884"/>
          <a:ext cx="264667" cy="511413"/>
        </a:xfrm>
        <a:custGeom>
          <a:avLst/>
          <a:gdLst/>
          <a:ahLst/>
          <a:cxnLst/>
          <a:pathLst>
            <a:path w="417" h="805">
              <a:moveTo>
                <a:pt x="0" y="0"/>
              </a:moveTo>
              <a:lnTo>
                <a:pt x="0" y="805"/>
              </a:lnTo>
              <a:lnTo>
                <a:pt x="417" y="805"/>
              </a:lnTo>
            </a:path>
          </a:pathLst>
        </a:custGeom>
      </dsp:spPr>
      <dsp:style>
        <a:lnRef idx="2">
          <a:schemeClr val="accent2">
            <a:shade val="60000"/>
          </a:schemeClr>
        </a:lnRef>
        <a:fillRef idx="0">
          <a:schemeClr val="accent2"/>
        </a:fillRef>
        <a:effectRef idx="0">
          <a:scrgbClr r="0" g="0" b="0"/>
        </a:effectRef>
        <a:fontRef idx="minor"/>
      </dsp:style>
      <dsp:txXfrm>
        <a:off x="4173634" y="681884"/>
        <a:ext cx="264667" cy="511413"/>
      </dsp:txXfrm>
    </dsp:sp>
    <dsp:sp modelId="{8A8F2B15-C027-40AF-8A25-6D7D381A09EF}">
      <dsp:nvSpPr>
        <dsp:cNvPr id="16" name="圆角矩形 15"/>
        <dsp:cNvSpPr/>
      </dsp:nvSpPr>
      <dsp:spPr bwMode="white">
        <a:xfrm>
          <a:off x="4438300" y="852355"/>
          <a:ext cx="2307714" cy="681884"/>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24765" tIns="16510" rIns="24765"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zh-CN" dirty="0">
              <a:solidFill>
                <a:schemeClr val="dk1"/>
              </a:solidFill>
              <a:latin typeface="黑体" panose="02010609060101010101" pitchFamily="49" charset="-122"/>
              <a:ea typeface="黑体" panose="02010609060101010101" pitchFamily="49" charset="-122"/>
            </a:rPr>
            <a:t>建立</a:t>
          </a:r>
          <a:r>
            <a:rPr lang="zh-CN" altLang="zh-CN" b="0" cap="none" spc="0" dirty="0">
              <a:ln w="0"/>
              <a:solidFill>
                <a:schemeClr val="dk1"/>
              </a:solidFill>
              <a:effectLst/>
              <a:latin typeface="黑体" panose="02010609060101010101" pitchFamily="49" charset="-122"/>
              <a:ea typeface="黑体" panose="02010609060101010101" pitchFamily="49" charset="-122"/>
            </a:rPr>
            <a:t>智慧农业产教研融合技术中心</a:t>
          </a:r>
          <a:r>
            <a:rPr lang="zh-CN" altLang="en-US" b="0" cap="none" spc="0" dirty="0">
              <a:ln w="0"/>
              <a:solidFill>
                <a:schemeClr val="dk1"/>
              </a:solidFill>
              <a:effectLst/>
              <a:latin typeface="黑体" panose="02010609060101010101" pitchFamily="49" charset="-122"/>
              <a:ea typeface="黑体" panose="02010609060101010101" pitchFamily="49" charset="-122"/>
            </a:rPr>
            <a:t>，</a:t>
          </a:r>
          <a:r>
            <a:rPr lang="zh-CN" altLang="zh-CN" dirty="0">
              <a:solidFill>
                <a:schemeClr val="dk1"/>
              </a:solidFill>
              <a:latin typeface="黑体" panose="02010609060101010101" pitchFamily="49" charset="-122"/>
              <a:ea typeface="黑体" panose="02010609060101010101" pitchFamily="49" charset="-122"/>
            </a:rPr>
            <a:t>深化产教研新模式</a:t>
          </a:r>
          <a:r>
            <a:rPr lang="zh-CN" altLang="en-US" dirty="0">
              <a:solidFill>
                <a:schemeClr val="dk1"/>
              </a:solidFill>
              <a:latin typeface="黑体" panose="02010609060101010101" pitchFamily="49" charset="-122"/>
              <a:ea typeface="黑体" panose="02010609060101010101" pitchFamily="49" charset="-122"/>
            </a:rPr>
            <a:t>；</a:t>
          </a:r>
          <a:endParaRPr>
            <a:solidFill>
              <a:schemeClr val="dk1"/>
            </a:solidFill>
          </a:endParaRPr>
        </a:p>
      </dsp:txBody>
      <dsp:txXfrm>
        <a:off x="4438300" y="852355"/>
        <a:ext cx="2307714" cy="681884"/>
      </dsp:txXfrm>
    </dsp:sp>
    <dsp:sp modelId="{482D5F8E-3AC4-4AA0-8DF1-2BC58DE44292}">
      <dsp:nvSpPr>
        <dsp:cNvPr id="17" name="任意多边形 16"/>
        <dsp:cNvSpPr/>
      </dsp:nvSpPr>
      <dsp:spPr bwMode="white">
        <a:xfrm>
          <a:off x="4173634" y="681884"/>
          <a:ext cx="264667" cy="1363768"/>
        </a:xfrm>
        <a:custGeom>
          <a:avLst/>
          <a:gdLst/>
          <a:ahLst/>
          <a:cxnLst/>
          <a:pathLst>
            <a:path w="417" h="2148">
              <a:moveTo>
                <a:pt x="0" y="0"/>
              </a:moveTo>
              <a:lnTo>
                <a:pt x="0" y="2148"/>
              </a:lnTo>
              <a:lnTo>
                <a:pt x="417" y="2148"/>
              </a:lnTo>
            </a:path>
          </a:pathLst>
        </a:custGeom>
      </dsp:spPr>
      <dsp:style>
        <a:lnRef idx="2">
          <a:schemeClr val="accent2">
            <a:shade val="60000"/>
          </a:schemeClr>
        </a:lnRef>
        <a:fillRef idx="0">
          <a:schemeClr val="accent2"/>
        </a:fillRef>
        <a:effectRef idx="0">
          <a:scrgbClr r="0" g="0" b="0"/>
        </a:effectRef>
        <a:fontRef idx="minor"/>
      </dsp:style>
      <dsp:txXfrm>
        <a:off x="4173634" y="681884"/>
        <a:ext cx="264667" cy="1363768"/>
      </dsp:txXfrm>
    </dsp:sp>
    <dsp:sp modelId="{5838F1E6-C427-440F-98C6-BB928E808838}">
      <dsp:nvSpPr>
        <dsp:cNvPr id="18" name="圆角矩形 17"/>
        <dsp:cNvSpPr/>
      </dsp:nvSpPr>
      <dsp:spPr bwMode="white">
        <a:xfrm>
          <a:off x="4438300" y="1704710"/>
          <a:ext cx="2307714" cy="681884"/>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24765" tIns="16510" rIns="24765"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en-US" altLang="zh-CN">
              <a:solidFill>
                <a:schemeClr val="dk1"/>
              </a:solidFill>
              <a:latin typeface="黑体" panose="02010609060101010101" pitchFamily="49" charset="-122"/>
              <a:ea typeface="黑体" panose="02010609060101010101" pitchFamily="49" charset="-122"/>
            </a:rPr>
            <a:t>3</a:t>
          </a:r>
          <a:r>
            <a:rPr lang="zh-CN" altLang="zh-CN">
              <a:solidFill>
                <a:schemeClr val="dk1"/>
              </a:solidFill>
              <a:latin typeface="黑体" panose="02010609060101010101" pitchFamily="49" charset="-122"/>
              <a:ea typeface="黑体" panose="02010609060101010101" pitchFamily="49" charset="-122"/>
            </a:rPr>
            <a:t>年内实现承担企业应用研发项目</a:t>
          </a:r>
          <a:r>
            <a:rPr lang="en-US" altLang="zh-CN">
              <a:solidFill>
                <a:schemeClr val="dk1"/>
              </a:solidFill>
              <a:latin typeface="黑体" panose="02010609060101010101" pitchFamily="49" charset="-122"/>
              <a:ea typeface="黑体" panose="02010609060101010101" pitchFamily="49" charset="-122"/>
            </a:rPr>
            <a:t>3</a:t>
          </a:r>
          <a:r>
            <a:rPr lang="zh-CN" altLang="zh-CN">
              <a:solidFill>
                <a:schemeClr val="dk1"/>
              </a:solidFill>
              <a:latin typeface="黑体" panose="02010609060101010101" pitchFamily="49" charset="-122"/>
              <a:ea typeface="黑体" panose="02010609060101010101" pitchFamily="49" charset="-122"/>
            </a:rPr>
            <a:t>项以上，带动师资培养50人以上</a:t>
          </a:r>
          <a:r>
            <a:rPr lang="zh-CN" altLang="en-US">
              <a:solidFill>
                <a:schemeClr val="dk1"/>
              </a:solidFill>
              <a:latin typeface="黑体" panose="02010609060101010101" pitchFamily="49" charset="-122"/>
              <a:ea typeface="黑体" panose="02010609060101010101" pitchFamily="49" charset="-122"/>
            </a:rPr>
            <a:t>；</a:t>
          </a:r>
          <a:endParaRPr lang="en-US" altLang="zh-CN" dirty="0">
            <a:solidFill>
              <a:schemeClr val="dk1"/>
            </a:solidFill>
            <a:latin typeface="黑体" panose="02010609060101010101" pitchFamily="49" charset="-122"/>
            <a:ea typeface="黑体" panose="02010609060101010101" pitchFamily="49" charset="-122"/>
          </a:endParaRPr>
        </a:p>
      </dsp:txBody>
      <dsp:txXfrm>
        <a:off x="4438300" y="1704710"/>
        <a:ext cx="2307714" cy="681884"/>
      </dsp:txXfrm>
    </dsp:sp>
    <dsp:sp modelId="{18D03E63-0A44-48EC-9341-64C7CFC3201C}">
      <dsp:nvSpPr>
        <dsp:cNvPr id="19" name="任意多边形 18"/>
        <dsp:cNvSpPr/>
      </dsp:nvSpPr>
      <dsp:spPr bwMode="white">
        <a:xfrm>
          <a:off x="4173634" y="681884"/>
          <a:ext cx="264667" cy="2216124"/>
        </a:xfrm>
        <a:custGeom>
          <a:avLst/>
          <a:gdLst/>
          <a:ahLst/>
          <a:cxnLst/>
          <a:pathLst>
            <a:path w="417" h="3490">
              <a:moveTo>
                <a:pt x="0" y="0"/>
              </a:moveTo>
              <a:lnTo>
                <a:pt x="0" y="3490"/>
              </a:lnTo>
              <a:lnTo>
                <a:pt x="417" y="3490"/>
              </a:lnTo>
            </a:path>
          </a:pathLst>
        </a:custGeom>
      </dsp:spPr>
      <dsp:style>
        <a:lnRef idx="2">
          <a:schemeClr val="accent2">
            <a:shade val="60000"/>
          </a:schemeClr>
        </a:lnRef>
        <a:fillRef idx="0">
          <a:schemeClr val="accent2"/>
        </a:fillRef>
        <a:effectRef idx="0">
          <a:scrgbClr r="0" g="0" b="0"/>
        </a:effectRef>
        <a:fontRef idx="minor"/>
      </dsp:style>
      <dsp:txXfrm>
        <a:off x="4173634" y="681884"/>
        <a:ext cx="264667" cy="2216124"/>
      </dsp:txXfrm>
    </dsp:sp>
    <dsp:sp modelId="{813E780D-9E9C-4EF7-BEB1-23CBC1606D5B}">
      <dsp:nvSpPr>
        <dsp:cNvPr id="20" name="圆角矩形 19"/>
        <dsp:cNvSpPr/>
      </dsp:nvSpPr>
      <dsp:spPr bwMode="white">
        <a:xfrm>
          <a:off x="4438300" y="2557066"/>
          <a:ext cx="2307714" cy="681884"/>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24765" tIns="16510" rIns="24765"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zh-CN">
              <a:solidFill>
                <a:schemeClr val="dk1"/>
              </a:solidFill>
              <a:latin typeface="黑体" panose="02010609060101010101" pitchFamily="49" charset="-122"/>
              <a:ea typeface="黑体" panose="02010609060101010101" pitchFamily="49" charset="-122"/>
            </a:rPr>
            <a:t>实现企业教师和学校教师混编，着力打造双师型队伍</a:t>
          </a:r>
          <a:r>
            <a:rPr lang="zh-CN" altLang="en-US">
              <a:solidFill>
                <a:schemeClr val="dk1"/>
              </a:solidFill>
              <a:latin typeface="黑体" panose="02010609060101010101" pitchFamily="49" charset="-122"/>
              <a:ea typeface="黑体" panose="02010609060101010101" pitchFamily="49" charset="-122"/>
            </a:rPr>
            <a:t>；</a:t>
          </a:r>
          <a:endParaRPr lang="en-US" altLang="zh-CN" dirty="0">
            <a:solidFill>
              <a:schemeClr val="dk1"/>
            </a:solidFill>
            <a:latin typeface="黑体" panose="02010609060101010101" pitchFamily="49" charset="-122"/>
            <a:ea typeface="黑体" panose="02010609060101010101" pitchFamily="49" charset="-122"/>
          </a:endParaRPr>
        </a:p>
      </dsp:txBody>
      <dsp:txXfrm>
        <a:off x="4438300" y="2557066"/>
        <a:ext cx="2307714" cy="681884"/>
      </dsp:txXfrm>
    </dsp:sp>
    <dsp:sp modelId="{5A11978B-5AB3-457A-BE53-705EF568B441}">
      <dsp:nvSpPr>
        <dsp:cNvPr id="21" name="任意多边形 20"/>
        <dsp:cNvSpPr/>
      </dsp:nvSpPr>
      <dsp:spPr bwMode="white">
        <a:xfrm>
          <a:off x="4173634" y="681884"/>
          <a:ext cx="264667" cy="3068479"/>
        </a:xfrm>
        <a:custGeom>
          <a:avLst/>
          <a:gdLst/>
          <a:ahLst/>
          <a:cxnLst/>
          <a:pathLst>
            <a:path w="417" h="4832">
              <a:moveTo>
                <a:pt x="0" y="0"/>
              </a:moveTo>
              <a:lnTo>
                <a:pt x="0" y="4832"/>
              </a:lnTo>
              <a:lnTo>
                <a:pt x="417" y="4832"/>
              </a:lnTo>
            </a:path>
          </a:pathLst>
        </a:custGeom>
      </dsp:spPr>
      <dsp:style>
        <a:lnRef idx="2">
          <a:schemeClr val="accent2">
            <a:shade val="60000"/>
          </a:schemeClr>
        </a:lnRef>
        <a:fillRef idx="0">
          <a:schemeClr val="accent2"/>
        </a:fillRef>
        <a:effectRef idx="0">
          <a:scrgbClr r="0" g="0" b="0"/>
        </a:effectRef>
        <a:fontRef idx="minor"/>
      </dsp:style>
      <dsp:txXfrm>
        <a:off x="4173634" y="681884"/>
        <a:ext cx="264667" cy="3068479"/>
      </dsp:txXfrm>
    </dsp:sp>
    <dsp:sp modelId="{8191A48C-F8ED-44D6-A041-BEDF3EBC7F37}">
      <dsp:nvSpPr>
        <dsp:cNvPr id="22" name="圆角矩形 21"/>
        <dsp:cNvSpPr/>
      </dsp:nvSpPr>
      <dsp:spPr bwMode="white">
        <a:xfrm>
          <a:off x="4438300" y="3409421"/>
          <a:ext cx="2316890" cy="681884"/>
        </a:xfrm>
        <a:prstGeom prst="roundRect">
          <a:avLst>
            <a:gd name="adj" fmla="val 10000"/>
          </a:avLst>
        </a:prstGeom>
      </dsp:spPr>
      <dsp:style>
        <a:lnRef idx="2">
          <a:schemeClr val="accent2"/>
        </a:lnRef>
        <a:fillRef idx="1">
          <a:schemeClr val="lt1">
            <a:alpha val="90000"/>
          </a:schemeClr>
        </a:fillRef>
        <a:effectRef idx="0">
          <a:scrgbClr r="0" g="0" b="0"/>
        </a:effectRef>
        <a:fontRef idx="minor"/>
      </dsp:style>
      <dsp:txBody>
        <a:bodyPr lIns="24765" tIns="16510" rIns="24765" bIns="1651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zh-CN">
              <a:solidFill>
                <a:schemeClr val="dk1"/>
              </a:solidFill>
              <a:latin typeface="黑体" panose="02010609060101010101" pitchFamily="49" charset="-122"/>
              <a:ea typeface="黑体" panose="02010609060101010101" pitchFamily="49" charset="-122"/>
            </a:rPr>
            <a:t>共建复合型课程，提供优质教学资源</a:t>
          </a:r>
          <a:endParaRPr lang="en-US" altLang="zh-CN" dirty="0">
            <a:solidFill>
              <a:schemeClr val="dk1"/>
            </a:solidFill>
            <a:latin typeface="黑体" panose="02010609060101010101" pitchFamily="49" charset="-122"/>
            <a:ea typeface="黑体" panose="02010609060101010101" pitchFamily="49" charset="-122"/>
          </a:endParaRPr>
        </a:p>
      </dsp:txBody>
      <dsp:txXfrm>
        <a:off x="4438300" y="3409421"/>
        <a:ext cx="2316890" cy="681884"/>
      </dsp:txXfrm>
    </dsp:sp>
    <dsp:sp modelId="{3AC849D9-0022-4F0D-93AB-1A367287374B}">
      <dsp:nvSpPr>
        <dsp:cNvPr id="4" name="圆角矩形 3" hidden="1"/>
        <dsp:cNvSpPr/>
      </dsp:nvSpPr>
      <dsp:spPr>
        <a:xfrm>
          <a:off x="462220" y="0"/>
          <a:ext cx="621161" cy="681884"/>
        </a:xfrm>
        <a:prstGeom prst="roundRect">
          <a:avLst>
            <a:gd name="adj" fmla="val 10000"/>
          </a:avLst>
        </a:prstGeom>
      </dsp:spPr>
      <dsp:txXfrm>
        <a:off x="462220" y="0"/>
        <a:ext cx="621161" cy="681884"/>
      </dsp:txXfrm>
    </dsp:sp>
    <dsp:sp modelId="{4C37936D-42C7-45D1-80B0-092F602AB6ED}">
      <dsp:nvSpPr>
        <dsp:cNvPr id="14" name="圆角矩形 13" hidden="1"/>
        <dsp:cNvSpPr/>
      </dsp:nvSpPr>
      <dsp:spPr>
        <a:xfrm>
          <a:off x="3908967" y="0"/>
          <a:ext cx="529333" cy="681884"/>
        </a:xfrm>
        <a:prstGeom prst="roundRect">
          <a:avLst>
            <a:gd name="adj" fmla="val 10000"/>
          </a:avLst>
        </a:prstGeom>
      </dsp:spPr>
      <dsp:txXfrm>
        <a:off x="3908967" y="0"/>
        <a:ext cx="529333" cy="681884"/>
      </dsp:txXfrm>
    </dsp:sp>
  </dsp:spTree>
</dsp:drawing>
</file>

<file path=ppt/diagrams/drawing1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443958" cy="4443958"/>
        <a:chOff x="0" y="0"/>
        <a:chExt cx="4443958" cy="4443958"/>
      </a:xfrm>
    </dsp:grpSpPr>
    <dsp:sp modelId="{C9E082F3-B763-4626-8240-203BE7928D64}">
      <dsp:nvSpPr>
        <dsp:cNvPr id="3" name="椭圆 2"/>
        <dsp:cNvSpPr/>
      </dsp:nvSpPr>
      <dsp:spPr bwMode="white">
        <a:xfrm>
          <a:off x="1933919" y="987546"/>
          <a:ext cx="2468866" cy="2468866"/>
        </a:xfrm>
        <a:prstGeom prst="ellipse">
          <a:avLst/>
        </a:prstGeom>
      </dsp:spPr>
      <dsp:style>
        <a:lnRef idx="3">
          <a:schemeClr val="lt1"/>
        </a:lnRef>
        <a:fillRef idx="1">
          <a:schemeClr val="accent2">
            <a:alpha val="50000"/>
            <a:hueOff val="0"/>
            <a:satOff val="0"/>
            <a:lumOff val="0"/>
            <a:alpha val="50196"/>
          </a:schemeClr>
        </a:fillRef>
        <a:effectRef idx="0">
          <a:scrgbClr r="0" g="0" b="0"/>
        </a:effectRef>
        <a:fontRef idx="minor">
          <a:schemeClr val="tx1"/>
        </a:fontRef>
      </dsp:style>
      <dsp:txBody>
        <a:bodyPr lIns="27940" tIns="27940" rIns="27940" bIns="279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200" dirty="0"/>
            <a:t>“</a:t>
          </a:r>
          <a:r>
            <a:rPr lang="zh-CN" altLang="en-US" sz="2200" b="1" dirty="0">
              <a:solidFill>
                <a:srgbClr val="FF0000"/>
              </a:solidFill>
            </a:rPr>
            <a:t>政校企农联动，研创产推一体</a:t>
          </a:r>
          <a:r>
            <a:rPr lang="zh-CN" altLang="en-US" sz="2200" b="1" dirty="0"/>
            <a:t>” 协同创新体系</a:t>
          </a:r>
        </a:p>
      </dsp:txBody>
      <dsp:txXfrm>
        <a:off x="1933919" y="987546"/>
        <a:ext cx="2468866" cy="2468866"/>
      </dsp:txXfrm>
    </dsp:sp>
    <dsp:sp modelId="{08F1F68F-7C39-4EFF-AEDD-4E5DC1069FD6}">
      <dsp:nvSpPr>
        <dsp:cNvPr id="4" name="椭圆 3"/>
        <dsp:cNvSpPr/>
      </dsp:nvSpPr>
      <dsp:spPr bwMode="white">
        <a:xfrm>
          <a:off x="2551136" y="0"/>
          <a:ext cx="1234433" cy="1234433"/>
        </a:xfrm>
        <a:prstGeom prst="ellipse">
          <a:avLst/>
        </a:prstGeom>
      </dsp:spPr>
      <dsp:style>
        <a:lnRef idx="3">
          <a:schemeClr val="lt1"/>
        </a:lnRef>
        <a:fillRef idx="1">
          <a:schemeClr val="accent2">
            <a:alpha val="50000"/>
            <a:hueOff val="-1200000"/>
            <a:satOff val="-8724"/>
            <a:lumOff val="490"/>
            <a:alpha val="50196"/>
          </a:schemeClr>
        </a:fillRef>
        <a:effectRef idx="0">
          <a:scrgbClr r="0" g="0" b="0"/>
        </a:effectRef>
        <a:fontRef idx="minor">
          <a:schemeClr val="tx1"/>
        </a:fontRef>
      </dsp:style>
      <dsp:txBody>
        <a:bodyPr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500" b="1" dirty="0"/>
            <a:t>物联网与智能农业装备</a:t>
          </a:r>
          <a:endParaRPr lang="zh-CN" altLang="en-US" sz="1500" dirty="0"/>
        </a:p>
      </dsp:txBody>
      <dsp:txXfrm>
        <a:off x="2551136" y="0"/>
        <a:ext cx="1234433" cy="1234433"/>
      </dsp:txXfrm>
    </dsp:sp>
    <dsp:sp modelId="{EF913D7A-D221-47B2-B5F2-FBC77FFDC8D2}">
      <dsp:nvSpPr>
        <dsp:cNvPr id="5" name="椭圆 4"/>
        <dsp:cNvSpPr/>
      </dsp:nvSpPr>
      <dsp:spPr bwMode="white">
        <a:xfrm>
          <a:off x="4238592" y="1604763"/>
          <a:ext cx="1234433" cy="1234433"/>
        </a:xfrm>
        <a:prstGeom prst="ellipse">
          <a:avLst/>
        </a:prstGeom>
      </dsp:spPr>
      <dsp:style>
        <a:lnRef idx="3">
          <a:schemeClr val="lt1"/>
        </a:lnRef>
        <a:fillRef idx="1">
          <a:schemeClr val="accent2">
            <a:alpha val="50000"/>
            <a:hueOff val="-2400000"/>
            <a:satOff val="-17450"/>
            <a:lumOff val="980"/>
            <a:alpha val="50196"/>
          </a:schemeClr>
        </a:fillRef>
        <a:effectRef idx="0">
          <a:scrgbClr r="0" g="0" b="0"/>
        </a:effectRef>
        <a:fontRef idx="minor">
          <a:schemeClr val="tx1"/>
        </a:fontRef>
      </dsp:style>
      <dsp:txBody>
        <a:bodyPr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500" b="1" dirty="0"/>
            <a:t>农业大数据与人工智能</a:t>
          </a:r>
          <a:endParaRPr lang="zh-CN" altLang="en-US" sz="1500" b="1" dirty="0"/>
        </a:p>
      </dsp:txBody>
      <dsp:txXfrm>
        <a:off x="4238592" y="1604763"/>
        <a:ext cx="1234433" cy="1234433"/>
      </dsp:txXfrm>
    </dsp:sp>
    <dsp:sp modelId="{D7256E2C-36C1-4F60-836A-9CCA7FAD29D5}">
      <dsp:nvSpPr>
        <dsp:cNvPr id="6" name="椭圆 5"/>
        <dsp:cNvSpPr/>
      </dsp:nvSpPr>
      <dsp:spPr bwMode="white">
        <a:xfrm>
          <a:off x="2551136" y="3209525"/>
          <a:ext cx="1234433" cy="1234433"/>
        </a:xfrm>
        <a:prstGeom prst="ellipse">
          <a:avLst/>
        </a:prstGeom>
      </dsp:spPr>
      <dsp:style>
        <a:lnRef idx="3">
          <a:schemeClr val="lt1"/>
        </a:lnRef>
        <a:fillRef idx="1">
          <a:schemeClr val="accent2">
            <a:alpha val="50000"/>
            <a:hueOff val="-3600000"/>
            <a:satOff val="-26175"/>
            <a:lumOff val="1471"/>
            <a:alpha val="50196"/>
          </a:schemeClr>
        </a:fillRef>
        <a:effectRef idx="0">
          <a:scrgbClr r="0" g="0" b="0"/>
        </a:effectRef>
        <a:fontRef idx="minor">
          <a:schemeClr val="tx1"/>
        </a:fontRef>
      </dsp:style>
      <dsp:txBody>
        <a:bodyPr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500" b="1" dirty="0"/>
            <a:t>农业品牌策划与农产品营销</a:t>
          </a:r>
          <a:endParaRPr lang="zh-CN" altLang="en-US" sz="1500" b="1" dirty="0"/>
        </a:p>
      </dsp:txBody>
      <dsp:txXfrm>
        <a:off x="2551136" y="3209525"/>
        <a:ext cx="1234433" cy="1234433"/>
      </dsp:txXfrm>
    </dsp:sp>
    <dsp:sp modelId="{D09FFF08-214F-4BEC-80DC-3F2C04C7CEF9}">
      <dsp:nvSpPr>
        <dsp:cNvPr id="7" name="椭圆 6"/>
        <dsp:cNvSpPr/>
      </dsp:nvSpPr>
      <dsp:spPr bwMode="white">
        <a:xfrm>
          <a:off x="855319" y="1604763"/>
          <a:ext cx="1234433" cy="1234433"/>
        </a:xfrm>
        <a:prstGeom prst="ellipse">
          <a:avLst/>
        </a:prstGeom>
      </dsp:spPr>
      <dsp:style>
        <a:lnRef idx="3">
          <a:schemeClr val="lt1"/>
        </a:lnRef>
        <a:fillRef idx="1">
          <a:schemeClr val="accent2">
            <a:alpha val="50000"/>
            <a:hueOff val="-4800000"/>
            <a:satOff val="-34901"/>
            <a:lumOff val="1961"/>
            <a:alpha val="50196"/>
          </a:schemeClr>
        </a:fillRef>
        <a:effectRef idx="0">
          <a:scrgbClr r="0" g="0" b="0"/>
        </a:effectRef>
        <a:fontRef idx="minor">
          <a:schemeClr val="tx1"/>
        </a:fontRef>
      </dsp:style>
      <dsp:txBody>
        <a:bodyPr lIns="19050" tIns="19050" rIns="19050" bIns="190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sz="1500" b="1" dirty="0"/>
            <a:t>数字化乡村治理</a:t>
          </a:r>
          <a:endParaRPr lang="zh-CN" altLang="en-US" sz="1500" b="1" dirty="0"/>
        </a:p>
      </dsp:txBody>
      <dsp:txXfrm>
        <a:off x="855319" y="1604763"/>
        <a:ext cx="1234433" cy="1234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36690" cy="4251960"/>
        <a:chOff x="0" y="0"/>
        <a:chExt cx="6536690" cy="4251960"/>
      </a:xfrm>
    </dsp:grpSpPr>
    <dsp:sp modelId="{759B930B-D883-47DA-8609-74784474879F}">
      <dsp:nvSpPr>
        <dsp:cNvPr id="3" name="椭圆 2"/>
        <dsp:cNvSpPr/>
      </dsp:nvSpPr>
      <dsp:spPr bwMode="white">
        <a:xfrm>
          <a:off x="2666532" y="1685077"/>
          <a:ext cx="1203627" cy="1203627"/>
        </a:xfrm>
        <a:prstGeom prst="ellipse">
          <a:avLst/>
        </a:prstGeom>
      </dsp:spPr>
      <dsp:style>
        <a:lnRef idx="0">
          <a:schemeClr val="lt1"/>
        </a:lnRef>
        <a:fillRef idx="3">
          <a:schemeClr val="accent1"/>
        </a:fillRef>
        <a:effectRef idx="2">
          <a:scrgbClr r="0" g="0" b="0"/>
        </a:effectRef>
        <a:fontRef idx="minor">
          <a:schemeClr val="lt1"/>
        </a:fontRef>
      </dsp:style>
      <dsp:txBody>
        <a:bodyPr vert="horz" wrap="square"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buClrTx/>
            <a:buSzTx/>
            <a:buFontTx/>
          </a:pPr>
          <a:r>
            <a:rPr kumimoji="0" lang="zh-CN" altLang="en-US" sz="1800" i="0" u="none" strike="noStrike" normalizeH="0" baseline="0" dirty="0">
              <a:ln w="6600">
                <a:prstDash val="solid"/>
              </a:ln>
              <a:solidFill>
                <a:srgbClr val="FF0000"/>
              </a:solidFill>
              <a:effectLst>
                <a:outerShdw dist="38100" dir="2700000" algn="tl" rotWithShape="0">
                  <a:schemeClr val="accent2"/>
                </a:outerShdw>
              </a:effectLst>
              <a:latin typeface="黑体" panose="02010609060101010101" pitchFamily="49" charset="-122"/>
              <a:ea typeface="黑体" panose="02010609060101010101" pitchFamily="49" charset="-122"/>
            </a:rPr>
            <a:t>人工智能技术服务</a:t>
          </a:r>
          <a:endParaRPr kumimoji="0" lang="zh-CN" altLang="en-US" sz="1800" i="0" u="none" strike="noStrike" normalizeH="0" baseline="0" dirty="0">
            <a:ln w="6600">
              <a:prstDash val="solid"/>
            </a:ln>
            <a:solidFill>
              <a:srgbClr val="FF0000"/>
            </a:solidFill>
            <a:effectLst>
              <a:outerShdw dist="38100" dir="2700000" algn="tl" rotWithShape="0">
                <a:schemeClr val="accent2"/>
              </a:outerShdw>
            </a:effectLst>
            <a:latin typeface="黑体" panose="02010609060101010101" pitchFamily="49" charset="-122"/>
            <a:ea typeface="黑体" panose="02010609060101010101" pitchFamily="49" charset="-122"/>
          </a:endParaRPr>
        </a:p>
        <a:p>
          <a:pPr lvl="0">
            <a:lnSpc>
              <a:spcPct val="100000"/>
            </a:lnSpc>
            <a:spcBef>
              <a:spcPct val="0"/>
            </a:spcBef>
            <a:spcAft>
              <a:spcPct val="35000"/>
            </a:spcAft>
            <a:buClrTx/>
            <a:buSzTx/>
            <a:buFontTx/>
          </a:pPr>
          <a:r>
            <a:rPr kumimoji="0" lang="zh-CN" altLang="en-US" sz="1800" i="0" u="none" strike="noStrike" normalizeH="0" baseline="0" dirty="0">
              <a:ln w="6600">
                <a:prstDash val="solid"/>
              </a:ln>
              <a:solidFill>
                <a:srgbClr val="FF0000"/>
              </a:solidFill>
              <a:effectLst>
                <a:outerShdw dist="38100" dir="2700000" algn="tl" rotWithShape="0">
                  <a:schemeClr val="accent2"/>
                </a:outerShdw>
              </a:effectLst>
              <a:latin typeface="黑体" panose="02010609060101010101" pitchFamily="49" charset="-122"/>
              <a:ea typeface="黑体" panose="02010609060101010101" pitchFamily="49" charset="-122"/>
            </a:rPr>
            <a:t>专业群</a:t>
          </a:r>
          <a:endParaRPr lang="zh-CN" altLang="en-US" sz="1800" dirty="0">
            <a:solidFill>
              <a:srgbClr val="FF0000"/>
            </a:solidFill>
            <a:latin typeface="黑体" panose="02010609060101010101" pitchFamily="49" charset="-122"/>
            <a:ea typeface="黑体" panose="02010609060101010101" pitchFamily="49" charset="-122"/>
          </a:endParaRPr>
        </a:p>
      </dsp:txBody>
      <dsp:txXfrm>
        <a:off x="2666532" y="1685077"/>
        <a:ext cx="1203627" cy="1203627"/>
      </dsp:txXfrm>
    </dsp:sp>
    <dsp:sp modelId="{5ABD7C86-8316-4C7B-AAEF-B39A2E6C28DE}">
      <dsp:nvSpPr>
        <dsp:cNvPr id="4" name="右箭头 3"/>
        <dsp:cNvSpPr/>
      </dsp:nvSpPr>
      <dsp:spPr bwMode="white">
        <a:xfrm rot="16199999">
          <a:off x="3140761" y="1239735"/>
          <a:ext cx="255169" cy="409233"/>
        </a:xfrm>
        <a:prstGeom prst="rightArrow">
          <a:avLst>
            <a:gd name="adj1" fmla="val 60000"/>
            <a:gd name="adj2" fmla="val 50000"/>
          </a:avLst>
        </a:prstGeom>
      </dsp:spPr>
      <dsp:style>
        <a:lnRef idx="0">
          <a:schemeClr val="lt1">
            <a:hueOff val="0"/>
            <a:satOff val="0"/>
            <a:lumOff val="0"/>
            <a:alpha val="100000"/>
          </a:schemeClr>
        </a:lnRef>
        <a:fillRef idx="3">
          <a:schemeClr val="accent2"/>
        </a:fillRef>
        <a:effectRef idx="2">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solidFill>
              <a:schemeClr val="bg1"/>
            </a:solidFill>
            <a:latin typeface="黑体" panose="02010609060101010101" pitchFamily="49" charset="-122"/>
            <a:ea typeface="黑体" panose="02010609060101010101" pitchFamily="49" charset="-122"/>
          </a:endParaRPr>
        </a:p>
      </dsp:txBody>
      <dsp:txXfrm rot="16199999">
        <a:off x="3140761" y="1239735"/>
        <a:ext cx="255169" cy="409233"/>
      </dsp:txXfrm>
    </dsp:sp>
    <dsp:sp modelId="{979FA14E-E232-427F-BCCD-5CF4D3401692}">
      <dsp:nvSpPr>
        <dsp:cNvPr id="5" name="椭圆 4"/>
        <dsp:cNvSpPr/>
      </dsp:nvSpPr>
      <dsp:spPr bwMode="white">
        <a:xfrm>
          <a:off x="2666532" y="0"/>
          <a:ext cx="1203627" cy="1203627"/>
        </a:xfrm>
        <a:prstGeom prst="ellipse">
          <a:avLst/>
        </a:prstGeom>
      </dsp:spPr>
      <dsp:style>
        <a:lnRef idx="0">
          <a:schemeClr val="lt1"/>
        </a:lnRef>
        <a:fillRef idx="3">
          <a:schemeClr val="accent2"/>
        </a:fillRef>
        <a:effectRef idx="2">
          <a:scrgbClr r="0" g="0" b="0"/>
        </a:effectRef>
        <a:fontRef idx="minor">
          <a:schemeClr val="lt1"/>
        </a:fontRef>
      </dsp:style>
      <dsp:txBody>
        <a:bodyPr lIns="21590" tIns="21590" rIns="21590" bIns="2159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zh-CN" altLang="en-US" dirty="0">
              <a:latin typeface="黑体" panose="02010609060101010101" pitchFamily="49" charset="-122"/>
              <a:ea typeface="黑体" panose="02010609060101010101" pitchFamily="49" charset="-122"/>
            </a:rPr>
            <a:t>计算机网络技术</a:t>
          </a:r>
        </a:p>
      </dsp:txBody>
      <dsp:txXfrm>
        <a:off x="2666532" y="0"/>
        <a:ext cx="1203627" cy="1203627"/>
      </dsp:txXfrm>
    </dsp:sp>
    <dsp:sp modelId="{7AC457BB-96BF-405E-B128-6F0012421AEC}">
      <dsp:nvSpPr>
        <dsp:cNvPr id="6" name="右箭头 5"/>
        <dsp:cNvSpPr/>
      </dsp:nvSpPr>
      <dsp:spPr bwMode="white">
        <a:xfrm rot="-1080000">
          <a:off x="3942062" y="1821915"/>
          <a:ext cx="255169" cy="409233"/>
        </a:xfrm>
        <a:prstGeom prst="rightArrow">
          <a:avLst>
            <a:gd name="adj1" fmla="val 60000"/>
            <a:gd name="adj2" fmla="val 50000"/>
          </a:avLst>
        </a:prstGeom>
      </dsp:spPr>
      <dsp:style>
        <a:lnRef idx="0">
          <a:schemeClr val="lt1">
            <a:hueOff val="0"/>
            <a:satOff val="0"/>
            <a:lumOff val="0"/>
            <a:alpha val="100000"/>
          </a:schemeClr>
        </a:lnRef>
        <a:fillRef idx="3">
          <a:schemeClr val="accent3"/>
        </a:fillRef>
        <a:effectRef idx="2">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solidFill>
              <a:schemeClr val="bg1"/>
            </a:solidFill>
            <a:latin typeface="黑体" panose="02010609060101010101" pitchFamily="49" charset="-122"/>
            <a:ea typeface="黑体" panose="02010609060101010101" pitchFamily="49" charset="-122"/>
          </a:endParaRPr>
        </a:p>
      </dsp:txBody>
      <dsp:txXfrm rot="-1080000">
        <a:off x="3942062" y="1821915"/>
        <a:ext cx="255169" cy="409233"/>
      </dsp:txXfrm>
    </dsp:sp>
    <dsp:sp modelId="{FFD8712A-166E-4149-817E-4C484B56B3F7}">
      <dsp:nvSpPr>
        <dsp:cNvPr id="7" name="椭圆 6"/>
        <dsp:cNvSpPr/>
      </dsp:nvSpPr>
      <dsp:spPr bwMode="white">
        <a:xfrm>
          <a:off x="4269135" y="1164360"/>
          <a:ext cx="1203627" cy="1203627"/>
        </a:xfrm>
        <a:prstGeom prst="ellipse">
          <a:avLst/>
        </a:prstGeom>
      </dsp:spPr>
      <dsp:style>
        <a:lnRef idx="0">
          <a:schemeClr val="lt1"/>
        </a:lnRef>
        <a:fillRef idx="3">
          <a:schemeClr val="accent3"/>
        </a:fillRef>
        <a:effectRef idx="2">
          <a:scrgbClr r="0" g="0" b="0"/>
        </a:effectRef>
        <a:fontRef idx="minor">
          <a:schemeClr val="lt1"/>
        </a:fontRef>
      </dsp:style>
      <dsp:txBody>
        <a:bodyPr lIns="21590" tIns="21590" rIns="21590" bIns="2159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zh-CN" altLang="en-US">
              <a:latin typeface="黑体" panose="02010609060101010101" pitchFamily="49" charset="-122"/>
              <a:ea typeface="黑体" panose="02010609060101010101" pitchFamily="49" charset="-122"/>
            </a:rPr>
            <a:t>软件技术</a:t>
          </a:r>
          <a:endParaRPr lang="zh-CN" altLang="en-US" dirty="0">
            <a:latin typeface="黑体" panose="02010609060101010101" pitchFamily="49" charset="-122"/>
            <a:ea typeface="黑体" panose="02010609060101010101" pitchFamily="49" charset="-122"/>
          </a:endParaRPr>
        </a:p>
      </dsp:txBody>
      <dsp:txXfrm>
        <a:off x="4269135" y="1164360"/>
        <a:ext cx="1203627" cy="1203627"/>
      </dsp:txXfrm>
    </dsp:sp>
    <dsp:sp modelId="{62F89AF5-5000-4D93-A711-1D51A66C0862}">
      <dsp:nvSpPr>
        <dsp:cNvPr id="8" name="右箭头 7"/>
        <dsp:cNvSpPr/>
      </dsp:nvSpPr>
      <dsp:spPr bwMode="white">
        <a:xfrm rot="3239999">
          <a:off x="3635992" y="2763902"/>
          <a:ext cx="255169" cy="409233"/>
        </a:xfrm>
        <a:prstGeom prst="rightArrow">
          <a:avLst>
            <a:gd name="adj1" fmla="val 60000"/>
            <a:gd name="adj2" fmla="val 50000"/>
          </a:avLst>
        </a:prstGeom>
      </dsp:spPr>
      <dsp:style>
        <a:lnRef idx="0">
          <a:schemeClr val="lt1">
            <a:hueOff val="0"/>
            <a:satOff val="0"/>
            <a:lumOff val="0"/>
            <a:alpha val="100000"/>
          </a:schemeClr>
        </a:lnRef>
        <a:fillRef idx="3">
          <a:schemeClr val="accent4"/>
        </a:fillRef>
        <a:effectRef idx="2">
          <a:scrgbClr r="0" g="0" b="0"/>
        </a:effectRef>
        <a:fontRef idx="minor">
          <a:schemeClr val="lt1"/>
        </a:fontRef>
      </dsp:style>
      <dsp:txBody>
        <a:bodyPr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solidFill>
              <a:schemeClr val="bg1"/>
            </a:solidFill>
            <a:latin typeface="黑体" panose="02010609060101010101" pitchFamily="49" charset="-122"/>
            <a:ea typeface="黑体" panose="02010609060101010101" pitchFamily="49" charset="-122"/>
          </a:endParaRPr>
        </a:p>
      </dsp:txBody>
      <dsp:txXfrm rot="3239999">
        <a:off x="3635992" y="2763902"/>
        <a:ext cx="255169" cy="409233"/>
      </dsp:txXfrm>
    </dsp:sp>
    <dsp:sp modelId="{87DFC2F5-74D0-4C31-B95C-52EFCBB1CAB9}">
      <dsp:nvSpPr>
        <dsp:cNvPr id="9" name="椭圆 8"/>
        <dsp:cNvSpPr/>
      </dsp:nvSpPr>
      <dsp:spPr bwMode="white">
        <a:xfrm>
          <a:off x="3656995" y="3048333"/>
          <a:ext cx="1203627" cy="1203627"/>
        </a:xfrm>
        <a:prstGeom prst="ellipse">
          <a:avLst/>
        </a:prstGeom>
      </dsp:spPr>
      <dsp:style>
        <a:lnRef idx="0">
          <a:schemeClr val="lt1"/>
        </a:lnRef>
        <a:fillRef idx="3">
          <a:schemeClr val="accent4"/>
        </a:fillRef>
        <a:effectRef idx="2">
          <a:scrgbClr r="0" g="0" b="0"/>
        </a:effectRef>
        <a:fontRef idx="minor">
          <a:schemeClr val="lt1"/>
        </a:fontRef>
      </dsp:style>
      <dsp:txBody>
        <a:bodyPr lIns="21590" tIns="21590" rIns="21590" bIns="2159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None/>
          </a:pPr>
          <a:r>
            <a:rPr lang="zh-CN" altLang="en-US" b="1">
              <a:latin typeface="黑体" panose="02010609060101010101" pitchFamily="49" charset="-122"/>
              <a:ea typeface="黑体" panose="02010609060101010101" pitchFamily="49" charset="-122"/>
              <a:cs typeface="宋体" panose="02010600030101010101" pitchFamily="2" charset="-122"/>
            </a:rPr>
            <a:t>人工智能技术服务</a:t>
          </a:r>
          <a:endParaRPr lang="zh-CN" altLang="en-US" dirty="0">
            <a:latin typeface="黑体" panose="02010609060101010101" pitchFamily="49" charset="-122"/>
            <a:ea typeface="黑体" panose="02010609060101010101" pitchFamily="49" charset="-122"/>
          </a:endParaRPr>
        </a:p>
      </dsp:txBody>
      <dsp:txXfrm>
        <a:off x="3656995" y="3048333"/>
        <a:ext cx="1203627" cy="1203627"/>
      </dsp:txXfrm>
    </dsp:sp>
    <dsp:sp modelId="{3B357644-8A17-4763-8FC7-1427CF294ED2}">
      <dsp:nvSpPr>
        <dsp:cNvPr id="10" name="右箭头 9"/>
        <dsp:cNvSpPr/>
      </dsp:nvSpPr>
      <dsp:spPr bwMode="white">
        <a:xfrm rot="7560000">
          <a:off x="2645529" y="2763902"/>
          <a:ext cx="255169" cy="409233"/>
        </a:xfrm>
        <a:prstGeom prst="rightArrow">
          <a:avLst>
            <a:gd name="adj1" fmla="val 60000"/>
            <a:gd name="adj2" fmla="val 50000"/>
          </a:avLst>
        </a:prstGeom>
      </dsp:spPr>
      <dsp:style>
        <a:lnRef idx="0">
          <a:schemeClr val="lt1">
            <a:hueOff val="0"/>
            <a:satOff val="0"/>
            <a:lumOff val="0"/>
            <a:alpha val="100000"/>
          </a:schemeClr>
        </a:lnRef>
        <a:fillRef idx="3">
          <a:schemeClr val="accent5"/>
        </a:fillRef>
        <a:effectRef idx="2">
          <a:scrgbClr r="0" g="0" b="0"/>
        </a:effectRef>
        <a:fontRef idx="minor">
          <a:schemeClr val="lt1"/>
        </a:fontRef>
      </dsp:style>
      <dsp:txBody>
        <a:bodyPr rot="10800000"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solidFill>
              <a:schemeClr val="bg1"/>
            </a:solidFill>
            <a:latin typeface="黑体" panose="02010609060101010101" pitchFamily="49" charset="-122"/>
            <a:ea typeface="黑体" panose="02010609060101010101" pitchFamily="49" charset="-122"/>
          </a:endParaRPr>
        </a:p>
      </dsp:txBody>
      <dsp:txXfrm rot="7560000">
        <a:off x="2645529" y="2763902"/>
        <a:ext cx="255169" cy="409233"/>
      </dsp:txXfrm>
    </dsp:sp>
    <dsp:sp modelId="{17B3ED0B-4842-4D4F-A9FC-A756014EB863}">
      <dsp:nvSpPr>
        <dsp:cNvPr id="11" name="椭圆 10"/>
        <dsp:cNvSpPr/>
      </dsp:nvSpPr>
      <dsp:spPr bwMode="white">
        <a:xfrm>
          <a:off x="1676068" y="3048333"/>
          <a:ext cx="1203627" cy="1203627"/>
        </a:xfrm>
        <a:prstGeom prst="ellipse">
          <a:avLst/>
        </a:prstGeom>
      </dsp:spPr>
      <dsp:style>
        <a:lnRef idx="0">
          <a:schemeClr val="lt1"/>
        </a:lnRef>
        <a:fillRef idx="3">
          <a:schemeClr val="accent5"/>
        </a:fillRef>
        <a:effectRef idx="2">
          <a:scrgbClr r="0" g="0" b="0"/>
        </a:effectRef>
        <a:fontRef idx="minor">
          <a:schemeClr val="lt1"/>
        </a:fontRef>
      </dsp:style>
      <dsp:txBody>
        <a:bodyPr lIns="21590" tIns="21590" rIns="21590" bIns="2159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None/>
          </a:pPr>
          <a:r>
            <a:rPr lang="zh-CN" altLang="en-US" b="1">
              <a:latin typeface="黑体" panose="02010609060101010101" pitchFamily="49" charset="-122"/>
              <a:ea typeface="黑体" panose="02010609060101010101" pitchFamily="49" charset="-122"/>
              <a:cs typeface="宋体" panose="02010600030101010101" pitchFamily="2" charset="-122"/>
            </a:rPr>
            <a:t>物联网应用技术</a:t>
          </a:r>
          <a:endParaRPr lang="zh-CN" altLang="en-US" dirty="0">
            <a:latin typeface="黑体" panose="02010609060101010101" pitchFamily="49" charset="-122"/>
            <a:ea typeface="黑体" panose="02010609060101010101" pitchFamily="49" charset="-122"/>
          </a:endParaRPr>
        </a:p>
      </dsp:txBody>
      <dsp:txXfrm>
        <a:off x="1676068" y="3048333"/>
        <a:ext cx="1203627" cy="1203627"/>
      </dsp:txXfrm>
    </dsp:sp>
    <dsp:sp modelId="{1564F8A2-5779-4CEC-8F07-84E82C0611F5}">
      <dsp:nvSpPr>
        <dsp:cNvPr id="12" name="右箭头 11"/>
        <dsp:cNvSpPr/>
      </dsp:nvSpPr>
      <dsp:spPr bwMode="white">
        <a:xfrm rot="11880000">
          <a:off x="2339459" y="1821915"/>
          <a:ext cx="255169" cy="409233"/>
        </a:xfrm>
        <a:prstGeom prst="rightArrow">
          <a:avLst>
            <a:gd name="adj1" fmla="val 60000"/>
            <a:gd name="adj2" fmla="val 50000"/>
          </a:avLst>
        </a:prstGeom>
      </dsp:spPr>
      <dsp:style>
        <a:lnRef idx="0">
          <a:schemeClr val="lt1">
            <a:hueOff val="0"/>
            <a:satOff val="0"/>
            <a:lumOff val="0"/>
            <a:alpha val="100000"/>
          </a:schemeClr>
        </a:lnRef>
        <a:fillRef idx="3">
          <a:schemeClr val="accent6"/>
        </a:fillRef>
        <a:effectRef idx="2">
          <a:scrgbClr r="0" g="0" b="0"/>
        </a:effectRef>
        <a:fontRef idx="minor">
          <a:schemeClr val="lt1"/>
        </a:fontRef>
      </dsp:style>
      <dsp:txBody>
        <a:bodyPr rot="10800000" lIns="0" tIns="0" rIns="0" bIns="0" anchor="ctr"/>
        <a:lstStyle>
          <a:lvl1pPr algn="ctr">
            <a:defRPr sz="1600"/>
          </a:lvl1pPr>
          <a:lvl2pPr marL="114300" indent="-114300" algn="ctr">
            <a:defRPr sz="1200"/>
          </a:lvl2pPr>
          <a:lvl3pPr marL="228600" indent="-114300" algn="ctr">
            <a:defRPr sz="1200"/>
          </a:lvl3pPr>
          <a:lvl4pPr marL="342900" indent="-114300" algn="ctr">
            <a:defRPr sz="1200"/>
          </a:lvl4pPr>
          <a:lvl5pPr marL="457200" indent="-114300" algn="ctr">
            <a:defRPr sz="1200"/>
          </a:lvl5pPr>
          <a:lvl6pPr marL="571500" indent="-114300" algn="ctr">
            <a:defRPr sz="1200"/>
          </a:lvl6pPr>
          <a:lvl7pPr marL="685800" indent="-114300" algn="ctr">
            <a:defRPr sz="1200"/>
          </a:lvl7pPr>
          <a:lvl8pPr marL="800100" indent="-114300" algn="ctr">
            <a:defRPr sz="1200"/>
          </a:lvl8pPr>
          <a:lvl9pPr marL="914400" indent="-114300" algn="ctr">
            <a:defRPr sz="1200"/>
          </a:lvl9pPr>
        </a:lstStyle>
        <a:p>
          <a:pPr lvl="0">
            <a:lnSpc>
              <a:spcPct val="100000"/>
            </a:lnSpc>
            <a:spcBef>
              <a:spcPct val="0"/>
            </a:spcBef>
            <a:spcAft>
              <a:spcPct val="35000"/>
            </a:spcAft>
          </a:pPr>
          <a:endParaRPr lang="zh-CN" altLang="en-US">
            <a:solidFill>
              <a:schemeClr val="bg1"/>
            </a:solidFill>
            <a:latin typeface="黑体" panose="02010609060101010101" pitchFamily="49" charset="-122"/>
            <a:ea typeface="黑体" panose="02010609060101010101" pitchFamily="49" charset="-122"/>
          </a:endParaRPr>
        </a:p>
      </dsp:txBody>
      <dsp:txXfrm rot="11880000">
        <a:off x="2339459" y="1821915"/>
        <a:ext cx="255169" cy="409233"/>
      </dsp:txXfrm>
    </dsp:sp>
    <dsp:sp modelId="{9ABE2473-3F9D-427E-AB02-89D0CB2CBF82}">
      <dsp:nvSpPr>
        <dsp:cNvPr id="13" name="椭圆 12"/>
        <dsp:cNvSpPr/>
      </dsp:nvSpPr>
      <dsp:spPr bwMode="white">
        <a:xfrm>
          <a:off x="1063928" y="1164360"/>
          <a:ext cx="1203627" cy="1203627"/>
        </a:xfrm>
        <a:prstGeom prst="ellipse">
          <a:avLst/>
        </a:prstGeom>
      </dsp:spPr>
      <dsp:style>
        <a:lnRef idx="0">
          <a:schemeClr val="lt1"/>
        </a:lnRef>
        <a:fillRef idx="3">
          <a:schemeClr val="accent6"/>
        </a:fillRef>
        <a:effectRef idx="2">
          <a:scrgbClr r="0" g="0" b="0"/>
        </a:effectRef>
        <a:fontRef idx="minor">
          <a:schemeClr val="lt1"/>
        </a:fontRef>
      </dsp:style>
      <dsp:txBody>
        <a:bodyPr lIns="21590" tIns="21590" rIns="21590" bIns="21590"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buNone/>
          </a:pPr>
          <a:r>
            <a:rPr lang="zh-CN" altLang="en-US" b="1">
              <a:latin typeface="黑体" panose="02010609060101010101" pitchFamily="49" charset="-122"/>
              <a:ea typeface="黑体" panose="02010609060101010101" pitchFamily="49" charset="-122"/>
              <a:cs typeface="宋体" panose="02010600030101010101" pitchFamily="2" charset="-122"/>
            </a:rPr>
            <a:t>数字媒体应用技术</a:t>
          </a:r>
          <a:endParaRPr lang="zh-CN" altLang="en-US" dirty="0">
            <a:latin typeface="黑体" panose="02010609060101010101" pitchFamily="49" charset="-122"/>
            <a:ea typeface="黑体" panose="02010609060101010101" pitchFamily="49" charset="-122"/>
          </a:endParaRPr>
        </a:p>
      </dsp:txBody>
      <dsp:txXfrm>
        <a:off x="1063928" y="1164360"/>
        <a:ext cx="1203627" cy="12036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E85C2-920B-4455-95AB-42514006F71D}">
      <dsp:nvSpPr>
        <dsp:cNvPr id="0" name=""/>
        <dsp:cNvSpPr/>
      </dsp:nvSpPr>
      <dsp:spPr>
        <a:xfrm>
          <a:off x="5737337" y="2482933"/>
          <a:ext cx="1301038" cy="309588"/>
        </a:xfrm>
        <a:custGeom>
          <a:avLst/>
          <a:gdLst/>
          <a:ahLst/>
          <a:cxnLst/>
          <a:rect l="0" t="0" r="0" b="0"/>
          <a:pathLst>
            <a:path>
              <a:moveTo>
                <a:pt x="0" y="0"/>
              </a:moveTo>
              <a:lnTo>
                <a:pt x="0" y="210975"/>
              </a:lnTo>
              <a:lnTo>
                <a:pt x="1301038" y="210975"/>
              </a:lnTo>
              <a:lnTo>
                <a:pt x="1301038" y="30958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FDFDE1-20D7-413C-85D6-E0F9E9136292}">
      <dsp:nvSpPr>
        <dsp:cNvPr id="0" name=""/>
        <dsp:cNvSpPr/>
      </dsp:nvSpPr>
      <dsp:spPr>
        <a:xfrm>
          <a:off x="5691617" y="2482933"/>
          <a:ext cx="91440" cy="309588"/>
        </a:xfrm>
        <a:custGeom>
          <a:avLst/>
          <a:gdLst/>
          <a:ahLst/>
          <a:cxnLst/>
          <a:rect l="0" t="0" r="0" b="0"/>
          <a:pathLst>
            <a:path>
              <a:moveTo>
                <a:pt x="45720" y="0"/>
              </a:moveTo>
              <a:lnTo>
                <a:pt x="45720" y="30958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F7866F-63A2-4F68-B230-295E115BCCAE}">
      <dsp:nvSpPr>
        <dsp:cNvPr id="0" name=""/>
        <dsp:cNvSpPr/>
      </dsp:nvSpPr>
      <dsp:spPr>
        <a:xfrm>
          <a:off x="4436298" y="2482933"/>
          <a:ext cx="1301038" cy="309588"/>
        </a:xfrm>
        <a:custGeom>
          <a:avLst/>
          <a:gdLst/>
          <a:ahLst/>
          <a:cxnLst/>
          <a:rect l="0" t="0" r="0" b="0"/>
          <a:pathLst>
            <a:path>
              <a:moveTo>
                <a:pt x="1301038" y="0"/>
              </a:moveTo>
              <a:lnTo>
                <a:pt x="1301038" y="210975"/>
              </a:lnTo>
              <a:lnTo>
                <a:pt x="0" y="210975"/>
              </a:lnTo>
              <a:lnTo>
                <a:pt x="0" y="30958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493A5F-2253-4777-A34D-0B65D061BA53}">
      <dsp:nvSpPr>
        <dsp:cNvPr id="0" name=""/>
        <dsp:cNvSpPr/>
      </dsp:nvSpPr>
      <dsp:spPr>
        <a:xfrm>
          <a:off x="3785779" y="1497396"/>
          <a:ext cx="1951558" cy="309588"/>
        </a:xfrm>
        <a:custGeom>
          <a:avLst/>
          <a:gdLst/>
          <a:ahLst/>
          <a:cxnLst/>
          <a:rect l="0" t="0" r="0" b="0"/>
          <a:pathLst>
            <a:path>
              <a:moveTo>
                <a:pt x="0" y="0"/>
              </a:moveTo>
              <a:lnTo>
                <a:pt x="0" y="210975"/>
              </a:lnTo>
              <a:lnTo>
                <a:pt x="1951558" y="210975"/>
              </a:lnTo>
              <a:lnTo>
                <a:pt x="1951558" y="3095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E5FE0C-47CB-413E-910E-2B1B9FEC46F0}">
      <dsp:nvSpPr>
        <dsp:cNvPr id="0" name=""/>
        <dsp:cNvSpPr/>
      </dsp:nvSpPr>
      <dsp:spPr>
        <a:xfrm>
          <a:off x="1834220" y="2482933"/>
          <a:ext cx="1301038" cy="309588"/>
        </a:xfrm>
        <a:custGeom>
          <a:avLst/>
          <a:gdLst/>
          <a:ahLst/>
          <a:cxnLst/>
          <a:rect l="0" t="0" r="0" b="0"/>
          <a:pathLst>
            <a:path>
              <a:moveTo>
                <a:pt x="0" y="0"/>
              </a:moveTo>
              <a:lnTo>
                <a:pt x="0" y="210975"/>
              </a:lnTo>
              <a:lnTo>
                <a:pt x="1301038" y="210975"/>
              </a:lnTo>
              <a:lnTo>
                <a:pt x="1301038" y="30958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F7C995-59D5-462D-8E3B-5FA20AC9277D}">
      <dsp:nvSpPr>
        <dsp:cNvPr id="0" name=""/>
        <dsp:cNvSpPr/>
      </dsp:nvSpPr>
      <dsp:spPr>
        <a:xfrm>
          <a:off x="1788500" y="2482933"/>
          <a:ext cx="91440" cy="309588"/>
        </a:xfrm>
        <a:custGeom>
          <a:avLst/>
          <a:gdLst/>
          <a:ahLst/>
          <a:cxnLst/>
          <a:rect l="0" t="0" r="0" b="0"/>
          <a:pathLst>
            <a:path>
              <a:moveTo>
                <a:pt x="45720" y="0"/>
              </a:moveTo>
              <a:lnTo>
                <a:pt x="45720" y="30958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3BE974-83FD-414D-B284-D977BF7157C6}">
      <dsp:nvSpPr>
        <dsp:cNvPr id="0" name=""/>
        <dsp:cNvSpPr/>
      </dsp:nvSpPr>
      <dsp:spPr>
        <a:xfrm>
          <a:off x="533181" y="2482933"/>
          <a:ext cx="1301038" cy="309588"/>
        </a:xfrm>
        <a:custGeom>
          <a:avLst/>
          <a:gdLst/>
          <a:ahLst/>
          <a:cxnLst/>
          <a:rect l="0" t="0" r="0" b="0"/>
          <a:pathLst>
            <a:path>
              <a:moveTo>
                <a:pt x="1301038" y="0"/>
              </a:moveTo>
              <a:lnTo>
                <a:pt x="1301038" y="210975"/>
              </a:lnTo>
              <a:lnTo>
                <a:pt x="0" y="210975"/>
              </a:lnTo>
              <a:lnTo>
                <a:pt x="0" y="309588"/>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7D96FC-D2EE-42E8-9A86-6448A6275066}">
      <dsp:nvSpPr>
        <dsp:cNvPr id="0" name=""/>
        <dsp:cNvSpPr/>
      </dsp:nvSpPr>
      <dsp:spPr>
        <a:xfrm>
          <a:off x="1834220" y="1497396"/>
          <a:ext cx="1951558" cy="309588"/>
        </a:xfrm>
        <a:custGeom>
          <a:avLst/>
          <a:gdLst/>
          <a:ahLst/>
          <a:cxnLst/>
          <a:rect l="0" t="0" r="0" b="0"/>
          <a:pathLst>
            <a:path>
              <a:moveTo>
                <a:pt x="1951558" y="0"/>
              </a:moveTo>
              <a:lnTo>
                <a:pt x="1951558" y="210975"/>
              </a:lnTo>
              <a:lnTo>
                <a:pt x="0" y="210975"/>
              </a:lnTo>
              <a:lnTo>
                <a:pt x="0" y="309588"/>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3A0AB1-2A49-4842-8EA8-F6A155B64F5D}">
      <dsp:nvSpPr>
        <dsp:cNvPr id="0" name=""/>
        <dsp:cNvSpPr/>
      </dsp:nvSpPr>
      <dsp:spPr>
        <a:xfrm>
          <a:off x="3055408" y="821447"/>
          <a:ext cx="1460741" cy="67594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C3547-196B-434B-9F3B-546E15649375}">
      <dsp:nvSpPr>
        <dsp:cNvPr id="0" name=""/>
        <dsp:cNvSpPr/>
      </dsp:nvSpPr>
      <dsp:spPr>
        <a:xfrm>
          <a:off x="3173684" y="933810"/>
          <a:ext cx="1460741" cy="67594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zh-CN" altLang="en-US" sz="1200" b="0" i="0" u="none" strike="noStrike" kern="1200" cap="none" spc="0" normalizeH="0" baseline="0" noProof="0" dirty="0">
              <a:effectLst/>
              <a:uLnTx/>
              <a:uFillTx/>
              <a:latin typeface="微软雅黑" panose="020B0503020204020204" charset="-122"/>
              <a:ea typeface="+mn-ea"/>
              <a:cs typeface="+mn-cs"/>
            </a:rPr>
            <a:t>专业群教师团队</a:t>
          </a:r>
          <a:endParaRPr lang="zh-CN" altLang="en-US" sz="1200" kern="1200" dirty="0"/>
        </a:p>
      </dsp:txBody>
      <dsp:txXfrm>
        <a:off x="3193482" y="953608"/>
        <a:ext cx="1421145" cy="636352"/>
      </dsp:txXfrm>
    </dsp:sp>
    <dsp:sp modelId="{87790CD5-4BF7-4B14-8272-FD41ABCBBFCA}">
      <dsp:nvSpPr>
        <dsp:cNvPr id="0" name=""/>
        <dsp:cNvSpPr/>
      </dsp:nvSpPr>
      <dsp:spPr>
        <a:xfrm>
          <a:off x="1301977" y="1806984"/>
          <a:ext cx="1064486" cy="6759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7ABF8E-DE23-4C90-A1D6-FDAB5AF49C15}">
      <dsp:nvSpPr>
        <dsp:cNvPr id="0" name=""/>
        <dsp:cNvSpPr/>
      </dsp:nvSpPr>
      <dsp:spPr>
        <a:xfrm>
          <a:off x="1420253" y="1919347"/>
          <a:ext cx="1064486" cy="6759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zh-CN" altLang="en-US" sz="1200" b="0" i="0" u="none" strike="noStrike" kern="1200" cap="none" spc="0" normalizeH="0" baseline="0" noProof="0">
              <a:effectLst/>
              <a:uLnTx/>
              <a:uFillTx/>
              <a:latin typeface="微软雅黑" panose="020B0503020204020204" charset="-122"/>
              <a:ea typeface="+mn-ea"/>
              <a:cs typeface="+mn-cs"/>
            </a:rPr>
            <a:t>专任教师</a:t>
          </a:r>
          <a:endParaRPr lang="zh-CN" altLang="en-US" sz="1200" kern="1200" dirty="0"/>
        </a:p>
      </dsp:txBody>
      <dsp:txXfrm>
        <a:off x="1440051" y="1939145"/>
        <a:ext cx="1024890" cy="636352"/>
      </dsp:txXfrm>
    </dsp:sp>
    <dsp:sp modelId="{5E62B5A7-B9FD-4C2C-88F9-DE3D9ACA8853}">
      <dsp:nvSpPr>
        <dsp:cNvPr id="0" name=""/>
        <dsp:cNvSpPr/>
      </dsp:nvSpPr>
      <dsp:spPr>
        <a:xfrm>
          <a:off x="938" y="2792521"/>
          <a:ext cx="1064486" cy="6759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A0BF75-9E5D-471E-85E0-1490FE3CA4D9}">
      <dsp:nvSpPr>
        <dsp:cNvPr id="0" name=""/>
        <dsp:cNvSpPr/>
      </dsp:nvSpPr>
      <dsp:spPr>
        <a:xfrm>
          <a:off x="119214" y="2904884"/>
          <a:ext cx="1064486" cy="6759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lang="zh-CN" altLang="en-US" sz="1200" b="0" kern="1200" dirty="0">
              <a:latin typeface="微软雅黑" panose="020B0503020204020204" charset="-122"/>
              <a:ea typeface="微软雅黑" panose="020B0503020204020204" charset="-122"/>
              <a:cs typeface="微软雅黑" panose="020B0503020204020204" charset="-122"/>
            </a:rPr>
            <a:t>教授 1 名</a:t>
          </a:r>
          <a:endParaRPr lang="zh-CN" altLang="en-US" sz="1200" kern="1200" dirty="0"/>
        </a:p>
      </dsp:txBody>
      <dsp:txXfrm>
        <a:off x="139012" y="2924682"/>
        <a:ext cx="1024890" cy="636352"/>
      </dsp:txXfrm>
    </dsp:sp>
    <dsp:sp modelId="{0D7D7B6F-661D-4F49-813F-40A3D4629668}">
      <dsp:nvSpPr>
        <dsp:cNvPr id="0" name=""/>
        <dsp:cNvSpPr/>
      </dsp:nvSpPr>
      <dsp:spPr>
        <a:xfrm>
          <a:off x="1301977" y="2792521"/>
          <a:ext cx="1064486" cy="6759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70C283-F805-4946-B1AF-6379ED961F09}">
      <dsp:nvSpPr>
        <dsp:cNvPr id="0" name=""/>
        <dsp:cNvSpPr/>
      </dsp:nvSpPr>
      <dsp:spPr>
        <a:xfrm>
          <a:off x="1420253" y="2904884"/>
          <a:ext cx="1064486" cy="6759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lang="zh-CN" altLang="en-US" sz="1200" b="0" kern="1200" dirty="0">
              <a:latin typeface="微软雅黑" panose="020B0503020204020204" charset="-122"/>
              <a:ea typeface="微软雅黑" panose="020B0503020204020204" charset="-122"/>
              <a:cs typeface="微软雅黑" panose="020B0503020204020204" charset="-122"/>
            </a:rPr>
            <a:t>副教授 12 名</a:t>
          </a:r>
          <a:endParaRPr lang="zh-CN" altLang="en-US" sz="1200" kern="1200" dirty="0"/>
        </a:p>
      </dsp:txBody>
      <dsp:txXfrm>
        <a:off x="1440051" y="2924682"/>
        <a:ext cx="1024890" cy="636352"/>
      </dsp:txXfrm>
    </dsp:sp>
    <dsp:sp modelId="{DA2CB86B-79AB-4F8D-AFE5-D90B8902DC84}">
      <dsp:nvSpPr>
        <dsp:cNvPr id="0" name=""/>
        <dsp:cNvSpPr/>
      </dsp:nvSpPr>
      <dsp:spPr>
        <a:xfrm>
          <a:off x="2603016" y="2792521"/>
          <a:ext cx="1064486" cy="6759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05B74C-DE05-4B0F-BC38-C3E582E5872D}">
      <dsp:nvSpPr>
        <dsp:cNvPr id="0" name=""/>
        <dsp:cNvSpPr/>
      </dsp:nvSpPr>
      <dsp:spPr>
        <a:xfrm>
          <a:off x="2721292" y="2904884"/>
          <a:ext cx="1064486" cy="6759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lang="zh-CN" altLang="en-US" sz="1200" b="0" kern="1200" dirty="0">
              <a:latin typeface="微软雅黑" panose="020B0503020204020204" charset="-122"/>
              <a:ea typeface="微软雅黑" panose="020B0503020204020204" charset="-122"/>
              <a:cs typeface="微软雅黑" panose="020B0503020204020204" charset="-122"/>
            </a:rPr>
            <a:t>双师素质教师占比达 83%</a:t>
          </a:r>
          <a:endParaRPr lang="zh-CN" altLang="en-US" sz="1200" kern="1200" dirty="0"/>
        </a:p>
      </dsp:txBody>
      <dsp:txXfrm>
        <a:off x="2741090" y="2924682"/>
        <a:ext cx="1024890" cy="636352"/>
      </dsp:txXfrm>
    </dsp:sp>
    <dsp:sp modelId="{2722B453-7E49-4B19-AC31-E3900D1739DF}">
      <dsp:nvSpPr>
        <dsp:cNvPr id="0" name=""/>
        <dsp:cNvSpPr/>
      </dsp:nvSpPr>
      <dsp:spPr>
        <a:xfrm>
          <a:off x="5205094" y="1806984"/>
          <a:ext cx="1064486" cy="67594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B13CE2-6AF8-4963-9DB6-A8B9BEA30714}">
      <dsp:nvSpPr>
        <dsp:cNvPr id="0" name=""/>
        <dsp:cNvSpPr/>
      </dsp:nvSpPr>
      <dsp:spPr>
        <a:xfrm>
          <a:off x="5323370" y="1919347"/>
          <a:ext cx="1064486" cy="675948"/>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ClrTx/>
            <a:buSzTx/>
            <a:buFontTx/>
            <a:buNone/>
          </a:pPr>
          <a:r>
            <a:rPr kumimoji="0" lang="zh-CN" altLang="en-US" sz="1200" b="0" i="0" u="none" strike="noStrike" kern="1200" cap="none" spc="0" normalizeH="0" baseline="0" noProof="0">
              <a:effectLst/>
              <a:uLnTx/>
              <a:uFillTx/>
              <a:latin typeface="微软雅黑" panose="020B0503020204020204" charset="-122"/>
              <a:ea typeface="+mn-ea"/>
              <a:cs typeface="+mn-cs"/>
            </a:rPr>
            <a:t>兼职教师</a:t>
          </a:r>
          <a:endParaRPr lang="zh-CN" altLang="en-US" sz="1200" kern="1200" dirty="0"/>
        </a:p>
      </dsp:txBody>
      <dsp:txXfrm>
        <a:off x="5343168" y="1939145"/>
        <a:ext cx="1024890" cy="636352"/>
      </dsp:txXfrm>
    </dsp:sp>
    <dsp:sp modelId="{529DF592-B6EE-44A5-BF84-6FDBD2C39B77}">
      <dsp:nvSpPr>
        <dsp:cNvPr id="0" name=""/>
        <dsp:cNvSpPr/>
      </dsp:nvSpPr>
      <dsp:spPr>
        <a:xfrm>
          <a:off x="3904055" y="2792521"/>
          <a:ext cx="1064486" cy="6759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B33C93-6DF1-4C66-9FFD-AC0B1E98463A}">
      <dsp:nvSpPr>
        <dsp:cNvPr id="0" name=""/>
        <dsp:cNvSpPr/>
      </dsp:nvSpPr>
      <dsp:spPr>
        <a:xfrm>
          <a:off x="4022331" y="2904884"/>
          <a:ext cx="1064486" cy="6759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0" kern="1200" dirty="0">
              <a:latin typeface="微软雅黑" panose="020B0503020204020204" charset="-122"/>
              <a:ea typeface="微软雅黑" panose="020B0503020204020204" charset="-122"/>
              <a:cs typeface="微软雅黑" panose="020B0503020204020204" charset="-122"/>
            </a:rPr>
            <a:t>合作校企</a:t>
          </a:r>
          <a:endParaRPr lang="zh-CN" altLang="en-US" sz="1200" kern="1200" dirty="0"/>
        </a:p>
      </dsp:txBody>
      <dsp:txXfrm>
        <a:off x="4042129" y="2924682"/>
        <a:ext cx="1024890" cy="636352"/>
      </dsp:txXfrm>
    </dsp:sp>
    <dsp:sp modelId="{F9FE7702-60C7-4FA1-B341-A753E6FA2E4B}">
      <dsp:nvSpPr>
        <dsp:cNvPr id="0" name=""/>
        <dsp:cNvSpPr/>
      </dsp:nvSpPr>
      <dsp:spPr>
        <a:xfrm>
          <a:off x="5205094" y="2792521"/>
          <a:ext cx="1064486" cy="6759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3EC847-51F5-460A-A6F3-E6C0AA8E8BA9}">
      <dsp:nvSpPr>
        <dsp:cNvPr id="0" name=""/>
        <dsp:cNvSpPr/>
      </dsp:nvSpPr>
      <dsp:spPr>
        <a:xfrm>
          <a:off x="5323370" y="2904884"/>
          <a:ext cx="1064486" cy="6759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0" kern="1200" dirty="0">
              <a:latin typeface="微软雅黑" panose="020B0503020204020204" charset="-122"/>
              <a:ea typeface="微软雅黑" panose="020B0503020204020204" charset="-122"/>
              <a:cs typeface="微软雅黑" panose="020B0503020204020204" charset="-122"/>
            </a:rPr>
            <a:t>实践专家</a:t>
          </a:r>
        </a:p>
      </dsp:txBody>
      <dsp:txXfrm>
        <a:off x="5343168" y="2924682"/>
        <a:ext cx="1024890" cy="636352"/>
      </dsp:txXfrm>
    </dsp:sp>
    <dsp:sp modelId="{0BDB905A-42DB-49D0-B728-1B342BC79F0C}">
      <dsp:nvSpPr>
        <dsp:cNvPr id="0" name=""/>
        <dsp:cNvSpPr/>
      </dsp:nvSpPr>
      <dsp:spPr>
        <a:xfrm>
          <a:off x="6506133" y="2792521"/>
          <a:ext cx="1064486" cy="67594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2C4E7D-5FE7-4AD5-84F0-A1A8F6099E8E}">
      <dsp:nvSpPr>
        <dsp:cNvPr id="0" name=""/>
        <dsp:cNvSpPr/>
      </dsp:nvSpPr>
      <dsp:spPr>
        <a:xfrm>
          <a:off x="6624409" y="2904884"/>
          <a:ext cx="1064486" cy="67594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b="0" kern="1200" dirty="0">
              <a:latin typeface="微软雅黑" panose="020B0503020204020204" charset="-122"/>
              <a:ea typeface="微软雅黑" panose="020B0503020204020204" charset="-122"/>
              <a:cs typeface="微软雅黑" panose="020B0503020204020204" charset="-122"/>
            </a:rPr>
            <a:t>能工巧匠</a:t>
          </a:r>
        </a:p>
      </dsp:txBody>
      <dsp:txXfrm>
        <a:off x="6644207" y="2924682"/>
        <a:ext cx="1024890" cy="6363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7B24DE-9FBA-4F0A-8867-5B09860457FC}">
      <dsp:nvSpPr>
        <dsp:cNvPr id="0" name=""/>
        <dsp:cNvSpPr/>
      </dsp:nvSpPr>
      <dsp:spPr>
        <a:xfrm>
          <a:off x="0" y="3059187"/>
          <a:ext cx="6096000" cy="1004093"/>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zh-CN" altLang="zh-CN" sz="1500" kern="1200" dirty="0"/>
            <a:t>人工智能产业</a:t>
          </a:r>
          <a:r>
            <a:rPr lang="zh-CN" altLang="zh-CN" sz="1500" b="1" kern="1200" dirty="0">
              <a:solidFill>
                <a:srgbClr val="FF0000"/>
              </a:solidFill>
            </a:rPr>
            <a:t>技术快速更新</a:t>
          </a:r>
          <a:r>
            <a:rPr lang="zh-CN" altLang="zh-CN" sz="1500" kern="1200" dirty="0"/>
            <a:t>急需建立教师能力同步提升机制</a:t>
          </a:r>
          <a:endParaRPr lang="zh-CN" altLang="en-US" sz="1500" kern="1200" dirty="0"/>
        </a:p>
      </dsp:txBody>
      <dsp:txXfrm>
        <a:off x="0" y="3059187"/>
        <a:ext cx="6096000" cy="542210"/>
      </dsp:txXfrm>
    </dsp:sp>
    <dsp:sp modelId="{5D4DFD48-8884-4C38-AA48-365921D97B24}">
      <dsp:nvSpPr>
        <dsp:cNvPr id="0" name=""/>
        <dsp:cNvSpPr/>
      </dsp:nvSpPr>
      <dsp:spPr>
        <a:xfrm>
          <a:off x="0" y="3581316"/>
          <a:ext cx="6096000" cy="461883"/>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zh-CN" altLang="zh-CN" sz="1400" kern="1200" dirty="0">
              <a:latin typeface="楷体" panose="02010609060101010101" pitchFamily="49" charset="-122"/>
              <a:ea typeface="楷体" panose="02010609060101010101" pitchFamily="49" charset="-122"/>
              <a:cs typeface="宋体" panose="02010600030101010101" pitchFamily="2" charset="-122"/>
            </a:rPr>
            <a:t>人工智能技术的快速更新迭代，</a:t>
          </a:r>
          <a:r>
            <a:rPr lang="zh-CN" altLang="en-US" sz="1400" kern="1200" dirty="0">
              <a:latin typeface="楷体" panose="02010609060101010101" pitchFamily="49" charset="-122"/>
              <a:ea typeface="楷体" panose="02010609060101010101" pitchFamily="49" charset="-122"/>
              <a:cs typeface="宋体" panose="02010600030101010101" pitchFamily="2" charset="-122"/>
            </a:rPr>
            <a:t>教师需尽快</a:t>
          </a:r>
          <a:r>
            <a:rPr lang="zh-CN" altLang="zh-CN" sz="1400" kern="1200" dirty="0">
              <a:latin typeface="楷体" panose="02010609060101010101" pitchFamily="49" charset="-122"/>
              <a:ea typeface="楷体" panose="02010609060101010101" pitchFamily="49" charset="-122"/>
              <a:cs typeface="宋体" panose="02010600030101010101" pitchFamily="2" charset="-122"/>
            </a:rPr>
            <a:t>接触到企业前沿技术和行业应用，提高专业技术能力、知识维度和创新思维。</a:t>
          </a:r>
          <a:endParaRPr lang="zh-CN" altLang="en-US" sz="1400" kern="1200" dirty="0"/>
        </a:p>
      </dsp:txBody>
      <dsp:txXfrm>
        <a:off x="0" y="3581316"/>
        <a:ext cx="6096000" cy="461883"/>
      </dsp:txXfrm>
    </dsp:sp>
    <dsp:sp modelId="{3C9EC30E-9631-4FF4-8B95-5B380E37D5CD}">
      <dsp:nvSpPr>
        <dsp:cNvPr id="0" name=""/>
        <dsp:cNvSpPr/>
      </dsp:nvSpPr>
      <dsp:spPr>
        <a:xfrm rot="10800000">
          <a:off x="0" y="1529953"/>
          <a:ext cx="6096000" cy="1544296"/>
        </a:xfrm>
        <a:prstGeom prst="upArrowCallou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zh-CN" altLang="zh-CN" sz="1500" b="1" kern="1200" dirty="0">
              <a:solidFill>
                <a:srgbClr val="FF0000"/>
              </a:solidFill>
            </a:rPr>
            <a:t>多元生源</a:t>
          </a:r>
          <a:r>
            <a:rPr lang="zh-CN" altLang="zh-CN" sz="1500" kern="1200" dirty="0"/>
            <a:t>的个性化人才培养需求驱动专业群人才培养模式的变革</a:t>
          </a:r>
          <a:endParaRPr lang="zh-CN" altLang="en-US" sz="1500" kern="1200" dirty="0"/>
        </a:p>
      </dsp:txBody>
      <dsp:txXfrm rot="-10800000">
        <a:off x="0" y="1529953"/>
        <a:ext cx="6096000" cy="542047"/>
      </dsp:txXfrm>
    </dsp:sp>
    <dsp:sp modelId="{6BC671B2-5FB4-4A76-AB07-15782A440CCA}">
      <dsp:nvSpPr>
        <dsp:cNvPr id="0" name=""/>
        <dsp:cNvSpPr/>
      </dsp:nvSpPr>
      <dsp:spPr>
        <a:xfrm>
          <a:off x="0" y="2072001"/>
          <a:ext cx="6096000" cy="461744"/>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zh-CN" altLang="zh-CN" sz="1400" kern="1200">
              <a:latin typeface="楷体" panose="02010609060101010101" pitchFamily="49" charset="-122"/>
              <a:ea typeface="楷体" panose="02010609060101010101" pitchFamily="49" charset="-122"/>
              <a:cs typeface="宋体" panose="02010600030101010101" pitchFamily="2" charset="-122"/>
            </a:rPr>
            <a:t>职业教育的生源发生变化</a:t>
          </a:r>
          <a:r>
            <a:rPr lang="zh-CN" altLang="en-US" sz="1400" kern="1200">
              <a:latin typeface="楷体" panose="02010609060101010101" pitchFamily="49" charset="-122"/>
              <a:ea typeface="楷体" panose="02010609060101010101" pitchFamily="49" charset="-122"/>
              <a:cs typeface="宋体" panose="02010600030101010101" pitchFamily="2" charset="-122"/>
            </a:rPr>
            <a:t>，职教招生规模不断扩大。</a:t>
          </a:r>
          <a:endParaRPr lang="zh-CN" altLang="en-US" sz="1400" kern="1200" dirty="0"/>
        </a:p>
      </dsp:txBody>
      <dsp:txXfrm>
        <a:off x="0" y="2072001"/>
        <a:ext cx="6096000" cy="461744"/>
      </dsp:txXfrm>
    </dsp:sp>
    <dsp:sp modelId="{E195D1BF-82DA-4A46-9780-83FF30F4F6E4}">
      <dsp:nvSpPr>
        <dsp:cNvPr id="0" name=""/>
        <dsp:cNvSpPr/>
      </dsp:nvSpPr>
      <dsp:spPr>
        <a:xfrm rot="10800000">
          <a:off x="0" y="718"/>
          <a:ext cx="6096000" cy="1544296"/>
        </a:xfrm>
        <a:prstGeom prst="upArrowCallou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zh-CN" altLang="zh-CN" sz="1500" kern="1200" dirty="0"/>
            <a:t>人工智能</a:t>
          </a:r>
          <a:r>
            <a:rPr lang="zh-CN" altLang="zh-CN" sz="1500" b="1" kern="1200" dirty="0">
              <a:solidFill>
                <a:srgbClr val="FF0000"/>
              </a:solidFill>
            </a:rPr>
            <a:t>产业发展</a:t>
          </a:r>
          <a:r>
            <a:rPr lang="zh-CN" altLang="zh-CN" sz="1500" kern="1200" dirty="0"/>
            <a:t>给专业群建设迎来巨大机遇</a:t>
          </a:r>
          <a:endParaRPr lang="zh-CN" altLang="en-US" sz="1500" kern="1200" dirty="0"/>
        </a:p>
      </dsp:txBody>
      <dsp:txXfrm rot="-10800000">
        <a:off x="0" y="718"/>
        <a:ext cx="6096000" cy="542047"/>
      </dsp:txXfrm>
    </dsp:sp>
    <dsp:sp modelId="{B5FCD60F-DBED-4180-8479-046A650A6FEE}">
      <dsp:nvSpPr>
        <dsp:cNvPr id="0" name=""/>
        <dsp:cNvSpPr/>
      </dsp:nvSpPr>
      <dsp:spPr>
        <a:xfrm>
          <a:off x="0" y="542766"/>
          <a:ext cx="6096000" cy="461744"/>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zh-CN" altLang="zh-CN" sz="1400" kern="1200" dirty="0">
              <a:latin typeface="楷体" panose="02010609060101010101" pitchFamily="49" charset="-122"/>
              <a:ea typeface="楷体" panose="02010609060101010101" pitchFamily="49" charset="-122"/>
              <a:cs typeface="宋体" panose="02010600030101010101" pitchFamily="2" charset="-122"/>
            </a:rPr>
            <a:t>人工智能正在向全面商业化发展。伴随着AI机器学习能力的提高和关键技术的优化，将有效促进AI技术和产业的结合。</a:t>
          </a:r>
          <a:endParaRPr lang="zh-CN" altLang="en-US" sz="1400" kern="1200" dirty="0"/>
        </a:p>
      </dsp:txBody>
      <dsp:txXfrm>
        <a:off x="0" y="542766"/>
        <a:ext cx="6096000" cy="461744"/>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modelId="{F964C309-B336-4B95-8F1C-F31E2FCABD57}">
      <dsp:nvSpPr>
        <dsp:cNvPr id="4" name="空心弧 3"/>
        <dsp:cNvSpPr/>
      </dsp:nvSpPr>
      <dsp:spPr bwMode="white">
        <a:xfrm>
          <a:off x="-4551749" y="-717008"/>
          <a:ext cx="5498016" cy="5498016"/>
        </a:xfrm>
        <a:prstGeom prst="blockArc">
          <a:avLst>
            <a:gd name="adj1" fmla="val 18900000"/>
            <a:gd name="adj2" fmla="val 2700000"/>
            <a:gd name="adj3" fmla="val 329"/>
          </a:avLst>
        </a:prstGeom>
      </dsp:spPr>
      <dsp:style>
        <a:lnRef idx="2">
          <a:schemeClr val="accent1">
            <a:shade val="60000"/>
          </a:schemeClr>
        </a:lnRef>
        <a:fillRef idx="0">
          <a:schemeClr val="accent1"/>
        </a:fillRef>
        <a:effectRef idx="0">
          <a:scrgbClr r="0" g="0" b="0"/>
        </a:effectRef>
        <a:fontRef idx="minor"/>
      </dsp:style>
      <dsp:txXfrm>
        <a:off x="-4551749" y="-717008"/>
        <a:ext cx="5498016" cy="5498016"/>
      </dsp:txXfrm>
    </dsp:sp>
    <dsp:sp modelId="{E9125B3C-0F9D-4550-AB3C-2103B4F25BDE}">
      <dsp:nvSpPr>
        <dsp:cNvPr id="7" name="矩形 6"/>
        <dsp:cNvSpPr/>
      </dsp:nvSpPr>
      <dsp:spPr bwMode="white">
        <a:xfrm>
          <a:off x="620166" y="406400"/>
          <a:ext cx="5475834" cy="812800"/>
        </a:xfrm>
        <a:prstGeom prst="rect">
          <a:avLst/>
        </a:prstGeom>
      </dsp:spPr>
      <dsp:style>
        <a:lnRef idx="2">
          <a:schemeClr val="lt1"/>
        </a:lnRef>
        <a:fillRef idx="1">
          <a:schemeClr val="accent1"/>
        </a:fillRef>
        <a:effectRef idx="0">
          <a:scrgbClr r="0" g="0" b="0"/>
        </a:effectRef>
        <a:fontRef idx="minor">
          <a:schemeClr val="lt1"/>
        </a:fontRef>
      </dsp:style>
      <dsp:txBody>
        <a:bodyPr lIns="645160"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sz="1600" dirty="0"/>
            <a:t>物联网</a:t>
          </a:r>
          <a:r>
            <a:rPr lang="zh-CN" altLang="en-US" sz="1600" dirty="0"/>
            <a:t>应用</a:t>
          </a:r>
          <a:r>
            <a:rPr lang="zh-CN" sz="1600" dirty="0"/>
            <a:t>、云</a:t>
          </a:r>
          <a:r>
            <a:rPr lang="zh-CN" altLang="en-US" sz="1600" dirty="0"/>
            <a:t>计算</a:t>
          </a:r>
          <a:r>
            <a:rPr lang="zh-CN" sz="1600" dirty="0"/>
            <a:t>服务、大数据处理分析、人工智能服务、应用开发</a:t>
          </a:r>
          <a:r>
            <a:rPr lang="zh-CN" altLang="en-US" sz="1600" dirty="0"/>
            <a:t>、</a:t>
          </a:r>
          <a:r>
            <a:rPr lang="zh-CN" sz="1600" dirty="0"/>
            <a:t>前端设计展示</a:t>
          </a:r>
          <a:endParaRPr lang="zh-CN" altLang="en-US" sz="1600" dirty="0"/>
        </a:p>
      </dsp:txBody>
      <dsp:txXfrm>
        <a:off x="620166" y="406400"/>
        <a:ext cx="5475834" cy="812800"/>
      </dsp:txXfrm>
    </dsp:sp>
    <dsp:sp modelId="{182203B8-3B0D-4C49-B5EA-DAB09EFD0D6B}">
      <dsp:nvSpPr>
        <dsp:cNvPr id="8" name="椭圆 7"/>
        <dsp:cNvSpPr/>
      </dsp:nvSpPr>
      <dsp:spPr bwMode="white">
        <a:xfrm>
          <a:off x="112166" y="304800"/>
          <a:ext cx="1016000" cy="1016000"/>
        </a:xfrm>
        <a:prstGeom prst="ellipse">
          <a:avLst/>
        </a:prstGeom>
      </dsp:spPr>
      <dsp:style>
        <a:lnRef idx="2">
          <a:schemeClr val="accent1"/>
        </a:lnRef>
        <a:fillRef idx="1">
          <a:schemeClr val="lt1"/>
        </a:fillRef>
        <a:effectRef idx="0">
          <a:scrgbClr r="0" g="0" b="0"/>
        </a:effectRef>
        <a:fontRef idx="minor"/>
      </dsp:style>
      <dsp:txXfrm>
        <a:off x="112166" y="304800"/>
        <a:ext cx="1016000" cy="1016000"/>
      </dsp:txXfrm>
    </dsp:sp>
    <dsp:sp modelId="{A7548E8E-2F7A-44F7-8667-966C9FB8E4B8}">
      <dsp:nvSpPr>
        <dsp:cNvPr id="9" name="矩形 8"/>
        <dsp:cNvSpPr/>
      </dsp:nvSpPr>
      <dsp:spPr bwMode="white">
        <a:xfrm>
          <a:off x="915619" y="1625600"/>
          <a:ext cx="5180381" cy="812800"/>
        </a:xfrm>
        <a:prstGeom prst="rect">
          <a:avLst/>
        </a:prstGeom>
      </dsp:spPr>
      <dsp:style>
        <a:lnRef idx="2">
          <a:schemeClr val="lt1"/>
        </a:lnRef>
        <a:fillRef idx="1">
          <a:schemeClr val="accent1"/>
        </a:fillRef>
        <a:effectRef idx="0">
          <a:scrgbClr r="0" g="0" b="0"/>
        </a:effectRef>
        <a:fontRef idx="minor">
          <a:schemeClr val="lt1"/>
        </a:fontRef>
      </dsp:style>
      <dsp:txBody>
        <a:bodyPr lIns="645160" tIns="35560" rIns="35560" bIns="3556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sz="1400" dirty="0"/>
            <a:t>物联网技术、云技术、大数据技术，安全运维管理平台、处理和分析大数据，应用智能技术、应用开发</a:t>
          </a:r>
          <a:r>
            <a:rPr lang="zh-CN" altLang="en-US" sz="1400" dirty="0"/>
            <a:t>、</a:t>
          </a:r>
          <a:r>
            <a:rPr lang="zh-CN" sz="1400" dirty="0"/>
            <a:t>数据展示技术</a:t>
          </a:r>
          <a:endParaRPr lang="zh-CN" altLang="en-US" sz="1400" dirty="0"/>
        </a:p>
      </dsp:txBody>
      <dsp:txXfrm>
        <a:off x="915619" y="1625600"/>
        <a:ext cx="5180381" cy="812800"/>
      </dsp:txXfrm>
    </dsp:sp>
    <dsp:sp modelId="{685D76AF-FB71-4727-B056-C7DDC8561D86}">
      <dsp:nvSpPr>
        <dsp:cNvPr id="10" name="椭圆 9"/>
        <dsp:cNvSpPr/>
      </dsp:nvSpPr>
      <dsp:spPr bwMode="white">
        <a:xfrm>
          <a:off x="407619" y="1524000"/>
          <a:ext cx="1016000" cy="1016000"/>
        </a:xfrm>
        <a:prstGeom prst="ellipse">
          <a:avLst/>
        </a:prstGeom>
      </dsp:spPr>
      <dsp:style>
        <a:lnRef idx="2">
          <a:schemeClr val="accent1"/>
        </a:lnRef>
        <a:fillRef idx="1">
          <a:schemeClr val="lt1"/>
        </a:fillRef>
        <a:effectRef idx="0">
          <a:scrgbClr r="0" g="0" b="0"/>
        </a:effectRef>
        <a:fontRef idx="minor"/>
      </dsp:style>
      <dsp:txXfrm>
        <a:off x="407619" y="1524000"/>
        <a:ext cx="1016000" cy="1016000"/>
      </dsp:txXfrm>
    </dsp:sp>
    <dsp:sp modelId="{B245761B-914E-485F-A1A2-B0C00B902DF2}">
      <dsp:nvSpPr>
        <dsp:cNvPr id="11" name="矩形 10"/>
        <dsp:cNvSpPr/>
      </dsp:nvSpPr>
      <dsp:spPr bwMode="white">
        <a:xfrm>
          <a:off x="620166" y="2844800"/>
          <a:ext cx="5475834" cy="812800"/>
        </a:xfrm>
        <a:prstGeom prst="rect">
          <a:avLst/>
        </a:prstGeom>
      </dsp:spPr>
      <dsp:style>
        <a:lnRef idx="2">
          <a:schemeClr val="lt1"/>
        </a:lnRef>
        <a:fillRef idx="1">
          <a:schemeClr val="accent1"/>
        </a:fillRef>
        <a:effectRef idx="0">
          <a:scrgbClr r="0" g="0" b="0"/>
        </a:effectRef>
        <a:fontRef idx="minor">
          <a:schemeClr val="lt1"/>
        </a:fontRef>
      </dsp:style>
      <dsp:txBody>
        <a:bodyPr lIns="645160" tIns="40640" rIns="40640" bIns="4064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sz="1600" kern="1200" dirty="0"/>
            <a:t>拥有</a:t>
          </a:r>
          <a:r>
            <a:rPr lang="zh-CN" sz="1600" kern="1200" dirty="0">
              <a:solidFill>
                <a:srgbClr val="FFC000"/>
              </a:solidFill>
            </a:rPr>
            <a:t>较高职业素养</a:t>
          </a:r>
          <a:r>
            <a:rPr lang="zh-CN" sz="1600" kern="1200" dirty="0"/>
            <a:t>、</a:t>
          </a:r>
          <a:r>
            <a:rPr lang="zh-CN" sz="1600" kern="1200" dirty="0">
              <a:solidFill>
                <a:srgbClr val="FFC000"/>
              </a:solidFill>
            </a:rPr>
            <a:t>扎实专业技能</a:t>
          </a:r>
          <a:r>
            <a:rPr lang="zh-CN" sz="1600" kern="1200" dirty="0"/>
            <a:t>、</a:t>
          </a:r>
          <a:r>
            <a:rPr lang="zh-CN" sz="1600" kern="1200" dirty="0">
              <a:solidFill>
                <a:srgbClr val="FFC000"/>
              </a:solidFill>
            </a:rPr>
            <a:t>良好创新意识</a:t>
          </a:r>
          <a:r>
            <a:rPr lang="zh-CN" sz="1600" kern="1200" dirty="0"/>
            <a:t>的德智体美劳全面</a:t>
          </a:r>
          <a:r>
            <a:rPr lang="zh-CN" sz="1600" kern="1200" dirty="0">
              <a:solidFill>
                <a:srgbClr val="FFC000"/>
              </a:solidFill>
            </a:rPr>
            <a:t>可持续发展</a:t>
          </a:r>
          <a:r>
            <a:rPr lang="zh-CN" sz="1600" kern="1200" dirty="0"/>
            <a:t>的</a:t>
          </a:r>
          <a:r>
            <a:rPr lang="zh-CN" sz="1600" kern="1200" dirty="0">
              <a:solidFill>
                <a:srgbClr val="FFC000"/>
              </a:solidFill>
            </a:rPr>
            <a:t>高素质复合型</a:t>
          </a:r>
          <a:r>
            <a:rPr lang="zh-CN" sz="1600" kern="1200" dirty="0"/>
            <a:t>技术技能人才。</a:t>
          </a:r>
          <a:endParaRPr lang="zh-CN" altLang="en-US" sz="1600" kern="1200" dirty="0"/>
        </a:p>
      </dsp:txBody>
      <dsp:txXfrm>
        <a:off x="620166" y="2844800"/>
        <a:ext cx="5475834" cy="812800"/>
      </dsp:txXfrm>
    </dsp:sp>
    <dsp:sp modelId="{70ACC6FA-2134-4A2D-BD4D-8664122A2F3E}">
      <dsp:nvSpPr>
        <dsp:cNvPr id="12" name="椭圆 11"/>
        <dsp:cNvSpPr/>
      </dsp:nvSpPr>
      <dsp:spPr bwMode="white">
        <a:xfrm>
          <a:off x="112166" y="2743200"/>
          <a:ext cx="1016000" cy="1016000"/>
        </a:xfrm>
        <a:prstGeom prst="ellipse">
          <a:avLst/>
        </a:prstGeom>
      </dsp:spPr>
      <dsp:style>
        <a:lnRef idx="2">
          <a:schemeClr val="accent1"/>
        </a:lnRef>
        <a:fillRef idx="1">
          <a:schemeClr val="lt1"/>
        </a:fillRef>
        <a:effectRef idx="0">
          <a:scrgbClr r="0" g="0" b="0"/>
        </a:effectRef>
        <a:fontRef idx="minor"/>
      </dsp:style>
      <dsp:txXfrm>
        <a:off x="112166" y="2743200"/>
        <a:ext cx="1016000" cy="1016000"/>
      </dsp:txXfrm>
    </dsp:sp>
    <dsp:sp modelId="{EC70C417-D3A7-4602-B4DE-B44FF4855FA6}">
      <dsp:nvSpPr>
        <dsp:cNvPr id="3" name="矩形 2" hidden="1"/>
        <dsp:cNvSpPr/>
      </dsp:nvSpPr>
      <dsp:spPr bwMode="white">
        <a:xfrm>
          <a:off x="110373" y="82886"/>
          <a:ext cx="36000" cy="36000"/>
        </a:xfrm>
        <a:prstGeom prst="rect">
          <a:avLst/>
        </a:prstGeom>
      </dsp:spPr>
      <dsp:style>
        <a:lnRef idx="2">
          <a:schemeClr val="lt1"/>
        </a:lnRef>
        <a:fillRef idx="1">
          <a:schemeClr val="accent1"/>
        </a:fillRef>
        <a:effectRef idx="0">
          <a:scrgbClr r="0" g="0" b="0"/>
        </a:effectRef>
        <a:fontRef idx="minor">
          <a:schemeClr val="lt1"/>
        </a:fontRef>
      </dsp:style>
      <dsp:txXfrm>
        <a:off x="110373" y="82886"/>
        <a:ext cx="36000" cy="36000"/>
      </dsp:txXfrm>
    </dsp:sp>
    <dsp:sp modelId="{EEA54F8F-4C3B-46D3-BC35-13500BFF1666}">
      <dsp:nvSpPr>
        <dsp:cNvPr id="5" name="矩形 4" hidden="1"/>
        <dsp:cNvSpPr/>
      </dsp:nvSpPr>
      <dsp:spPr bwMode="white">
        <a:xfrm>
          <a:off x="910267" y="2014000"/>
          <a:ext cx="36000" cy="36000"/>
        </a:xfrm>
        <a:prstGeom prst="rect">
          <a:avLst/>
        </a:prstGeom>
      </dsp:spPr>
      <dsp:style>
        <a:lnRef idx="2">
          <a:schemeClr val="lt1"/>
        </a:lnRef>
        <a:fillRef idx="1">
          <a:schemeClr val="accent1"/>
        </a:fillRef>
        <a:effectRef idx="0">
          <a:scrgbClr r="0" g="0" b="0"/>
        </a:effectRef>
        <a:fontRef idx="minor">
          <a:schemeClr val="lt1"/>
        </a:fontRef>
      </dsp:style>
      <dsp:txXfrm>
        <a:off x="910267" y="2014000"/>
        <a:ext cx="36000" cy="36000"/>
      </dsp:txXfrm>
    </dsp:sp>
    <dsp:sp modelId="{C100A3F2-81E7-42D4-B35E-ACB811D93A74}">
      <dsp:nvSpPr>
        <dsp:cNvPr id="6" name="矩形 5" hidden="1"/>
        <dsp:cNvSpPr/>
      </dsp:nvSpPr>
      <dsp:spPr bwMode="white">
        <a:xfrm>
          <a:off x="110373" y="3945114"/>
          <a:ext cx="36000" cy="36000"/>
        </a:xfrm>
        <a:prstGeom prst="rect">
          <a:avLst/>
        </a:prstGeom>
      </dsp:spPr>
      <dsp:style>
        <a:lnRef idx="2">
          <a:schemeClr val="lt1"/>
        </a:lnRef>
        <a:fillRef idx="1">
          <a:schemeClr val="accent1"/>
        </a:fillRef>
        <a:effectRef idx="0">
          <a:scrgbClr r="0" g="0" b="0"/>
        </a:effectRef>
        <a:fontRef idx="minor">
          <a:schemeClr val="lt1"/>
        </a:fontRef>
      </dsp:style>
      <dsp:txXfrm>
        <a:off x="110373" y="3945114"/>
        <a:ext cx="36000" cy="36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608512" cy="3672408"/>
        <a:chOff x="0" y="0"/>
        <a:chExt cx="4608512" cy="3672408"/>
      </a:xfrm>
    </dsp:grpSpPr>
    <dsp:sp modelId="{2632B3DC-76DA-4D61-9557-D83D9BCA89F5}">
      <dsp:nvSpPr>
        <dsp:cNvPr id="3" name="梯形 2"/>
        <dsp:cNvSpPr/>
      </dsp:nvSpPr>
      <dsp:spPr bwMode="white">
        <a:xfrm>
          <a:off x="1536171" y="0"/>
          <a:ext cx="1536171" cy="1224136"/>
        </a:xfrm>
        <a:prstGeom prst="trapezoid">
          <a:avLst>
            <a:gd name="adj" fmla="val 62745"/>
          </a:avLst>
        </a:prstGeom>
      </dsp:spPr>
      <dsp:style>
        <a:lnRef idx="0">
          <a:schemeClr val="lt1"/>
        </a:lnRef>
        <a:fillRef idx="3">
          <a:schemeClr val="accent2">
            <a:hueOff val="0"/>
            <a:satOff val="0"/>
            <a:lumOff val="0"/>
            <a:alpha val="100000"/>
          </a:schemeClr>
        </a:fillRef>
        <a:effectRef idx="3">
          <a:scrgbClr r="0" g="0" b="0"/>
        </a:effectRef>
        <a:fontRef idx="minor">
          <a:schemeClr val="lt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90000"/>
            </a:lnSpc>
            <a:spcBef>
              <a:spcPct val="0"/>
            </a:spcBef>
            <a:spcAft>
              <a:spcPct val="35000"/>
            </a:spcAft>
          </a:pPr>
          <a:endParaRPr lang="en-US" altLang="zh-CN" sz="1400" b="1" dirty="0">
            <a:solidFill>
              <a:schemeClr val="bg1"/>
            </a:solidFill>
          </a:endParaRPr>
        </a:p>
        <a:p>
          <a:pPr lvl="0">
            <a:lnSpc>
              <a:spcPct val="100000"/>
            </a:lnSpc>
            <a:spcBef>
              <a:spcPct val="0"/>
            </a:spcBef>
            <a:spcAft>
              <a:spcPts val="0"/>
            </a:spcAft>
          </a:pPr>
          <a:r>
            <a:rPr lang="zh-CN" altLang="en-US" sz="1600" b="1" dirty="0">
              <a:solidFill>
                <a:schemeClr val="bg1"/>
              </a:solidFill>
              <a:latin typeface="+mj-ea"/>
              <a:ea typeface="+mj-ea"/>
            </a:rPr>
            <a:t>创新</a:t>
          </a:r>
          <a:endParaRPr lang="en-US" altLang="zh-CN" sz="1600" b="1" dirty="0">
            <a:solidFill>
              <a:schemeClr val="bg1"/>
            </a:solidFill>
            <a:latin typeface="+mj-ea"/>
            <a:ea typeface="+mj-ea"/>
          </a:endParaRPr>
        </a:p>
        <a:p>
          <a:pPr lvl="0">
            <a:lnSpc>
              <a:spcPct val="100000"/>
            </a:lnSpc>
            <a:spcBef>
              <a:spcPct val="0"/>
            </a:spcBef>
            <a:spcAft>
              <a:spcPts val="0"/>
            </a:spcAft>
          </a:pPr>
          <a:r>
            <a:rPr lang="zh-CN" altLang="en-US" sz="1600" b="1" dirty="0">
              <a:solidFill>
                <a:schemeClr val="bg1"/>
              </a:solidFill>
              <a:latin typeface="+mj-ea"/>
              <a:ea typeface="+mj-ea"/>
            </a:rPr>
            <a:t>创业</a:t>
          </a:r>
          <a:endParaRPr lang="en-US" altLang="zh-CN" sz="1600" b="1" dirty="0">
            <a:solidFill>
              <a:schemeClr val="bg1"/>
            </a:solidFill>
            <a:latin typeface="+mj-ea"/>
            <a:ea typeface="+mj-ea"/>
          </a:endParaRPr>
        </a:p>
        <a:p>
          <a:pPr lvl="0">
            <a:lnSpc>
              <a:spcPct val="100000"/>
            </a:lnSpc>
            <a:spcBef>
              <a:spcPct val="0"/>
            </a:spcBef>
            <a:spcAft>
              <a:spcPts val="0"/>
            </a:spcAft>
          </a:pPr>
          <a:r>
            <a:rPr lang="zh-CN" altLang="en-US" sz="1600" b="1" dirty="0">
              <a:solidFill>
                <a:schemeClr val="bg1"/>
              </a:solidFill>
              <a:latin typeface="+mj-ea"/>
              <a:ea typeface="+mj-ea"/>
            </a:rPr>
            <a:t>订单班</a:t>
          </a:r>
          <a:endParaRPr>
            <a:solidFill>
              <a:schemeClr val="tx1"/>
            </a:solidFill>
          </a:endParaRPr>
        </a:p>
      </dsp:txBody>
      <dsp:txXfrm>
        <a:off x="1536171" y="0"/>
        <a:ext cx="1536171" cy="1224136"/>
      </dsp:txXfrm>
    </dsp:sp>
    <dsp:sp modelId="{8A4290B2-C107-41A1-AF4F-13E268BA1175}">
      <dsp:nvSpPr>
        <dsp:cNvPr id="4" name="梯形 3"/>
        <dsp:cNvSpPr/>
      </dsp:nvSpPr>
      <dsp:spPr bwMode="white">
        <a:xfrm>
          <a:off x="768085" y="1224136"/>
          <a:ext cx="3072341" cy="1224136"/>
        </a:xfrm>
        <a:prstGeom prst="trapezoid">
          <a:avLst>
            <a:gd name="adj" fmla="val 62745"/>
          </a:avLst>
        </a:prstGeom>
      </dsp:spPr>
      <dsp:style>
        <a:lnRef idx="0">
          <a:schemeClr val="lt1"/>
        </a:lnRef>
        <a:fillRef idx="3">
          <a:schemeClr val="accent2">
            <a:hueOff val="-2400000"/>
            <a:satOff val="-17450"/>
            <a:lumOff val="980"/>
            <a:alpha val="100000"/>
          </a:schemeClr>
        </a:fillRef>
        <a:effectRef idx="3">
          <a:scrgbClr r="0" g="0" b="0"/>
        </a:effectRef>
        <a:fontRef idx="minor">
          <a:schemeClr val="lt1"/>
        </a:fontRef>
      </dsp:style>
      <dsp:txBody>
        <a:bodyPr lIns="25400" tIns="25400" rIns="254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a:solidFill>
                <a:schemeClr val="bg1"/>
              </a:solidFill>
              <a:latin typeface="微软雅黑" panose="020B0503020204020204" charset="-122"/>
              <a:ea typeface="微软雅黑" panose="020B0503020204020204" charset="-122"/>
            </a:rPr>
            <a:t>师生创新</a:t>
          </a:r>
          <a:endParaRPr lang="en-US" altLang="zh-CN" sz="2000" b="1" dirty="0">
            <a:solidFill>
              <a:schemeClr val="bg1"/>
            </a:solidFill>
            <a:latin typeface="微软雅黑" panose="020B0503020204020204" charset="-122"/>
            <a:ea typeface="微软雅黑" panose="020B0503020204020204" charset="-122"/>
          </a:endParaRPr>
        </a:p>
        <a:p>
          <a:pPr lvl="0">
            <a:lnSpc>
              <a:spcPct val="100000"/>
            </a:lnSpc>
            <a:spcBef>
              <a:spcPct val="0"/>
            </a:spcBef>
            <a:spcAft>
              <a:spcPct val="35000"/>
            </a:spcAft>
          </a:pPr>
          <a:r>
            <a:rPr lang="zh-CN" altLang="en-US" sz="2000" b="1" dirty="0">
              <a:solidFill>
                <a:schemeClr val="bg1"/>
              </a:solidFill>
              <a:latin typeface="微软雅黑" panose="020B0503020204020204" charset="-122"/>
              <a:ea typeface="微软雅黑" panose="020B0503020204020204" charset="-122"/>
            </a:rPr>
            <a:t>创业工作室</a:t>
          </a:r>
          <a:endParaRPr>
            <a:solidFill>
              <a:schemeClr val="tx1"/>
            </a:solidFill>
          </a:endParaRPr>
        </a:p>
      </dsp:txBody>
      <dsp:txXfrm>
        <a:off x="768085" y="1224136"/>
        <a:ext cx="3072341" cy="1224136"/>
      </dsp:txXfrm>
    </dsp:sp>
    <dsp:sp modelId="{2BF6C75A-F88E-450C-A39B-8F5A617D6D33}">
      <dsp:nvSpPr>
        <dsp:cNvPr id="5" name="梯形 4"/>
        <dsp:cNvSpPr/>
      </dsp:nvSpPr>
      <dsp:spPr bwMode="white">
        <a:xfrm>
          <a:off x="0" y="2448272"/>
          <a:ext cx="4608512" cy="1224136"/>
        </a:xfrm>
        <a:prstGeom prst="trapezoid">
          <a:avLst>
            <a:gd name="adj" fmla="val 62745"/>
          </a:avLst>
        </a:prstGeom>
      </dsp:spPr>
      <dsp:style>
        <a:lnRef idx="0">
          <a:schemeClr val="lt1"/>
        </a:lnRef>
        <a:fillRef idx="3">
          <a:schemeClr val="accent2">
            <a:hueOff val="-4800000"/>
            <a:satOff val="-34901"/>
            <a:lumOff val="1961"/>
            <a:alpha val="100000"/>
          </a:schemeClr>
        </a:fillRef>
        <a:effectRef idx="3">
          <a:scrgbClr r="0" g="0" b="0"/>
        </a:effectRef>
        <a:fontRef idx="minor">
          <a:schemeClr val="lt1"/>
        </a:fontRef>
      </dsp:style>
      <dsp:txBody>
        <a:bodyPr lIns="30480" tIns="30480" rIns="3048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400" b="1" dirty="0">
              <a:solidFill>
                <a:schemeClr val="bg1"/>
              </a:solidFill>
            </a:rPr>
            <a:t>专业集群社团</a:t>
          </a:r>
          <a:endParaRPr>
            <a:solidFill>
              <a:schemeClr val="tx1"/>
            </a:solidFill>
          </a:endParaRPr>
        </a:p>
      </dsp:txBody>
      <dsp:txXfrm>
        <a:off x="0" y="2448272"/>
        <a:ext cx="4608512" cy="1224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472608" cy="1775326"/>
        <a:chOff x="0" y="0"/>
        <a:chExt cx="5472608" cy="1775326"/>
      </a:xfrm>
    </dsp:grpSpPr>
    <dsp:sp modelId="{1E06B10D-F124-4F43-A79F-EAB545EA363C}">
      <dsp:nvSpPr>
        <dsp:cNvPr id="3" name="右箭头 2"/>
        <dsp:cNvSpPr/>
      </dsp:nvSpPr>
      <dsp:spPr bwMode="white">
        <a:xfrm>
          <a:off x="460870" y="0"/>
          <a:ext cx="4651717" cy="1775326"/>
        </a:xfrm>
        <a:prstGeom prst="rightArrow">
          <a:avLst/>
        </a:prstGeom>
      </dsp:spPr>
      <dsp:style>
        <a:lnRef idx="0">
          <a:schemeClr val="accent1"/>
        </a:lnRef>
        <a:fillRef idx="1">
          <a:schemeClr val="accent1">
            <a:tint val="40000"/>
          </a:schemeClr>
        </a:fillRef>
        <a:effectRef idx="0">
          <a:scrgbClr r="0" g="0" b="0"/>
        </a:effectRef>
        <a:fontRef idx="minor"/>
      </dsp:style>
      <dsp:txXfrm>
        <a:off x="460870" y="0"/>
        <a:ext cx="4651717" cy="1775326"/>
      </dsp:txXfrm>
    </dsp:sp>
    <dsp:sp modelId="{66713C13-7144-40EC-AE73-2A400BC4FC26}">
      <dsp:nvSpPr>
        <dsp:cNvPr id="4" name="圆角矩形 3"/>
        <dsp:cNvSpPr/>
      </dsp:nvSpPr>
      <dsp:spPr bwMode="white">
        <a:xfrm>
          <a:off x="0" y="532598"/>
          <a:ext cx="1641782" cy="710130"/>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活页式教材工作手册</a:t>
          </a:r>
        </a:p>
      </dsp:txBody>
      <dsp:txXfrm>
        <a:off x="0" y="532598"/>
        <a:ext cx="1641782" cy="710130"/>
      </dsp:txXfrm>
    </dsp:sp>
    <dsp:sp modelId="{3667F6EA-A0D5-4A9F-8A36-7A13100B349E}">
      <dsp:nvSpPr>
        <dsp:cNvPr id="5" name="圆角矩形 4"/>
        <dsp:cNvSpPr/>
      </dsp:nvSpPr>
      <dsp:spPr bwMode="white">
        <a:xfrm>
          <a:off x="1915413" y="532598"/>
          <a:ext cx="1641782" cy="710130"/>
        </a:xfrm>
        <a:prstGeom prst="roundRect">
          <a:avLst/>
        </a:prstGeom>
      </dsp:spPr>
      <dsp:style>
        <a:lnRef idx="2">
          <a:schemeClr val="lt1"/>
        </a:lnRef>
        <a:fillRef idx="1">
          <a:schemeClr val="accent1"/>
        </a:fillRef>
        <a:effectRef idx="0">
          <a:scrgbClr r="0" g="0" b="0"/>
        </a:effectRef>
        <a:fontRef idx="minor">
          <a:schemeClr val="lt1"/>
        </a:fontRef>
      </dsp:style>
      <dsp:txBody>
        <a:bodyPr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实训项目技术标准</a:t>
          </a:r>
        </a:p>
      </dsp:txBody>
      <dsp:txXfrm>
        <a:off x="1915413" y="532598"/>
        <a:ext cx="1641782" cy="710130"/>
      </dsp:txXfrm>
    </dsp:sp>
    <dsp:sp modelId="{6526790E-1839-4CDB-B5F6-767757EC9F52}">
      <dsp:nvSpPr>
        <dsp:cNvPr id="6" name="圆角矩形 5"/>
        <dsp:cNvSpPr/>
      </dsp:nvSpPr>
      <dsp:spPr bwMode="white">
        <a:xfrm>
          <a:off x="3830826" y="532598"/>
          <a:ext cx="1641782" cy="710130"/>
        </a:xfrm>
        <a:prstGeom prst="roundRect">
          <a:avLst/>
        </a:prstGeom>
      </dsp:spPr>
      <dsp:style>
        <a:lnRef idx="2">
          <a:schemeClr val="lt1"/>
        </a:lnRef>
        <a:fillRef idx="1">
          <a:schemeClr val="accent1"/>
        </a:fillRef>
        <a:effectRef idx="0">
          <a:scrgbClr r="0" g="0" b="0"/>
        </a:effectRef>
        <a:fontRef idx="minor">
          <a:schemeClr val="lt1"/>
        </a:fontRef>
      </dsp:style>
      <dsp:txBody>
        <a:bodyPr vert="horz" wrap="square"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dirty="0"/>
            <a:t>开发一批校企共建课程</a:t>
          </a:r>
        </a:p>
      </dsp:txBody>
      <dsp:txXfrm>
        <a:off x="3830826" y="532598"/>
        <a:ext cx="1641782" cy="710130"/>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397812" cy="2032000"/>
        <a:chOff x="0" y="0"/>
        <a:chExt cx="6397812" cy="2032000"/>
      </a:xfrm>
    </dsp:grpSpPr>
    <dsp:sp modelId="{A8CC640F-895B-4C53-A0E8-8C7B229B13BC}">
      <dsp:nvSpPr>
        <dsp:cNvPr id="3" name="椭圆 2"/>
        <dsp:cNvSpPr/>
      </dsp:nvSpPr>
      <dsp:spPr bwMode="white">
        <a:xfrm>
          <a:off x="0" y="302723"/>
          <a:ext cx="1426555" cy="1426555"/>
        </a:xfrm>
        <a:prstGeom prst="ellipse">
          <a:avLst/>
        </a:prstGeom>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dirty="0"/>
            <a:t>企业实际项目</a:t>
          </a:r>
        </a:p>
      </dsp:txBody>
      <dsp:txXfrm>
        <a:off x="0" y="302723"/>
        <a:ext cx="1426555" cy="1426555"/>
      </dsp:txXfrm>
    </dsp:sp>
    <dsp:sp modelId="{0610F025-2804-4364-830F-AEEFC4E93360}">
      <dsp:nvSpPr>
        <dsp:cNvPr id="4" name="加号 3"/>
        <dsp:cNvSpPr/>
      </dsp:nvSpPr>
      <dsp:spPr bwMode="white">
        <a:xfrm>
          <a:off x="1542391" y="602299"/>
          <a:ext cx="827402" cy="827402"/>
        </a:xfrm>
        <a:prstGeom prst="mathPlus">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lvl="0">
            <a:lnSpc>
              <a:spcPct val="100000"/>
            </a:lnSpc>
            <a:spcBef>
              <a:spcPct val="0"/>
            </a:spcBef>
            <a:spcAft>
              <a:spcPct val="35000"/>
            </a:spcAft>
          </a:pPr>
          <a:endParaRPr lang="zh-CN" altLang="en-US"/>
        </a:p>
      </dsp:txBody>
      <dsp:txXfrm>
        <a:off x="1542391" y="602299"/>
        <a:ext cx="827402" cy="827402"/>
      </dsp:txXfrm>
    </dsp:sp>
    <dsp:sp modelId="{77166597-9944-4305-B21E-DC63E7F53437}">
      <dsp:nvSpPr>
        <dsp:cNvPr id="5" name="椭圆 4"/>
        <dsp:cNvSpPr/>
      </dsp:nvSpPr>
      <dsp:spPr bwMode="white">
        <a:xfrm>
          <a:off x="2485629" y="302723"/>
          <a:ext cx="1426555" cy="1426555"/>
        </a:xfrm>
        <a:prstGeom prst="ellipse">
          <a:avLst/>
        </a:prstGeom>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dirty="0"/>
            <a:t>不同学制不同生源</a:t>
          </a:r>
        </a:p>
      </dsp:txBody>
      <dsp:txXfrm>
        <a:off x="2485629" y="302723"/>
        <a:ext cx="1426555" cy="1426555"/>
      </dsp:txXfrm>
    </dsp:sp>
    <dsp:sp modelId="{2C95666D-E718-4F86-B668-3942967419D2}">
      <dsp:nvSpPr>
        <dsp:cNvPr id="6" name="等于号 5"/>
        <dsp:cNvSpPr/>
      </dsp:nvSpPr>
      <dsp:spPr bwMode="white">
        <a:xfrm>
          <a:off x="4028020" y="602299"/>
          <a:ext cx="827402" cy="827402"/>
        </a:xfrm>
        <a:prstGeom prst="mathEqual">
          <a:avLst/>
        </a:prstGeom>
      </dsp:spPr>
      <dsp:style>
        <a:lnRef idx="0">
          <a:schemeClr val="accent1">
            <a:tint val="60000"/>
          </a:schemeClr>
        </a:lnRef>
        <a:fillRef idx="1">
          <a:schemeClr val="accent1">
            <a:tint val="60000"/>
          </a:schemeClr>
        </a:fillRef>
        <a:effectRef idx="0">
          <a:scrgbClr r="0" g="0" b="0"/>
        </a:effectRef>
        <a:fontRef idx="minor">
          <a:schemeClr val="lt1"/>
        </a:fontRef>
      </dsp:style>
      <dsp:txBody>
        <a:bodyPr lIns="0" tIns="0" rIns="0" bIns="0" anchor="ctr"/>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lvl="0">
            <a:lnSpc>
              <a:spcPct val="100000"/>
            </a:lnSpc>
            <a:spcBef>
              <a:spcPct val="0"/>
            </a:spcBef>
            <a:spcAft>
              <a:spcPct val="35000"/>
            </a:spcAft>
          </a:pPr>
          <a:endParaRPr lang="zh-CN" altLang="en-US"/>
        </a:p>
      </dsp:txBody>
      <dsp:txXfrm>
        <a:off x="4028020" y="602299"/>
        <a:ext cx="827402" cy="827402"/>
      </dsp:txXfrm>
    </dsp:sp>
    <dsp:sp modelId="{AB228C04-7F42-460B-90A9-187102BE07E6}">
      <dsp:nvSpPr>
        <dsp:cNvPr id="7" name="椭圆 6"/>
        <dsp:cNvSpPr/>
      </dsp:nvSpPr>
      <dsp:spPr bwMode="white">
        <a:xfrm>
          <a:off x="4971257" y="302723"/>
          <a:ext cx="1426555" cy="1426555"/>
        </a:xfrm>
        <a:prstGeom prst="ellipse">
          <a:avLst/>
        </a:prstGeom>
      </dsp:spPr>
      <dsp:style>
        <a:lnRef idx="2">
          <a:schemeClr val="lt1"/>
        </a:lnRef>
        <a:fillRef idx="1">
          <a:schemeClr val="accent1"/>
        </a:fillRef>
        <a:effectRef idx="0">
          <a:scrgbClr r="0" g="0" b="0"/>
        </a:effectRef>
        <a:fontRef idx="minor">
          <a:schemeClr val="lt1"/>
        </a:fontRef>
      </dsp:style>
      <dsp:txBody>
        <a:bodyPr lIns="25400" tIns="25400" rIns="25400" bIns="254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zh-CN" altLang="en-US" dirty="0"/>
            <a:t>双高专业人才</a:t>
          </a:r>
        </a:p>
      </dsp:txBody>
      <dsp:txXfrm>
        <a:off x="4971257" y="302723"/>
        <a:ext cx="1426555" cy="142655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1">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dstNode" val="node"/>
                    <dgm:param type="begSty" val="noArr"/>
                    <dgm:param type="endSty" val="noArr"/>
                    <dgm:param type="connRout" val="curve"/>
                    <dgm:param type="begPts" val="ctr"/>
                    <dgm:param type="endPts" val="ctr"/>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srcNode" val="dummyConnPt"/>
                    <dgm:param type="dstNode" val="dummyConnPt"/>
                    <dgm:param type="begSty" val="noArr"/>
                    <dgm:param type="endSty" val="noArr"/>
                    <dgm:param type="connRout" val="longCurve"/>
                    <dgm:param type="begPts" val="bCtr"/>
                    <dgm:param type="endPts" val="tCtr"/>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yramid2#1">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varLst>
      <dgm:dir/>
      <dgm:resizeHandles/>
    </dgm:varLst>
    <dgm:alg type="composite"/>
    <dgm:shape xmlns:r="http://schemas.openxmlformats.org/officeDocument/2006/relationships" r:blip="">
      <dgm:adjLst/>
    </dgm:shape>
    <dgm:presOf/>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6#1">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rSet csTypeId="urn:microsoft.com/office/officeart/2005/8/colors/accent6_5"/>
        </dgm:pt>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endSty" val="noArr"/>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background"/>
                    <dgm:param type="dstNode" val="background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background2"/>
                            <dgm:param type="dstNode" val="background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background3"/>
                                        <dgm:param type="dstNode" val="background4"/>
                                        <dgm:param type="dim" val="1D"/>
                                        <dgm:param type="endSty" val="noArr"/>
                                        <dgm:param type="connRout" val="bend"/>
                                        <dgm:param type="begPts" val="bCtr"/>
                                        <dgm:param type="endPts" val="tCtr"/>
                                        <dgm:param type="bendPt" val="end"/>
                                      </dgm:alg>
                                    </dgm:if>
                                    <dgm:else name="Name26">
                                      <dgm:alg type="conn">
                                        <dgm:param type="srcNode" val="background4"/>
                                        <dgm:param type="dstNode" val="background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type="upArrowCallout" r:blip="" rot="180">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type="upArrowCallout" r:blip="" rot="180">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1">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pyramid1#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pyraLvlNode" val="level"/>
          <dgm:param type="pyraAcctTxNode" val="acctTx"/>
          <dgm:param type="pyraAcctBkgdNode" val="acctBkgd"/>
          <dgm:param type="linDir" val="fromB"/>
          <dgm:param type="txDir" val="fromT"/>
          <dgm:param type="pyraAcctPos" val="aft"/>
          <dgm:param type="pyraAcctTxMar" val="step"/>
        </dgm:alg>
      </dgm:if>
      <dgm:else name="Name3">
        <dgm:alg type="pyra">
          <dgm:param type="pyraLvlNode" val="level"/>
          <dgm:param type="pyraAcctTxNode" val="acctTx"/>
          <dgm:param type="pyraAcctBkgdNode" val="acctBkgd"/>
          <dgm:param type="linDir" val="fromB"/>
          <dgm:param type="txDir" val="fromT"/>
          <dgm:param type="pyraAcctPos" val="bef"/>
          <dgm:param type="pyraAcctTxMar" val="step"/>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b="0"/>
            </a:lvl1pPr>
          </a:lstStyle>
          <a:p>
            <a:pPr>
              <a:defRPr/>
            </a:pPr>
            <a:endParaRPr lang="en-US" altLang="zh-CN"/>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b="0"/>
            </a:lvl1pPr>
          </a:lstStyle>
          <a:p>
            <a:pPr>
              <a:defRPr/>
            </a:pPr>
            <a:endParaRPr lang="en-US" altLang="zh-CN"/>
          </a:p>
        </p:txBody>
      </p:sp>
      <p:sp>
        <p:nvSpPr>
          <p:cNvPr id="60420"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b="0"/>
            </a:lvl1pPr>
          </a:lstStyle>
          <a:p>
            <a:pPr>
              <a:defRPr/>
            </a:pPr>
            <a:endParaRPr lang="en-US" altLang="zh-CN"/>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defRPr sz="1200" b="0"/>
            </a:lvl1pPr>
          </a:lstStyle>
          <a:p>
            <a:pPr>
              <a:defRPr/>
            </a:pPr>
            <a:fld id="{CA5E8DB0-55DC-4221-A99C-988BCD133BF3}"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1pPr>
    <a:lvl2pPr marL="422910"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2pPr>
    <a:lvl3pPr marL="847725"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3pPr>
    <a:lvl4pPr marL="1271905"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4pPr>
    <a:lvl5pPr marL="1695450" algn="l" rtl="0" eaLnBrk="0" fontAlgn="base" hangingPunct="0">
      <a:spcBef>
        <a:spcPct val="30000"/>
      </a:spcBef>
      <a:spcAft>
        <a:spcPct val="0"/>
      </a:spcAft>
      <a:defRPr sz="1100" kern="1200">
        <a:solidFill>
          <a:schemeClr val="tx1"/>
        </a:solidFill>
        <a:latin typeface="Arial" panose="020B0604020202020204" pitchFamily="34" charset="0"/>
        <a:ea typeface="宋体" panose="02010600030101010101" pitchFamily="2" charset="-122"/>
        <a:cs typeface="+mn-cs"/>
      </a:defRPr>
    </a:lvl5pPr>
    <a:lvl6pPr marL="2120265" algn="l" defTabSz="848360" rtl="0" eaLnBrk="1" latinLnBrk="0" hangingPunct="1">
      <a:defRPr sz="1100" kern="1200">
        <a:solidFill>
          <a:schemeClr val="tx1"/>
        </a:solidFill>
        <a:latin typeface="+mn-lt"/>
        <a:ea typeface="+mn-ea"/>
        <a:cs typeface="+mn-cs"/>
      </a:defRPr>
    </a:lvl6pPr>
    <a:lvl7pPr marL="2544445" algn="l" defTabSz="848360" rtl="0" eaLnBrk="1" latinLnBrk="0" hangingPunct="1">
      <a:defRPr sz="1100" kern="1200">
        <a:solidFill>
          <a:schemeClr val="tx1"/>
        </a:solidFill>
        <a:latin typeface="+mn-lt"/>
        <a:ea typeface="+mn-ea"/>
        <a:cs typeface="+mn-cs"/>
      </a:defRPr>
    </a:lvl7pPr>
    <a:lvl8pPr marL="2967990" algn="l" defTabSz="848360" rtl="0" eaLnBrk="1" latinLnBrk="0" hangingPunct="1">
      <a:defRPr sz="1100" kern="1200">
        <a:solidFill>
          <a:schemeClr val="tx1"/>
        </a:solidFill>
        <a:latin typeface="+mn-lt"/>
        <a:ea typeface="+mn-ea"/>
        <a:cs typeface="+mn-cs"/>
      </a:defRPr>
    </a:lvl8pPr>
    <a:lvl9pPr marL="3392170" algn="l" defTabSz="848360"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未来</a:t>
            </a:r>
            <a:r>
              <a:rPr lang="en-US" altLang="zh-CN" dirty="0">
                <a:sym typeface="+mn-ea"/>
              </a:rPr>
              <a:t>3-5</a:t>
            </a:r>
            <a:r>
              <a:rPr lang="zh-CN" altLang="en-US" dirty="0">
                <a:sym typeface="+mn-ea"/>
              </a:rPr>
              <a:t>年，随着浙江和温州产业布局成型，对这方面的人才需求会越来越突显。这是</a:t>
            </a:r>
            <a:r>
              <a:rPr lang="en-US" altLang="zh-CN" dirty="0">
                <a:sym typeface="+mn-ea"/>
              </a:rPr>
              <a:t>11</a:t>
            </a:r>
            <a:r>
              <a:rPr lang="zh-CN" altLang="en-US" dirty="0">
                <a:sym typeface="+mn-ea"/>
              </a:rPr>
              <a:t>月</a:t>
            </a:r>
            <a:r>
              <a:rPr lang="en-US" altLang="zh-CN" dirty="0">
                <a:sym typeface="+mn-ea"/>
              </a:rPr>
              <a:t>12</a:t>
            </a:r>
            <a:r>
              <a:rPr lang="zh-CN" altLang="en-US" dirty="0">
                <a:sym typeface="+mn-ea"/>
              </a:rPr>
              <a:t>日发布的温州国际未来科技岛项目。</a:t>
            </a:r>
            <a:endParaRPr lang="zh-CN" altLang="en-US" dirty="0">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下面从</a:t>
            </a:r>
            <a:r>
              <a:rPr lang="en-US" altLang="zh-CN" dirty="0"/>
              <a:t>4</a:t>
            </a:r>
            <a:r>
              <a:rPr lang="zh-CN" altLang="en-US" dirty="0"/>
              <a:t>个方面阐述</a:t>
            </a:r>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dirty="0">
              <a:solidFill>
                <a:srgbClr val="000000"/>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dirty="0">
              <a:solidFill>
                <a:srgbClr val="000000"/>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dirty="0"/>
              <a:t>。</a:t>
            </a:r>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225867" y="1932203"/>
            <a:ext cx="6692265" cy="293846"/>
          </a:xfrm>
        </p:spPr>
        <p:txBody>
          <a:bodyPr lIns="0" tIns="0" rIns="0" bIns="0"/>
          <a:lstStyle>
            <a:lvl1pPr>
              <a:defRPr sz="1800" b="0" i="0">
                <a:solidFill>
                  <a:srgbClr val="3A3838"/>
                </a:solidFill>
                <a:latin typeface="微软雅黑" panose="020B0503020204020204" charset="-122"/>
                <a:cs typeface="微软雅黑" panose="020B0503020204020204" charset="-122"/>
              </a:defRPr>
            </a:lvl1pPr>
          </a:lstStyle>
          <a:p/>
        </p:txBody>
      </p:sp>
      <p:sp>
        <p:nvSpPr>
          <p:cNvPr id="3" name="Holder 3"/>
          <p:cNvSpPr>
            <a:spLocks noGrp="1"/>
          </p:cNvSpPr>
          <p:nvPr>
            <p:ph type="body" idx="1"/>
          </p:nvPr>
        </p:nvSpPr>
        <p:spPr>
          <a:xfrm>
            <a:off x="909827" y="2503169"/>
            <a:ext cx="7727633" cy="1273492"/>
          </a:xfrm>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a:xfrm>
            <a:off x="3108960" y="4783455"/>
            <a:ext cx="2926080" cy="257175"/>
          </a:xfrm>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4"/>
            <a:ext cx="5486400" cy="425055"/>
          </a:xfrm>
          <a:prstGeom prst="rect">
            <a:avLst/>
          </a:prstGeom>
        </p:spPr>
        <p:txBody>
          <a:bodyPr lIns="72545" tIns="36273" rIns="72545" bIns="36273" anchor="b"/>
          <a:lstStyle>
            <a:lvl1pPr algn="l">
              <a:defRPr sz="19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lIns="72545" tIns="36273" rIns="72545" bIns="36273"/>
          <a:lstStyle>
            <a:lvl1pPr marL="0" indent="0">
              <a:buNone/>
              <a:defRPr sz="2900"/>
            </a:lvl1pPr>
            <a:lvl2pPr marL="424180" indent="0">
              <a:buNone/>
              <a:defRPr sz="2600"/>
            </a:lvl2pPr>
            <a:lvl3pPr marL="848360" indent="0">
              <a:buNone/>
              <a:defRPr sz="2200"/>
            </a:lvl3pPr>
            <a:lvl4pPr marL="1271905" indent="0">
              <a:buNone/>
              <a:defRPr sz="1900"/>
            </a:lvl4pPr>
            <a:lvl5pPr marL="1696085" indent="0">
              <a:buNone/>
              <a:defRPr sz="1900"/>
            </a:lvl5pPr>
            <a:lvl6pPr marL="2120265" indent="0">
              <a:buNone/>
              <a:defRPr sz="1900"/>
            </a:lvl6pPr>
            <a:lvl7pPr marL="2544445" indent="0">
              <a:buNone/>
              <a:defRPr sz="1900"/>
            </a:lvl7pPr>
            <a:lvl8pPr marL="2967990" indent="0">
              <a:buNone/>
              <a:defRPr sz="1900"/>
            </a:lvl8pPr>
            <a:lvl9pPr marL="3392170" indent="0">
              <a:buNone/>
              <a:defRPr sz="1900"/>
            </a:lvl9pPr>
          </a:lstStyle>
          <a:p>
            <a:pPr lvl="0"/>
            <a:endParaRPr lang="zh-CN" altLang="en-US" noProof="0"/>
          </a:p>
        </p:txBody>
      </p:sp>
      <p:sp>
        <p:nvSpPr>
          <p:cNvPr id="4" name="文本占位符 3"/>
          <p:cNvSpPr>
            <a:spLocks noGrp="1"/>
          </p:cNvSpPr>
          <p:nvPr>
            <p:ph type="body" sz="half" idx="2"/>
          </p:nvPr>
        </p:nvSpPr>
        <p:spPr>
          <a:xfrm>
            <a:off x="1792288" y="4025509"/>
            <a:ext cx="5486400" cy="603645"/>
          </a:xfrm>
          <a:prstGeom prst="rect">
            <a:avLst/>
          </a:prstGeom>
        </p:spPr>
        <p:txBody>
          <a:bodyPr lIns="72545" tIns="36273" rIns="72545" bIns="36273"/>
          <a:lstStyle>
            <a:lvl1pPr marL="0" indent="0">
              <a:buNone/>
              <a:defRPr sz="1300"/>
            </a:lvl1pPr>
            <a:lvl2pPr marL="424180" indent="0">
              <a:buNone/>
              <a:defRPr sz="1100"/>
            </a:lvl2pPr>
            <a:lvl3pPr marL="848360" indent="0">
              <a:buNone/>
              <a:defRPr sz="1000"/>
            </a:lvl3pPr>
            <a:lvl4pPr marL="1271905" indent="0">
              <a:buNone/>
              <a:defRPr sz="800"/>
            </a:lvl4pPr>
            <a:lvl5pPr marL="1696085" indent="0">
              <a:buNone/>
              <a:defRPr sz="800"/>
            </a:lvl5pPr>
            <a:lvl6pPr marL="2120265" indent="0">
              <a:buNone/>
              <a:defRPr sz="800"/>
            </a:lvl6pPr>
            <a:lvl7pPr marL="2544445" indent="0">
              <a:buNone/>
              <a:defRPr sz="800"/>
            </a:lvl7pPr>
            <a:lvl8pPr marL="2967990" indent="0">
              <a:buNone/>
              <a:defRPr sz="800"/>
            </a:lvl8pPr>
            <a:lvl9pPr marL="3392170" indent="0">
              <a:buNone/>
              <a:defRPr sz="8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68671" y="87314"/>
            <a:ext cx="8206671" cy="486455"/>
          </a:xfrm>
          <a:prstGeom prst="rect">
            <a:avLst/>
          </a:prstGeom>
        </p:spPr>
        <p:txBody>
          <a:bodyPr lIns="72545" tIns="36273" rIns="72545" bIns="36273"/>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68671" y="735920"/>
            <a:ext cx="8206671" cy="4029982"/>
          </a:xfrm>
          <a:prstGeom prst="rect">
            <a:avLst/>
          </a:prstGeom>
        </p:spPr>
        <p:txBody>
          <a:bodyPr vert="eaVert" lIns="72545" tIns="36273" rIns="72545" bIns="36273"/>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4638" y="86922"/>
            <a:ext cx="2051050" cy="4679156"/>
          </a:xfrm>
          <a:prstGeom prst="rect">
            <a:avLst/>
          </a:prstGeom>
        </p:spPr>
        <p:txBody>
          <a:bodyPr vert="eaVert" lIns="72545" tIns="36273" rIns="72545" bIns="36273"/>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68318" y="86922"/>
            <a:ext cx="6003925" cy="4679156"/>
          </a:xfrm>
          <a:prstGeom prst="rect">
            <a:avLst/>
          </a:prstGeom>
        </p:spPr>
        <p:txBody>
          <a:bodyPr vert="eaVert" lIns="72545" tIns="36273" rIns="72545" bIns="36273"/>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4" name="矩形 3"/>
          <p:cNvSpPr/>
          <p:nvPr userDrawn="1"/>
        </p:nvSpPr>
        <p:spPr>
          <a:xfrm>
            <a:off x="175320" y="152053"/>
            <a:ext cx="372660" cy="372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p:cNvSpPr/>
          <p:nvPr userDrawn="1"/>
        </p:nvSpPr>
        <p:spPr>
          <a:xfrm>
            <a:off x="358928" y="351869"/>
            <a:ext cx="248440" cy="2484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46"/>
          <p:cNvCxnSpPr>
            <a:cxnSpLocks noChangeShapeType="1"/>
          </p:cNvCxnSpPr>
          <p:nvPr userDrawn="1"/>
        </p:nvCxnSpPr>
        <p:spPr bwMode="auto">
          <a:xfrm flipH="1">
            <a:off x="641352" y="654051"/>
            <a:ext cx="8351711" cy="0"/>
          </a:xfrm>
          <a:prstGeom prst="line">
            <a:avLst/>
          </a:prstGeom>
          <a:noFill/>
          <a:ln w="9525" cmpd="sng">
            <a:solidFill>
              <a:srgbClr val="4D4948"/>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txStyles>
    <p:titleStyle>
      <a:lvl1pPr algn="l" rtl="0" eaLnBrk="0" fontAlgn="base" hangingPunct="0">
        <a:spcBef>
          <a:spcPct val="0"/>
        </a:spcBef>
        <a:spcAft>
          <a:spcPct val="0"/>
        </a:spcAft>
        <a:defRPr sz="2600" b="1">
          <a:solidFill>
            <a:schemeClr val="tx1"/>
          </a:solidFill>
          <a:latin typeface="+mj-lt"/>
          <a:ea typeface="+mj-ea"/>
          <a:cs typeface="+mj-cs"/>
        </a:defRPr>
      </a:lvl1pPr>
      <a:lvl2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2pPr>
      <a:lvl3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3pPr>
      <a:lvl4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4pPr>
      <a:lvl5pPr algn="l" rtl="0" eaLnBrk="0" fontAlgn="base" hangingPunct="0">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5pPr>
      <a:lvl6pPr marL="424180"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6pPr>
      <a:lvl7pPr marL="848360"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7pPr>
      <a:lvl8pPr marL="1271905"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8pPr>
      <a:lvl9pPr marL="1696085" algn="l" rtl="0" fontAlgn="base">
        <a:spcBef>
          <a:spcPct val="0"/>
        </a:spcBef>
        <a:spcAft>
          <a:spcPct val="0"/>
        </a:spcAft>
        <a:defRPr sz="2600" b="1">
          <a:solidFill>
            <a:schemeClr val="tx1"/>
          </a:solidFill>
          <a:latin typeface="Arial" panose="020B0604020202020204" pitchFamily="34" charset="0"/>
          <a:ea typeface="微软雅黑" panose="020B0503020204020204" charset="-122"/>
          <a:cs typeface="宋体" panose="02010600030101010101" pitchFamily="2" charset="-122"/>
        </a:defRPr>
      </a:lvl9pPr>
    </p:titleStyle>
    <p:bodyStyle>
      <a:lvl1pPr marL="167640" indent="-16764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mn-cs"/>
        </a:defRPr>
      </a:lvl1pPr>
      <a:lvl2pPr marL="501015" indent="-16764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a:solidFill>
            <a:schemeClr val="tx1"/>
          </a:solidFill>
          <a:latin typeface="+mn-lt"/>
          <a:ea typeface="+mn-ea"/>
          <a:cs typeface="+mn-cs"/>
        </a:defRPr>
      </a:lvl2pPr>
      <a:lvl3pPr marL="829945" indent="-16129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mn-cs"/>
        </a:defRPr>
      </a:lvl3pPr>
      <a:lvl4pPr marL="1163955" indent="-16764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mn-cs"/>
        </a:defRPr>
      </a:lvl4pPr>
      <a:lvl5pPr marL="1501140" indent="-17018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5pPr>
      <a:lvl6pPr marL="192595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6pPr>
      <a:lvl7pPr marL="235013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7pPr>
      <a:lvl8pPr marL="277368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8pPr>
      <a:lvl9pPr marL="319786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9pPr>
    </p:bodyStyle>
    <p:otherStyle>
      <a:defPPr>
        <a:defRPr lang="zh-CN"/>
      </a:defPPr>
      <a:lvl1pPr marL="0" algn="l" defTabSz="848360" rtl="0" eaLnBrk="1" latinLnBrk="0" hangingPunct="1">
        <a:defRPr sz="1700" kern="1200">
          <a:solidFill>
            <a:schemeClr val="tx1"/>
          </a:solidFill>
          <a:latin typeface="+mn-lt"/>
          <a:ea typeface="+mn-ea"/>
          <a:cs typeface="+mn-cs"/>
        </a:defRPr>
      </a:lvl1pPr>
      <a:lvl2pPr marL="424180" algn="l" defTabSz="848360" rtl="0" eaLnBrk="1" latinLnBrk="0" hangingPunct="1">
        <a:defRPr sz="1700" kern="1200">
          <a:solidFill>
            <a:schemeClr val="tx1"/>
          </a:solidFill>
          <a:latin typeface="+mn-lt"/>
          <a:ea typeface="+mn-ea"/>
          <a:cs typeface="+mn-cs"/>
        </a:defRPr>
      </a:lvl2pPr>
      <a:lvl3pPr marL="848360" algn="l" defTabSz="848360" rtl="0" eaLnBrk="1" latinLnBrk="0" hangingPunct="1">
        <a:defRPr sz="1700" kern="1200">
          <a:solidFill>
            <a:schemeClr val="tx1"/>
          </a:solidFill>
          <a:latin typeface="+mn-lt"/>
          <a:ea typeface="+mn-ea"/>
          <a:cs typeface="+mn-cs"/>
        </a:defRPr>
      </a:lvl3pPr>
      <a:lvl4pPr marL="1271905" algn="l" defTabSz="848360" rtl="0" eaLnBrk="1" latinLnBrk="0" hangingPunct="1">
        <a:defRPr sz="1700" kern="1200">
          <a:solidFill>
            <a:schemeClr val="tx1"/>
          </a:solidFill>
          <a:latin typeface="+mn-lt"/>
          <a:ea typeface="+mn-ea"/>
          <a:cs typeface="+mn-cs"/>
        </a:defRPr>
      </a:lvl4pPr>
      <a:lvl5pPr marL="1696085" algn="l" defTabSz="848360" rtl="0" eaLnBrk="1" latinLnBrk="0" hangingPunct="1">
        <a:defRPr sz="1700" kern="1200">
          <a:solidFill>
            <a:schemeClr val="tx1"/>
          </a:solidFill>
          <a:latin typeface="+mn-lt"/>
          <a:ea typeface="+mn-ea"/>
          <a:cs typeface="+mn-cs"/>
        </a:defRPr>
      </a:lvl5pPr>
      <a:lvl6pPr marL="2120265" algn="l" defTabSz="848360" rtl="0" eaLnBrk="1" latinLnBrk="0" hangingPunct="1">
        <a:defRPr sz="1700" kern="1200">
          <a:solidFill>
            <a:schemeClr val="tx1"/>
          </a:solidFill>
          <a:latin typeface="+mn-lt"/>
          <a:ea typeface="+mn-ea"/>
          <a:cs typeface="+mn-cs"/>
        </a:defRPr>
      </a:lvl6pPr>
      <a:lvl7pPr marL="2544445" algn="l" defTabSz="848360" rtl="0" eaLnBrk="1" latinLnBrk="0" hangingPunct="1">
        <a:defRPr sz="1700" kern="1200">
          <a:solidFill>
            <a:schemeClr val="tx1"/>
          </a:solidFill>
          <a:latin typeface="+mn-lt"/>
          <a:ea typeface="+mn-ea"/>
          <a:cs typeface="+mn-cs"/>
        </a:defRPr>
      </a:lvl7pPr>
      <a:lvl8pPr marL="2967990" algn="l" defTabSz="848360" rtl="0" eaLnBrk="1" latinLnBrk="0" hangingPunct="1">
        <a:defRPr sz="1700" kern="1200">
          <a:solidFill>
            <a:schemeClr val="tx1"/>
          </a:solidFill>
          <a:latin typeface="+mn-lt"/>
          <a:ea typeface="+mn-ea"/>
          <a:cs typeface="+mn-cs"/>
        </a:defRPr>
      </a:lvl8pPr>
      <a:lvl9pPr marL="3392170" algn="l" defTabSz="84836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5.xml"/><Relationship Id="rId7" Type="http://schemas.openxmlformats.org/officeDocument/2006/relationships/image" Target="../media/image14.png"/><Relationship Id="rId6" Type="http://schemas.openxmlformats.org/officeDocument/2006/relationships/image" Target="../media/image13.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1.png"/><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1" Type="http://schemas.openxmlformats.org/officeDocument/2006/relationships/slideLayout" Target="../slideLayouts/slideLayout1.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1.xml"/><Relationship Id="rId7" Type="http://schemas.openxmlformats.org/officeDocument/2006/relationships/themeOverride" Target="../theme/themeOverride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microsoft.com/office/2007/relationships/hdphoto" Target="../media/image26.wdp"/><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9" Type="http://schemas.openxmlformats.org/officeDocument/2006/relationships/tags" Target="../tags/tag41.xml"/><Relationship Id="rId8" Type="http://schemas.openxmlformats.org/officeDocument/2006/relationships/tags" Target="../tags/tag40.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3" Type="http://schemas.openxmlformats.org/officeDocument/2006/relationships/slideLayout" Target="../slideLayouts/slideLayout1.xml"/><Relationship Id="rId22" Type="http://schemas.openxmlformats.org/officeDocument/2006/relationships/tags" Target="../tags/tag54.xml"/><Relationship Id="rId21" Type="http://schemas.openxmlformats.org/officeDocument/2006/relationships/tags" Target="../tags/tag53.xml"/><Relationship Id="rId20" Type="http://schemas.openxmlformats.org/officeDocument/2006/relationships/tags" Target="../tags/tag52.xml"/><Relationship Id="rId2" Type="http://schemas.openxmlformats.org/officeDocument/2006/relationships/tags" Target="../tags/tag34.xml"/><Relationship Id="rId19" Type="http://schemas.openxmlformats.org/officeDocument/2006/relationships/tags" Target="../tags/tag51.xml"/><Relationship Id="rId18" Type="http://schemas.openxmlformats.org/officeDocument/2006/relationships/tags" Target="../tags/tag50.xml"/><Relationship Id="rId17" Type="http://schemas.openxmlformats.org/officeDocument/2006/relationships/tags" Target="../tags/tag49.xml"/><Relationship Id="rId16" Type="http://schemas.openxmlformats.org/officeDocument/2006/relationships/tags" Target="../tags/tag48.xml"/><Relationship Id="rId15" Type="http://schemas.openxmlformats.org/officeDocument/2006/relationships/tags" Target="../tags/tag47.xml"/><Relationship Id="rId14" Type="http://schemas.openxmlformats.org/officeDocument/2006/relationships/tags" Target="../tags/tag46.xml"/><Relationship Id="rId13" Type="http://schemas.openxmlformats.org/officeDocument/2006/relationships/tags" Target="../tags/tag45.xml"/><Relationship Id="rId12" Type="http://schemas.openxmlformats.org/officeDocument/2006/relationships/tags" Target="../tags/tag44.xml"/><Relationship Id="rId11" Type="http://schemas.openxmlformats.org/officeDocument/2006/relationships/tags" Target="../tags/tag43.xml"/><Relationship Id="rId10" Type="http://schemas.openxmlformats.org/officeDocument/2006/relationships/tags" Target="../tags/tag42.xml"/><Relationship Id="rId1" Type="http://schemas.openxmlformats.org/officeDocument/2006/relationships/tags" Target="../tags/tag33.xml"/></Relationships>
</file>

<file path=ppt/slides/_rels/slide25.xml.rels><?xml version="1.0" encoding="UTF-8" standalone="yes"?>
<Relationships xmlns="http://schemas.openxmlformats.org/package/2006/relationships"><Relationship Id="rId9" Type="http://schemas.openxmlformats.org/officeDocument/2006/relationships/tags" Target="../tags/tag63.xml"/><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9" Type="http://schemas.openxmlformats.org/officeDocument/2006/relationships/slideLayout" Target="../slideLayouts/slideLayout1.xml"/><Relationship Id="rId28" Type="http://schemas.openxmlformats.org/officeDocument/2006/relationships/tags" Target="../tags/tag82.xml"/><Relationship Id="rId27" Type="http://schemas.openxmlformats.org/officeDocument/2006/relationships/tags" Target="../tags/tag81.xml"/><Relationship Id="rId26" Type="http://schemas.openxmlformats.org/officeDocument/2006/relationships/tags" Target="../tags/tag80.xml"/><Relationship Id="rId25" Type="http://schemas.openxmlformats.org/officeDocument/2006/relationships/tags" Target="../tags/tag79.xml"/><Relationship Id="rId24" Type="http://schemas.openxmlformats.org/officeDocument/2006/relationships/tags" Target="../tags/tag78.xml"/><Relationship Id="rId23" Type="http://schemas.openxmlformats.org/officeDocument/2006/relationships/tags" Target="../tags/tag77.xml"/><Relationship Id="rId22" Type="http://schemas.openxmlformats.org/officeDocument/2006/relationships/tags" Target="../tags/tag76.xml"/><Relationship Id="rId21" Type="http://schemas.openxmlformats.org/officeDocument/2006/relationships/tags" Target="../tags/tag75.xml"/><Relationship Id="rId20" Type="http://schemas.openxmlformats.org/officeDocument/2006/relationships/tags" Target="../tags/tag74.xml"/><Relationship Id="rId2" Type="http://schemas.openxmlformats.org/officeDocument/2006/relationships/tags" Target="../tags/tag56.xml"/><Relationship Id="rId19" Type="http://schemas.openxmlformats.org/officeDocument/2006/relationships/tags" Target="../tags/tag73.xml"/><Relationship Id="rId18" Type="http://schemas.openxmlformats.org/officeDocument/2006/relationships/tags" Target="../tags/tag72.xml"/><Relationship Id="rId17" Type="http://schemas.openxmlformats.org/officeDocument/2006/relationships/tags" Target="../tags/tag71.xml"/><Relationship Id="rId16" Type="http://schemas.openxmlformats.org/officeDocument/2006/relationships/tags" Target="../tags/tag70.xml"/><Relationship Id="rId15" Type="http://schemas.openxmlformats.org/officeDocument/2006/relationships/tags" Target="../tags/tag69.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tags" Target="../tags/tag65.xml"/><Relationship Id="rId10" Type="http://schemas.openxmlformats.org/officeDocument/2006/relationships/tags" Target="../tags/tag64.xml"/><Relationship Id="rId1" Type="http://schemas.openxmlformats.org/officeDocument/2006/relationships/tags" Target="../tags/tag55.xml"/></Relationships>
</file>

<file path=ppt/slides/_rels/slide26.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9" Type="http://schemas.openxmlformats.org/officeDocument/2006/relationships/slideLayout" Target="../slideLayouts/slideLayout1.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5" Type="http://schemas.openxmlformats.org/officeDocument/2006/relationships/slideLayout" Target="../slideLayouts/slideLayout1.xml"/><Relationship Id="rId34" Type="http://schemas.openxmlformats.org/officeDocument/2006/relationships/tags" Target="../tags/tag129.xml"/><Relationship Id="rId33" Type="http://schemas.openxmlformats.org/officeDocument/2006/relationships/tags" Target="../tags/tag128.xml"/><Relationship Id="rId32" Type="http://schemas.openxmlformats.org/officeDocument/2006/relationships/tags" Target="../tags/tag127.xml"/><Relationship Id="rId31" Type="http://schemas.openxmlformats.org/officeDocument/2006/relationships/tags" Target="../tags/tag126.xml"/><Relationship Id="rId30" Type="http://schemas.openxmlformats.org/officeDocument/2006/relationships/tags" Target="../tags/tag125.xml"/><Relationship Id="rId3" Type="http://schemas.openxmlformats.org/officeDocument/2006/relationships/tags" Target="../tags/tag98.xml"/><Relationship Id="rId29" Type="http://schemas.openxmlformats.org/officeDocument/2006/relationships/tags" Target="../tags/tag124.xml"/><Relationship Id="rId28" Type="http://schemas.openxmlformats.org/officeDocument/2006/relationships/tags" Target="../tags/tag123.xml"/><Relationship Id="rId27" Type="http://schemas.openxmlformats.org/officeDocument/2006/relationships/tags" Target="../tags/tag122.xml"/><Relationship Id="rId26" Type="http://schemas.openxmlformats.org/officeDocument/2006/relationships/tags" Target="../tags/tag121.xml"/><Relationship Id="rId25" Type="http://schemas.openxmlformats.org/officeDocument/2006/relationships/tags" Target="../tags/tag120.xml"/><Relationship Id="rId24" Type="http://schemas.openxmlformats.org/officeDocument/2006/relationships/tags" Target="../tags/tag119.xml"/><Relationship Id="rId23" Type="http://schemas.openxmlformats.org/officeDocument/2006/relationships/tags" Target="../tags/tag118.xml"/><Relationship Id="rId22" Type="http://schemas.openxmlformats.org/officeDocument/2006/relationships/tags" Target="../tags/tag117.xml"/><Relationship Id="rId21" Type="http://schemas.openxmlformats.org/officeDocument/2006/relationships/tags" Target="../tags/tag116.xml"/><Relationship Id="rId20" Type="http://schemas.openxmlformats.org/officeDocument/2006/relationships/tags" Target="../tags/tag115.xml"/><Relationship Id="rId2" Type="http://schemas.openxmlformats.org/officeDocument/2006/relationships/tags" Target="../tags/tag97.xml"/><Relationship Id="rId19" Type="http://schemas.openxmlformats.org/officeDocument/2006/relationships/tags" Target="../tags/tag114.xml"/><Relationship Id="rId18" Type="http://schemas.openxmlformats.org/officeDocument/2006/relationships/tags" Target="../tags/tag113.xml"/><Relationship Id="rId17" Type="http://schemas.openxmlformats.org/officeDocument/2006/relationships/tags" Target="../tags/tag112.xml"/><Relationship Id="rId16" Type="http://schemas.openxmlformats.org/officeDocument/2006/relationships/tags" Target="../tags/tag111.xml"/><Relationship Id="rId15" Type="http://schemas.openxmlformats.org/officeDocument/2006/relationships/tags" Target="../tags/tag110.xml"/><Relationship Id="rId14" Type="http://schemas.openxmlformats.org/officeDocument/2006/relationships/tags" Target="../tags/tag109.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tags" Target="../tags/tag96.xml"/></Relationships>
</file>

<file path=ppt/slides/_rels/slide28.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3" Type="http://schemas.openxmlformats.org/officeDocument/2006/relationships/slideLayout" Target="../slideLayouts/slideLayout1.xml"/><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tags" Target="../tags/tag130.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9" Type="http://schemas.openxmlformats.org/officeDocument/2006/relationships/diagramColors" Target="../diagrams/colors9.xml"/><Relationship Id="rId8" Type="http://schemas.openxmlformats.org/officeDocument/2006/relationships/diagramQuickStyle" Target="../diagrams/quickStyle9.xml"/><Relationship Id="rId7" Type="http://schemas.openxmlformats.org/officeDocument/2006/relationships/diagramLayout" Target="../diagrams/layout9.xml"/><Relationship Id="rId6" Type="http://schemas.openxmlformats.org/officeDocument/2006/relationships/diagramData" Target="../diagrams/data9.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2" Type="http://schemas.openxmlformats.org/officeDocument/2006/relationships/notesSlide" Target="../notesSlides/notesSlide16.xml"/><Relationship Id="rId11" Type="http://schemas.openxmlformats.org/officeDocument/2006/relationships/slideLayout" Target="../slideLayouts/slideLayout1.xml"/><Relationship Id="rId10" Type="http://schemas.microsoft.com/office/2007/relationships/diagramDrawing" Target="../diagrams/drawing9.xml"/><Relationship Id="rId1" Type="http://schemas.openxmlformats.org/officeDocument/2006/relationships/diagramData" Target="../diagrams/data8.xml"/></Relationships>
</file>

<file path=ppt/slides/_rels/slide32.xml.rels><?xml version="1.0" encoding="UTF-8" standalone="yes"?>
<Relationships xmlns="http://schemas.openxmlformats.org/package/2006/relationships"><Relationship Id="rId9" Type="http://schemas.openxmlformats.org/officeDocument/2006/relationships/diagramColors" Target="../diagrams/colors11.xml"/><Relationship Id="rId8" Type="http://schemas.openxmlformats.org/officeDocument/2006/relationships/diagramQuickStyle" Target="../diagrams/quickStyle11.xml"/><Relationship Id="rId7" Type="http://schemas.openxmlformats.org/officeDocument/2006/relationships/diagramLayout" Target="../diagrams/layout11.xml"/><Relationship Id="rId6" Type="http://schemas.openxmlformats.org/officeDocument/2006/relationships/diagramData" Target="../diagrams/data11.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2" Type="http://schemas.openxmlformats.org/officeDocument/2006/relationships/notesSlide" Target="../notesSlides/notesSlide17.xml"/><Relationship Id="rId11" Type="http://schemas.openxmlformats.org/officeDocument/2006/relationships/slideLayout" Target="../slideLayouts/slideLayout1.xml"/><Relationship Id="rId10" Type="http://schemas.microsoft.com/office/2007/relationships/diagramDrawing" Target="../diagrams/drawing11.xml"/><Relationship Id="rId1" Type="http://schemas.openxmlformats.org/officeDocument/2006/relationships/diagramData" Target="../diagrams/data1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1.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3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31.jpeg"/><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3.wdp"/><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9" Type="http://schemas.openxmlformats.org/officeDocument/2006/relationships/slideLayout" Target="../slideLayouts/slideLayout1.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xml"/><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microsoft.com/office/2007/relationships/hdphoto" Target="../media/image40.wdp"/><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0" Type="http://schemas.openxmlformats.org/officeDocument/2006/relationships/slideLayout" Target="../slideLayouts/slideLayout5.xml"/><Relationship Id="rId3" Type="http://schemas.openxmlformats.org/officeDocument/2006/relationships/tags" Target="../tags/tag162.xml"/><Relationship Id="rId29" Type="http://schemas.openxmlformats.org/officeDocument/2006/relationships/tags" Target="../tags/tag188.xml"/><Relationship Id="rId28" Type="http://schemas.openxmlformats.org/officeDocument/2006/relationships/tags" Target="../tags/tag187.xml"/><Relationship Id="rId27" Type="http://schemas.openxmlformats.org/officeDocument/2006/relationships/tags" Target="../tags/tag186.xml"/><Relationship Id="rId26" Type="http://schemas.openxmlformats.org/officeDocument/2006/relationships/tags" Target="../tags/tag185.xml"/><Relationship Id="rId25" Type="http://schemas.openxmlformats.org/officeDocument/2006/relationships/tags" Target="../tags/tag184.xml"/><Relationship Id="rId24" Type="http://schemas.openxmlformats.org/officeDocument/2006/relationships/tags" Target="../tags/tag183.xml"/><Relationship Id="rId23" Type="http://schemas.openxmlformats.org/officeDocument/2006/relationships/tags" Target="../tags/tag182.xml"/><Relationship Id="rId22" Type="http://schemas.openxmlformats.org/officeDocument/2006/relationships/tags" Target="../tags/tag181.xml"/><Relationship Id="rId21" Type="http://schemas.openxmlformats.org/officeDocument/2006/relationships/tags" Target="../tags/tag180.xml"/><Relationship Id="rId20" Type="http://schemas.openxmlformats.org/officeDocument/2006/relationships/tags" Target="../tags/tag179.xml"/><Relationship Id="rId2" Type="http://schemas.openxmlformats.org/officeDocument/2006/relationships/tags" Target="../tags/tag161.xml"/><Relationship Id="rId19" Type="http://schemas.openxmlformats.org/officeDocument/2006/relationships/tags" Target="../tags/tag178.xml"/><Relationship Id="rId18" Type="http://schemas.openxmlformats.org/officeDocument/2006/relationships/tags" Target="../tags/tag177.xml"/><Relationship Id="rId17" Type="http://schemas.openxmlformats.org/officeDocument/2006/relationships/tags" Target="../tags/tag176.xml"/><Relationship Id="rId16" Type="http://schemas.openxmlformats.org/officeDocument/2006/relationships/tags" Target="../tags/tag175.xml"/><Relationship Id="rId15" Type="http://schemas.openxmlformats.org/officeDocument/2006/relationships/tags" Target="../tags/tag174.xml"/><Relationship Id="rId14" Type="http://schemas.openxmlformats.org/officeDocument/2006/relationships/tags" Target="../tags/tag173.xml"/><Relationship Id="rId13" Type="http://schemas.openxmlformats.org/officeDocument/2006/relationships/tags" Target="../tags/tag172.xml"/><Relationship Id="rId12" Type="http://schemas.openxmlformats.org/officeDocument/2006/relationships/tags" Target="../tags/tag171.xml"/><Relationship Id="rId11" Type="http://schemas.openxmlformats.org/officeDocument/2006/relationships/tags" Target="../tags/tag170.xml"/><Relationship Id="rId10" Type="http://schemas.openxmlformats.org/officeDocument/2006/relationships/tags" Target="../tags/tag169.xml"/><Relationship Id="rId1" Type="http://schemas.openxmlformats.org/officeDocument/2006/relationships/tags" Target="../tags/tag160.xml"/></Relationships>
</file>

<file path=ppt/slides/_rels/slide48.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5" Type="http://schemas.openxmlformats.org/officeDocument/2006/relationships/slideLayout" Target="../slideLayouts/slideLayout1.xml"/><Relationship Id="rId24" Type="http://schemas.openxmlformats.org/officeDocument/2006/relationships/tags" Target="../tags/tag212.xml"/><Relationship Id="rId23" Type="http://schemas.openxmlformats.org/officeDocument/2006/relationships/tags" Target="../tags/tag211.xml"/><Relationship Id="rId22" Type="http://schemas.openxmlformats.org/officeDocument/2006/relationships/tags" Target="../tags/tag210.xml"/><Relationship Id="rId21" Type="http://schemas.openxmlformats.org/officeDocument/2006/relationships/tags" Target="../tags/tag209.xml"/><Relationship Id="rId20" Type="http://schemas.openxmlformats.org/officeDocument/2006/relationships/tags" Target="../tags/tag208.xml"/><Relationship Id="rId2" Type="http://schemas.openxmlformats.org/officeDocument/2006/relationships/tags" Target="../tags/tag190.xml"/><Relationship Id="rId19" Type="http://schemas.openxmlformats.org/officeDocument/2006/relationships/tags" Target="../tags/tag207.xml"/><Relationship Id="rId18" Type="http://schemas.openxmlformats.org/officeDocument/2006/relationships/tags" Target="../tags/tag206.xml"/><Relationship Id="rId17" Type="http://schemas.openxmlformats.org/officeDocument/2006/relationships/tags" Target="../tags/tag205.xml"/><Relationship Id="rId16" Type="http://schemas.openxmlformats.org/officeDocument/2006/relationships/tags" Target="../tags/tag204.xml"/><Relationship Id="rId15" Type="http://schemas.openxmlformats.org/officeDocument/2006/relationships/tags" Target="../tags/tag203.xml"/><Relationship Id="rId14" Type="http://schemas.openxmlformats.org/officeDocument/2006/relationships/tags" Target="../tags/tag202.xml"/><Relationship Id="rId13" Type="http://schemas.openxmlformats.org/officeDocument/2006/relationships/tags" Target="../tags/tag201.xml"/><Relationship Id="rId12" Type="http://schemas.openxmlformats.org/officeDocument/2006/relationships/tags" Target="../tags/tag200.xml"/><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tags" Target="../tags/tag189.xml"/></Relationships>
</file>

<file path=ppt/slides/_rels/slide49.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image" Target="../media/image43.png"/><Relationship Id="rId27" Type="http://schemas.openxmlformats.org/officeDocument/2006/relationships/slideLayout" Target="../slideLayouts/slideLayout1.xml"/><Relationship Id="rId26" Type="http://schemas.openxmlformats.org/officeDocument/2006/relationships/tags" Target="../tags/tag235.xml"/><Relationship Id="rId25" Type="http://schemas.openxmlformats.org/officeDocument/2006/relationships/tags" Target="../tags/tag234.xml"/><Relationship Id="rId24" Type="http://schemas.openxmlformats.org/officeDocument/2006/relationships/tags" Target="../tags/tag233.xml"/><Relationship Id="rId23" Type="http://schemas.openxmlformats.org/officeDocument/2006/relationships/tags" Target="../tags/tag232.xml"/><Relationship Id="rId22" Type="http://schemas.openxmlformats.org/officeDocument/2006/relationships/tags" Target="../tags/tag231.xml"/><Relationship Id="rId21" Type="http://schemas.openxmlformats.org/officeDocument/2006/relationships/tags" Target="../tags/tag230.xml"/><Relationship Id="rId20" Type="http://schemas.openxmlformats.org/officeDocument/2006/relationships/tags" Target="../tags/tag229.xml"/><Relationship Id="rId2" Type="http://schemas.openxmlformats.org/officeDocument/2006/relationships/image" Target="../media/image42.png"/><Relationship Id="rId19" Type="http://schemas.openxmlformats.org/officeDocument/2006/relationships/tags" Target="../tags/tag228.xml"/><Relationship Id="rId18" Type="http://schemas.openxmlformats.org/officeDocument/2006/relationships/tags" Target="../tags/tag227.xml"/><Relationship Id="rId17" Type="http://schemas.openxmlformats.org/officeDocument/2006/relationships/tags" Target="../tags/tag226.xml"/><Relationship Id="rId16" Type="http://schemas.openxmlformats.org/officeDocument/2006/relationships/tags" Target="../tags/tag225.xml"/><Relationship Id="rId15" Type="http://schemas.openxmlformats.org/officeDocument/2006/relationships/tags" Target="../tags/tag224.xml"/><Relationship Id="rId14" Type="http://schemas.openxmlformats.org/officeDocument/2006/relationships/tags" Target="../tags/tag223.xml"/><Relationship Id="rId13" Type="http://schemas.openxmlformats.org/officeDocument/2006/relationships/tags" Target="../tags/tag222.xml"/><Relationship Id="rId12" Type="http://schemas.openxmlformats.org/officeDocument/2006/relationships/tags" Target="../tags/tag221.xml"/><Relationship Id="rId11" Type="http://schemas.openxmlformats.org/officeDocument/2006/relationships/tags" Target="../tags/tag220.xml"/><Relationship Id="rId10" Type="http://schemas.openxmlformats.org/officeDocument/2006/relationships/tags" Target="../tags/tag219.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9" Type="http://schemas.openxmlformats.org/officeDocument/2006/relationships/diagramColors" Target="../diagrams/colors3.xml"/><Relationship Id="rId8" Type="http://schemas.openxmlformats.org/officeDocument/2006/relationships/diagramQuickStyle" Target="../diagrams/quickStyle3.xml"/><Relationship Id="rId7" Type="http://schemas.openxmlformats.org/officeDocument/2006/relationships/diagramLayout" Target="../diagrams/layout3.xml"/><Relationship Id="rId6" Type="http://schemas.openxmlformats.org/officeDocument/2006/relationships/diagramData" Target="../diagrams/data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2" Type="http://schemas.openxmlformats.org/officeDocument/2006/relationships/notesSlide" Target="../notesSlides/notesSlide5.xml"/><Relationship Id="rId11" Type="http://schemas.openxmlformats.org/officeDocument/2006/relationships/slideLayout" Target="../slideLayouts/slideLayout1.xml"/><Relationship Id="rId10" Type="http://schemas.microsoft.com/office/2007/relationships/diagramDrawing" Target="../diagrams/drawing3.xml"/><Relationship Id="rId1"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3074" name="图片 7"/>
          <p:cNvPicPr>
            <a:picLocks noChangeAspect="1"/>
          </p:cNvPicPr>
          <p:nvPr/>
        </p:nvPicPr>
        <p:blipFill>
          <a:blip r:embed="rId2"/>
          <a:srcRect b="10748"/>
          <a:stretch>
            <a:fillRect/>
          </a:stretch>
        </p:blipFill>
        <p:spPr>
          <a:xfrm>
            <a:off x="0" y="-17780"/>
            <a:ext cx="9155430" cy="5178425"/>
          </a:xfrm>
          <a:prstGeom prst="rect">
            <a:avLst/>
          </a:prstGeom>
          <a:noFill/>
          <a:ln w="9525">
            <a:noFill/>
          </a:ln>
        </p:spPr>
      </p:pic>
      <p:sp>
        <p:nvSpPr>
          <p:cNvPr id="12" name="Rectangle 13"/>
          <p:cNvSpPr txBox="1">
            <a:spLocks noChangeArrowheads="1"/>
          </p:cNvSpPr>
          <p:nvPr/>
        </p:nvSpPr>
        <p:spPr bwMode="auto">
          <a:xfrm>
            <a:off x="1095931" y="581367"/>
            <a:ext cx="6511702" cy="575945"/>
          </a:xfrm>
          <a:prstGeom prst="rect">
            <a:avLst/>
          </a:prstGeom>
          <a:noFill/>
          <a:ln w="9525">
            <a:noFill/>
            <a:miter lim="800000"/>
          </a:ln>
          <a:effectLst/>
        </p:spPr>
        <p:txBody>
          <a:bodyPr lIns="91419" tIns="45709" rIns="91419" bIns="45709" anchor="ctr"/>
          <a:lstStyle>
            <a:lvl1pPr marL="342900" indent="-342900"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algn="ctr" eaLnBrk="1" hangingPunct="1">
              <a:lnSpc>
                <a:spcPts val="4200"/>
              </a:lnSpc>
              <a:spcBef>
                <a:spcPct val="20000"/>
              </a:spcBef>
            </a:pPr>
            <a:r>
              <a:rPr lang="zh-CN" altLang="en-US" sz="2800" i="0" dirty="0">
                <a:solidFill>
                  <a:srgbClr val="0F319D"/>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温州市特色优势专业群建设项目</a:t>
            </a:r>
            <a:endParaRPr lang="zh-CN" altLang="en-US" sz="2800" i="0" dirty="0">
              <a:solidFill>
                <a:srgbClr val="0F319D"/>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13" name="直接连接符 12"/>
          <p:cNvCxnSpPr/>
          <p:nvPr/>
        </p:nvCxnSpPr>
        <p:spPr bwMode="auto">
          <a:xfrm>
            <a:off x="1907540" y="1131570"/>
            <a:ext cx="4896485" cy="0"/>
          </a:xfrm>
          <a:prstGeom prst="line">
            <a:avLst/>
          </a:prstGeom>
          <a:ln w="28575">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51" name="TextBox 50"/>
          <p:cNvSpPr txBox="1"/>
          <p:nvPr/>
        </p:nvSpPr>
        <p:spPr>
          <a:xfrm>
            <a:off x="3173239" y="2730893"/>
            <a:ext cx="2690180" cy="1419860"/>
          </a:xfrm>
          <a:prstGeom prst="rect">
            <a:avLst/>
          </a:prstGeom>
          <a:solidFill>
            <a:schemeClr val="tx2">
              <a:lumMod val="75000"/>
            </a:schemeClr>
          </a:solid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eaLnBrk="1" hangingPunct="1">
              <a:lnSpc>
                <a:spcPct val="120000"/>
              </a:lnSpc>
              <a:buFont typeface="Arial" panose="020B0604020202020204" pitchFamily="34" charset="0"/>
            </a:pPr>
            <a:r>
              <a:rPr lang="zh-CN" altLang="en-US"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温州科技职业学院</a:t>
            </a:r>
            <a:endParaRPr lang="zh-CN" altLang="en-US"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endParaRPr>
          </a:p>
          <a:p>
            <a:pPr algn="ctr" eaLnBrk="1" hangingPunct="1">
              <a:lnSpc>
                <a:spcPct val="120000"/>
              </a:lnSpc>
              <a:buFont typeface="Arial" panose="020B0604020202020204" pitchFamily="34" charset="0"/>
            </a:pPr>
            <a:r>
              <a:rPr lang="zh-CN" altLang="en-US"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信息技术学院    </a:t>
            </a:r>
            <a:endParaRPr lang="en-US" altLang="zh-CN"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endParaRPr>
          </a:p>
          <a:p>
            <a:pPr algn="ctr" eaLnBrk="1" hangingPunct="1">
              <a:lnSpc>
                <a:spcPct val="120000"/>
              </a:lnSpc>
              <a:buFont typeface="Arial" panose="020B0604020202020204" pitchFamily="34" charset="0"/>
            </a:pPr>
            <a:r>
              <a:rPr lang="zh-CN" altLang="en-US"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崔晓军 博士</a:t>
            </a:r>
            <a:r>
              <a:rPr lang="en-US" altLang="zh-CN"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a:t>
            </a:r>
            <a:r>
              <a:rPr lang="zh-CN" altLang="en-US"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教授</a:t>
            </a:r>
            <a:endParaRPr lang="zh-CN" altLang="en-US"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endParaRPr>
          </a:p>
          <a:p>
            <a:pPr algn="ctr" eaLnBrk="1" hangingPunct="1">
              <a:lnSpc>
                <a:spcPct val="120000"/>
              </a:lnSpc>
              <a:buFont typeface="Arial" panose="020B0604020202020204" pitchFamily="34" charset="0"/>
            </a:pPr>
            <a:r>
              <a:rPr lang="en-US" altLang="zh-CN"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20</a:t>
            </a:r>
            <a:r>
              <a:rPr lang="en-US" altLang="zh-CN"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20.12.06</a:t>
            </a:r>
            <a:endParaRPr lang="en-US" altLang="zh-CN"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endParaRPr>
          </a:p>
        </p:txBody>
      </p:sp>
      <p:pic>
        <p:nvPicPr>
          <p:cNvPr id="2055" name="图片 1"/>
          <p:cNvPicPr>
            <a:picLocks noChangeAspect="1"/>
          </p:cNvPicPr>
          <p:nvPr/>
        </p:nvPicPr>
        <p:blipFill>
          <a:blip r:embed="rId3"/>
          <a:stretch>
            <a:fillRect/>
          </a:stretch>
        </p:blipFill>
        <p:spPr>
          <a:xfrm>
            <a:off x="334645" y="188595"/>
            <a:ext cx="2320925" cy="504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矩形 2"/>
          <p:cNvSpPr/>
          <p:nvPr/>
        </p:nvSpPr>
        <p:spPr>
          <a:xfrm>
            <a:off x="1720346" y="1581173"/>
            <a:ext cx="5262979" cy="630942"/>
          </a:xfrm>
          <a:prstGeom prst="rect">
            <a:avLst/>
          </a:prstGeom>
        </p:spPr>
        <p:txBody>
          <a:bodyPr wrap="none">
            <a:spAutoFit/>
          </a:bodyPr>
          <a:lstStyle/>
          <a:p>
            <a:pPr algn="ctr" eaLnBrk="1" hangingPunct="1">
              <a:lnSpc>
                <a:spcPts val="4200"/>
              </a:lnSpc>
              <a:spcBef>
                <a:spcPct val="20000"/>
              </a:spcBef>
            </a:pPr>
            <a:r>
              <a:rPr lang="zh-CN" altLang="en-US" sz="3600" dirty="0">
                <a:solidFill>
                  <a:srgbClr val="0F319D"/>
                </a:solidFill>
                <a:effectLst>
                  <a:outerShdw blurRad="38100" dist="38100" dir="2700000" algn="tl">
                    <a:srgbClr val="000000">
                      <a:alpha val="43137"/>
                    </a:srgbClr>
                  </a:outerShdw>
                </a:effectLst>
                <a:latin typeface="微软雅黑" panose="020B0503020204020204" charset="-122"/>
                <a:ea typeface="微软雅黑" panose="020B0503020204020204" charset="-122"/>
              </a:rPr>
              <a:t>人工智能技术服务专业群</a:t>
            </a:r>
            <a:endParaRPr lang="zh-CN" altLang="en-US" sz="3600" dirty="0">
              <a:solidFill>
                <a:srgbClr val="0F319D"/>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6709" y="4591668"/>
            <a:ext cx="1515291" cy="1437220"/>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3709" y="4718668"/>
            <a:ext cx="1515291" cy="143722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0709" y="4845668"/>
            <a:ext cx="1515291" cy="1437220"/>
          </a:xfrm>
          <a:prstGeom prst="rect">
            <a:avLst/>
          </a:prstGeom>
        </p:spPr>
      </p:pic>
      <p:pic>
        <p:nvPicPr>
          <p:cNvPr id="5" name="图片 4" descr="院标"/>
          <p:cNvPicPr>
            <a:picLocks noChangeAspect="1"/>
          </p:cNvPicPr>
          <p:nvPr/>
        </p:nvPicPr>
        <p:blipFill>
          <a:blip r:embed="rId5"/>
          <a:stretch>
            <a:fillRect/>
          </a:stretch>
        </p:blipFill>
        <p:spPr>
          <a:xfrm>
            <a:off x="7879715" y="0"/>
            <a:ext cx="1240155" cy="1174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4" nodeType="after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strVal val="(6*min(max(#ppt_w*#ppt_h,.3),1)-7.4)/-.7*#ppt_w"/>
                                          </p:val>
                                        </p:tav>
                                        <p:tav tm="100000">
                                          <p:val>
                                            <p:strVal val="#ppt_w"/>
                                          </p:val>
                                        </p:tav>
                                      </p:tavLst>
                                    </p:anim>
                                    <p:anim calcmode="lin" valueType="num">
                                      <p:cBhvr>
                                        <p:cTn id="8" dur="500" fill="hold"/>
                                        <p:tgtEl>
                                          <p:spTgt spid="12"/>
                                        </p:tgtEl>
                                        <p:attrNameLst>
                                          <p:attrName>ppt_h</p:attrName>
                                        </p:attrNameLst>
                                      </p:cBhvr>
                                      <p:tavLst>
                                        <p:tav tm="0">
                                          <p:val>
                                            <p:strVal val="(6*min(max(#ppt_w*#ppt_h,.3),1)-7.4)/-.7*#ppt_h"/>
                                          </p:val>
                                        </p:tav>
                                        <p:tav tm="100000">
                                          <p:val>
                                            <p:strVal val="#ppt_h"/>
                                          </p:val>
                                        </p:tav>
                                      </p:tavLst>
                                    </p:anim>
                                    <p:anim calcmode="lin" valueType="num">
                                      <p:cBhvr>
                                        <p:cTn id="9" dur="500" fill="hold"/>
                                        <p:tgtEl>
                                          <p:spTgt spid="12"/>
                                        </p:tgtEl>
                                        <p:attrNameLst>
                                          <p:attrName>ppt_x</p:attrName>
                                        </p:attrNameLst>
                                      </p:cBhvr>
                                      <p:tavLst>
                                        <p:tav tm="0">
                                          <p:val>
                                            <p:fltVal val="0.5"/>
                                          </p:val>
                                        </p:tav>
                                        <p:tav tm="100000">
                                          <p:val>
                                            <p:strVal val="#ppt_x"/>
                                          </p:val>
                                        </p:tav>
                                      </p:tavLst>
                                    </p:anim>
                                    <p:anim calcmode="lin" valueType="num">
                                      <p:cBhvr>
                                        <p:cTn id="10" dur="500" fill="hold"/>
                                        <p:tgtEl>
                                          <p:spTgt spid="12"/>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1149"/>
                            </p:stCondLst>
                            <p:childTnLst>
                              <p:par>
                                <p:cTn id="12" presetID="16" presetClass="entr" presetSubtype="21"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par>
                          <p:cTn id="15" fill="hold">
                            <p:stCondLst>
                              <p:cond delay="1649"/>
                            </p:stCondLst>
                            <p:childTnLst>
                              <p:par>
                                <p:cTn id="16" presetID="53" presetClass="entr" presetSubtype="16"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utoUpdateAnimBg="0"/>
      <p:bldP spid="12" grpId="1" bldLvl="0" autoUpdateAnimBg="0"/>
      <p:bldP spid="12" grpId="2" bldLvl="0" autoUpdateAnimBg="0"/>
      <p:bldP spid="12" grpId="3" bldLvl="0" autoUpdateAnimBg="0"/>
      <p:bldP spid="12" grpId="4" bldLvl="0" animBg="1"/>
      <p:bldP spid="51"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custDataLst>
              <p:tags r:id="rId1"/>
            </p:custDataLst>
          </p:nvPr>
        </p:nvGraphicFramePr>
        <p:xfrm>
          <a:off x="739004" y="1344444"/>
          <a:ext cx="7848872" cy="3374897"/>
        </p:xfrm>
        <a:graphic>
          <a:graphicData uri="http://schemas.openxmlformats.org/drawingml/2006/table">
            <a:tbl>
              <a:tblPr firstRow="1" firstCol="1" bandRow="1">
                <a:tableStyleId>{5C22544A-7EE6-4342-B048-85BDC9FD1C3A}</a:tableStyleId>
              </a:tblPr>
              <a:tblGrid>
                <a:gridCol w="661264"/>
                <a:gridCol w="1009490"/>
                <a:gridCol w="3613635"/>
                <a:gridCol w="908299"/>
                <a:gridCol w="1656184"/>
              </a:tblGrid>
              <a:tr h="267335">
                <a:tc>
                  <a:txBody>
                    <a:bodyPr/>
                    <a:lstStyle/>
                    <a:p>
                      <a:pPr algn="ctr"/>
                      <a:r>
                        <a:rPr lang="zh-CN" sz="1600" dirty="0">
                          <a:effectLst/>
                        </a:rPr>
                        <a:t>类别</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zh-CN" sz="1600" dirty="0">
                          <a:effectLst/>
                        </a:rPr>
                        <a:t>日期</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zh-CN" sz="1600" dirty="0">
                          <a:effectLst/>
                        </a:rPr>
                        <a:t>项目名称</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zh-CN" sz="1600" dirty="0">
                          <a:effectLst/>
                        </a:rPr>
                        <a:t>姓名</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zh-CN" sz="1600" dirty="0">
                          <a:effectLst/>
                        </a:rPr>
                        <a:t>授予部门</a:t>
                      </a:r>
                      <a:endParaRPr lang="zh-CN" sz="16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r>
              <a:tr h="518598">
                <a:tc rowSpan="7">
                  <a:txBody>
                    <a:bodyPr/>
                    <a:lstStyle/>
                    <a:p>
                      <a:pPr algn="ctr"/>
                      <a:r>
                        <a:rPr lang="zh-CN" sz="1400" dirty="0">
                          <a:effectLst/>
                        </a:rPr>
                        <a:t>教学名师与教学团队</a:t>
                      </a:r>
                      <a:endParaRPr lang="zh-CN" sz="1400" dirty="0">
                        <a:effectLst/>
                        <a:latin typeface="宋体" panose="02010600030101010101" pitchFamily="2" charset="-122"/>
                        <a:ea typeface="宋体" panose="02010600030101010101" pitchFamily="2" charset="-122"/>
                        <a:cs typeface="宋体" panose="02010600030101010101" pitchFamily="2" charset="-122"/>
                      </a:endParaRPr>
                    </a:p>
                  </a:txBody>
                  <a:tcPr marL="0" marR="0" marT="0" marB="0" anchor="ctr"/>
                </a:tc>
                <a:tc>
                  <a:txBody>
                    <a:bodyPr/>
                    <a:lstStyle/>
                    <a:p>
                      <a:pPr algn="ctr"/>
                      <a:r>
                        <a:rPr lang="en-US" sz="1400" dirty="0">
                          <a:effectLst/>
                          <a:latin typeface="微软雅黑" panose="020B0503020204020204" charset="-122"/>
                          <a:ea typeface="微软雅黑" panose="020B0503020204020204" charset="-122"/>
                        </a:rPr>
                        <a:t>2019.</a:t>
                      </a:r>
                      <a:r>
                        <a:rPr lang="en-US" altLang="zh-CN" sz="1400" dirty="0">
                          <a:effectLst/>
                          <a:latin typeface="微软雅黑" panose="020B0503020204020204" charset="-122"/>
                          <a:ea typeface="微软雅黑" panose="020B0503020204020204" charset="-122"/>
                        </a:rPr>
                        <a:t>0</a:t>
                      </a:r>
                      <a:r>
                        <a:rPr lang="en-US" sz="1400" dirty="0">
                          <a:effectLst/>
                          <a:latin typeface="微软雅黑" panose="020B0503020204020204" charset="-122"/>
                          <a:ea typeface="微软雅黑" panose="020B0503020204020204" charset="-122"/>
                        </a:rPr>
                        <a:t>1</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温州市“551人才工程”第二层次培养人员</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崔晓军</a:t>
                      </a:r>
                      <a:endParaRPr lang="en-US" altLang="zh-CN" sz="1400" dirty="0">
                        <a:effectLst/>
                        <a:latin typeface="微软雅黑" panose="020B0503020204020204" charset="-122"/>
                        <a:ea typeface="微软雅黑" panose="020B0503020204020204" charset="-122"/>
                      </a:endParaRPr>
                    </a:p>
                  </a:txBody>
                  <a:tcPr marL="0" marR="0" marT="0" marB="0" anchor="ctr"/>
                </a:tc>
                <a:tc>
                  <a:txBody>
                    <a:bodyPr/>
                    <a:lstStyle/>
                    <a:p>
                      <a:pPr algn="ctr"/>
                      <a:r>
                        <a:rPr lang="zh-CN" sz="1400">
                          <a:effectLst/>
                          <a:latin typeface="微软雅黑" panose="020B0503020204020204" charset="-122"/>
                          <a:ea typeface="微软雅黑" panose="020B0503020204020204" charset="-122"/>
                        </a:rPr>
                        <a:t>中共温州市委组织部</a:t>
                      </a:r>
                      <a:endParaRPr lang="zh-CN" sz="1400">
                        <a:effectLst/>
                        <a:latin typeface="微软雅黑" panose="020B0503020204020204" charset="-122"/>
                        <a:ea typeface="微软雅黑" panose="020B0503020204020204" charset="-122"/>
                      </a:endParaRPr>
                    </a:p>
                    <a:p>
                      <a:pPr algn="ctr"/>
                      <a:r>
                        <a:rPr lang="zh-CN" sz="1400">
                          <a:effectLst/>
                          <a:latin typeface="微软雅黑" panose="020B0503020204020204" charset="-122"/>
                          <a:ea typeface="微软雅黑" panose="020B0503020204020204" charset="-122"/>
                        </a:rPr>
                        <a:t>市人社障局</a:t>
                      </a:r>
                      <a:endParaRPr lang="zh-CN" sz="140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r>
              <a:tr h="310354">
                <a:tc vMerge="1">
                  <a:tcPr/>
                </a:tc>
                <a:tc>
                  <a:txBody>
                    <a:bodyPr/>
                    <a:lstStyle/>
                    <a:p>
                      <a:pPr algn="ctr"/>
                      <a:r>
                        <a:rPr lang="en-US" sz="1400" dirty="0">
                          <a:effectLst/>
                          <a:latin typeface="微软雅黑" panose="020B0503020204020204" charset="-122"/>
                          <a:ea typeface="微软雅黑" panose="020B0503020204020204" charset="-122"/>
                        </a:rPr>
                        <a:t>2014.</a:t>
                      </a:r>
                      <a:r>
                        <a:rPr lang="en-US" altLang="zh-CN" sz="1400" dirty="0">
                          <a:effectLst/>
                          <a:latin typeface="微软雅黑" panose="020B0503020204020204" charset="-122"/>
                          <a:ea typeface="微软雅黑" panose="020B0503020204020204" charset="-122"/>
                        </a:rPr>
                        <a:t>0</a:t>
                      </a:r>
                      <a:r>
                        <a:rPr lang="en-US" sz="1400" dirty="0">
                          <a:effectLst/>
                          <a:latin typeface="微软雅黑" panose="020B0503020204020204" charset="-122"/>
                          <a:ea typeface="微软雅黑" panose="020B0503020204020204" charset="-122"/>
                        </a:rPr>
                        <a:t>9</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温州市优秀教师</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a:effectLst/>
                          <a:latin typeface="微软雅黑" panose="020B0503020204020204" charset="-122"/>
                          <a:ea typeface="微软雅黑" panose="020B0503020204020204" charset="-122"/>
                        </a:rPr>
                        <a:t>崔晓军</a:t>
                      </a:r>
                      <a:endParaRPr lang="zh-CN" sz="140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a:effectLst/>
                          <a:latin typeface="微软雅黑" panose="020B0503020204020204" charset="-122"/>
                          <a:ea typeface="微软雅黑" panose="020B0503020204020204" charset="-122"/>
                        </a:rPr>
                        <a:t>温州市人民政府</a:t>
                      </a:r>
                      <a:endParaRPr lang="zh-CN" sz="140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r>
              <a:tr h="310354">
                <a:tc vMerge="1">
                  <a:tcPr/>
                </a:tc>
                <a:tc>
                  <a:txBody>
                    <a:bodyPr/>
                    <a:lstStyle/>
                    <a:p>
                      <a:pPr algn="ctr"/>
                      <a:r>
                        <a:rPr lang="en-US" sz="1400" dirty="0">
                          <a:effectLst/>
                          <a:latin typeface="微软雅黑" panose="020B0503020204020204" charset="-122"/>
                          <a:ea typeface="微软雅黑" panose="020B0503020204020204" charset="-122"/>
                        </a:rPr>
                        <a:t>2019.</a:t>
                      </a:r>
                      <a:r>
                        <a:rPr lang="en-US" altLang="zh-CN" sz="1400" dirty="0">
                          <a:effectLst/>
                          <a:latin typeface="微软雅黑" panose="020B0503020204020204" charset="-122"/>
                          <a:ea typeface="微软雅黑" panose="020B0503020204020204" charset="-122"/>
                        </a:rPr>
                        <a:t>0</a:t>
                      </a:r>
                      <a:r>
                        <a:rPr lang="en-US" sz="1400" dirty="0">
                          <a:effectLst/>
                          <a:latin typeface="微软雅黑" panose="020B0503020204020204" charset="-122"/>
                          <a:ea typeface="微软雅黑" panose="020B0503020204020204" charset="-122"/>
                        </a:rPr>
                        <a:t>6</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温州市优秀共产党员</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崔晓军</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a:effectLst/>
                          <a:latin typeface="微软雅黑" panose="020B0503020204020204" charset="-122"/>
                          <a:ea typeface="微软雅黑" panose="020B0503020204020204" charset="-122"/>
                        </a:rPr>
                        <a:t>中共温州市委</a:t>
                      </a:r>
                      <a:endParaRPr lang="zh-CN" sz="140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r>
              <a:tr h="310354">
                <a:tc vMerge="1">
                  <a:tcPr/>
                </a:tc>
                <a:tc>
                  <a:txBody>
                    <a:bodyPr/>
                    <a:lstStyle/>
                    <a:p>
                      <a:pPr algn="ctr"/>
                      <a:r>
                        <a:rPr lang="zh-CN" sz="1400">
                          <a:effectLst/>
                          <a:latin typeface="微软雅黑" panose="020B0503020204020204" charset="-122"/>
                          <a:ea typeface="微软雅黑" panose="020B0503020204020204" charset="-122"/>
                        </a:rPr>
                        <a:t>2017</a:t>
                      </a:r>
                      <a:r>
                        <a:rPr lang="en-US" sz="1400">
                          <a:effectLst/>
                          <a:latin typeface="微软雅黑" panose="020B0503020204020204" charset="-122"/>
                          <a:ea typeface="微软雅黑" panose="020B0503020204020204" charset="-122"/>
                        </a:rPr>
                        <a:t>.10</a:t>
                      </a:r>
                      <a:endParaRPr lang="zh-CN" sz="140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省高职高专专业带头人</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a:effectLst/>
                          <a:latin typeface="微软雅黑" panose="020B0503020204020204" charset="-122"/>
                          <a:ea typeface="微软雅黑" panose="020B0503020204020204" charset="-122"/>
                        </a:rPr>
                        <a:t>崔晓军</a:t>
                      </a:r>
                      <a:endParaRPr lang="zh-CN" sz="140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a:effectLst/>
                          <a:latin typeface="微软雅黑" panose="020B0503020204020204" charset="-122"/>
                          <a:ea typeface="微软雅黑" panose="020B0503020204020204" charset="-122"/>
                        </a:rPr>
                        <a:t>浙江省教育厅</a:t>
                      </a:r>
                      <a:endParaRPr lang="zh-CN" sz="140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r>
              <a:tr h="518598">
                <a:tc vMerge="1">
                  <a:tcPr/>
                </a:tc>
                <a:tc>
                  <a:txBody>
                    <a:bodyPr/>
                    <a:lstStyle/>
                    <a:p>
                      <a:pPr algn="ctr"/>
                      <a:r>
                        <a:rPr lang="zh-CN" sz="1400">
                          <a:effectLst/>
                          <a:latin typeface="微软雅黑" panose="020B0503020204020204" charset="-122"/>
                          <a:ea typeface="微软雅黑" panose="020B0503020204020204" charset="-122"/>
                        </a:rPr>
                        <a:t>2016</a:t>
                      </a:r>
                      <a:r>
                        <a:rPr lang="en-US" sz="1400">
                          <a:effectLst/>
                          <a:latin typeface="微软雅黑" panose="020B0503020204020204" charset="-122"/>
                          <a:ea typeface="微软雅黑" panose="020B0503020204020204" charset="-122"/>
                        </a:rPr>
                        <a:t>.</a:t>
                      </a:r>
                      <a:r>
                        <a:rPr lang="zh-CN" sz="1400">
                          <a:effectLst/>
                          <a:latin typeface="微软雅黑" panose="020B0503020204020204" charset="-122"/>
                          <a:ea typeface="微软雅黑" panose="020B0503020204020204" charset="-122"/>
                        </a:rPr>
                        <a:t>11</a:t>
                      </a:r>
                      <a:endParaRPr lang="zh-CN" sz="140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温州市“551人才工程”第三层次培养人员</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陈斌</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a:effectLst/>
                          <a:latin typeface="微软雅黑" panose="020B0503020204020204" charset="-122"/>
                          <a:ea typeface="微软雅黑" panose="020B0503020204020204" charset="-122"/>
                        </a:rPr>
                        <a:t>中共温州市委组织部</a:t>
                      </a:r>
                      <a:endParaRPr lang="zh-CN" sz="1400">
                        <a:effectLst/>
                        <a:latin typeface="微软雅黑" panose="020B0503020204020204" charset="-122"/>
                        <a:ea typeface="微软雅黑" panose="020B0503020204020204" charset="-122"/>
                      </a:endParaRPr>
                    </a:p>
                    <a:p>
                      <a:pPr algn="ctr"/>
                      <a:r>
                        <a:rPr lang="zh-CN" sz="1400">
                          <a:effectLst/>
                          <a:latin typeface="微软雅黑" panose="020B0503020204020204" charset="-122"/>
                          <a:ea typeface="微软雅黑" panose="020B0503020204020204" charset="-122"/>
                        </a:rPr>
                        <a:t>市人社障局</a:t>
                      </a:r>
                      <a:endParaRPr lang="zh-CN" sz="140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r>
              <a:tr h="518598">
                <a:tc vMerge="1">
                  <a:tcPr/>
                </a:tc>
                <a:tc>
                  <a:txBody>
                    <a:bodyPr/>
                    <a:lstStyle/>
                    <a:p>
                      <a:pPr algn="ctr"/>
                      <a:r>
                        <a:rPr lang="zh-CN" sz="1400" dirty="0">
                          <a:effectLst/>
                          <a:latin typeface="微软雅黑" panose="020B0503020204020204" charset="-122"/>
                          <a:ea typeface="微软雅黑" panose="020B0503020204020204" charset="-122"/>
                        </a:rPr>
                        <a:t>2016</a:t>
                      </a:r>
                      <a:r>
                        <a:rPr lang="en-US" sz="1400" dirty="0">
                          <a:effectLst/>
                          <a:latin typeface="微软雅黑" panose="020B0503020204020204" charset="-122"/>
                          <a:ea typeface="微软雅黑" panose="020B0503020204020204" charset="-122"/>
                        </a:rPr>
                        <a:t>.</a:t>
                      </a:r>
                      <a:r>
                        <a:rPr lang="zh-CN" sz="1400" dirty="0">
                          <a:effectLst/>
                          <a:latin typeface="微软雅黑" panose="020B0503020204020204" charset="-122"/>
                          <a:ea typeface="微软雅黑" panose="020B0503020204020204" charset="-122"/>
                        </a:rPr>
                        <a:t>11</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温州市“551人才工程”第三层次培养人员</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李世红</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c>
                  <a:txBody>
                    <a:bodyPr/>
                    <a:lstStyle/>
                    <a:p>
                      <a:pPr algn="ctr"/>
                      <a:r>
                        <a:rPr lang="zh-CN" sz="1400" dirty="0">
                          <a:effectLst/>
                          <a:latin typeface="微软雅黑" panose="020B0503020204020204" charset="-122"/>
                          <a:ea typeface="微软雅黑" panose="020B0503020204020204" charset="-122"/>
                        </a:rPr>
                        <a:t>中共温州市委组织部</a:t>
                      </a:r>
                      <a:endParaRPr lang="zh-CN" sz="1400" dirty="0">
                        <a:effectLst/>
                        <a:latin typeface="微软雅黑" panose="020B0503020204020204" charset="-122"/>
                        <a:ea typeface="微软雅黑" panose="020B0503020204020204" charset="-122"/>
                      </a:endParaRPr>
                    </a:p>
                    <a:p>
                      <a:pPr algn="ctr"/>
                      <a:r>
                        <a:rPr lang="zh-CN" sz="1400" dirty="0">
                          <a:effectLst/>
                          <a:latin typeface="微软雅黑" panose="020B0503020204020204" charset="-122"/>
                          <a:ea typeface="微软雅黑" panose="020B0503020204020204" charset="-122"/>
                        </a:rPr>
                        <a:t>市人社障局</a:t>
                      </a:r>
                      <a:endParaRPr lang="zh-CN" sz="1400" dirty="0">
                        <a:effectLst/>
                        <a:latin typeface="微软雅黑" panose="020B0503020204020204" charset="-122"/>
                        <a:ea typeface="微软雅黑" panose="020B0503020204020204" charset="-122"/>
                        <a:cs typeface="宋体" panose="02010600030101010101" pitchFamily="2" charset="-122"/>
                      </a:endParaRPr>
                    </a:p>
                  </a:txBody>
                  <a:tcPr marL="0" marR="0" marT="0" marB="0" anchor="ctr"/>
                </a:tc>
              </a:tr>
              <a:tr h="620706">
                <a:tc vMerge="1">
                  <a:tcPr/>
                </a:tc>
                <a:tc>
                  <a:txBody>
                    <a:bodyPr/>
                    <a:lstStyle/>
                    <a:p>
                      <a:pPr marL="0" algn="ctr" defTabSz="848360" rtl="0" eaLnBrk="1" latinLnBrk="0" hangingPunct="1">
                        <a:lnSpc>
                          <a:spcPct val="200000"/>
                        </a:lnSpc>
                      </a:pPr>
                      <a:r>
                        <a:rPr lang="en-US" altLang="zh-CN" sz="1400" kern="1200" dirty="0">
                          <a:solidFill>
                            <a:schemeClr val="dk1"/>
                          </a:solidFill>
                          <a:effectLst/>
                          <a:latin typeface="微软雅黑" panose="020B0503020204020204" charset="-122"/>
                          <a:ea typeface="微软雅黑" panose="020B0503020204020204" charset="-122"/>
                          <a:cs typeface="+mn-cs"/>
                        </a:rPr>
                        <a:t>2019.12</a:t>
                      </a:r>
                      <a:endParaRPr lang="zh-CN" altLang="en-US" sz="1400" kern="1200" dirty="0">
                        <a:solidFill>
                          <a:schemeClr val="dk1"/>
                        </a:solidFill>
                        <a:effectLst/>
                        <a:latin typeface="微软雅黑" panose="020B0503020204020204" charset="-122"/>
                        <a:ea typeface="微软雅黑" panose="020B0503020204020204" charset="-122"/>
                        <a:cs typeface="+mn-cs"/>
                      </a:endParaRPr>
                    </a:p>
                  </a:txBody>
                  <a:tcPr marL="0" marR="0" marT="0" marB="0"/>
                </a:tc>
                <a:tc>
                  <a:txBody>
                    <a:bodyPr/>
                    <a:lstStyle/>
                    <a:p>
                      <a:pPr marL="0" algn="ctr" defTabSz="848360" rtl="0" eaLnBrk="1" latinLnBrk="0" hangingPunct="1"/>
                      <a:r>
                        <a:rPr lang="zh-CN" altLang="en-US" sz="1400" kern="1200" dirty="0">
                          <a:solidFill>
                            <a:schemeClr val="dk1"/>
                          </a:solidFill>
                          <a:effectLst/>
                          <a:latin typeface="微软雅黑" panose="020B0503020204020204" charset="-122"/>
                          <a:ea typeface="微软雅黑" panose="020B0503020204020204" charset="-122"/>
                          <a:cs typeface="+mn-cs"/>
                        </a:rPr>
                        <a:t>浙江省“百千万”高技能领军人才培养工程</a:t>
                      </a:r>
                      <a:endParaRPr lang="en-US" altLang="zh-CN" sz="1400" kern="1200" dirty="0">
                        <a:solidFill>
                          <a:schemeClr val="dk1"/>
                        </a:solidFill>
                        <a:effectLst/>
                        <a:latin typeface="微软雅黑" panose="020B0503020204020204" charset="-122"/>
                        <a:ea typeface="微软雅黑" panose="020B0503020204020204" charset="-122"/>
                        <a:cs typeface="+mn-cs"/>
                      </a:endParaRPr>
                    </a:p>
                    <a:p>
                      <a:pPr marL="0" algn="ctr" defTabSz="848360" rtl="0" eaLnBrk="1" latinLnBrk="0" hangingPunct="1"/>
                      <a:r>
                        <a:rPr lang="zh-CN" altLang="en-US" sz="1400" kern="1200" dirty="0">
                          <a:solidFill>
                            <a:schemeClr val="dk1"/>
                          </a:solidFill>
                          <a:effectLst/>
                          <a:latin typeface="微软雅黑" panose="020B0503020204020204" charset="-122"/>
                          <a:ea typeface="微软雅黑" panose="020B0503020204020204" charset="-122"/>
                          <a:cs typeface="+mn-cs"/>
                        </a:rPr>
                        <a:t>第三层次“优秀技能人才”</a:t>
                      </a:r>
                      <a:endParaRPr lang="zh-CN" altLang="en-US" sz="1400" kern="1200" dirty="0">
                        <a:solidFill>
                          <a:schemeClr val="dk1"/>
                        </a:solidFill>
                        <a:effectLst/>
                        <a:latin typeface="微软雅黑" panose="020B0503020204020204" charset="-122"/>
                        <a:ea typeface="微软雅黑" panose="020B0503020204020204" charset="-122"/>
                        <a:cs typeface="+mn-cs"/>
                      </a:endParaRPr>
                    </a:p>
                  </a:txBody>
                  <a:tcPr marL="0" marR="0" marT="0" marB="0"/>
                </a:tc>
                <a:tc>
                  <a:txBody>
                    <a:bodyPr/>
                    <a:lstStyle/>
                    <a:p>
                      <a:pPr marL="0" algn="ctr" defTabSz="848360" rtl="0" eaLnBrk="1" latinLnBrk="0" hangingPunct="1">
                        <a:lnSpc>
                          <a:spcPct val="200000"/>
                        </a:lnSpc>
                      </a:pPr>
                      <a:r>
                        <a:rPr lang="zh-CN" altLang="en-US" sz="1400" kern="1200" dirty="0">
                          <a:solidFill>
                            <a:schemeClr val="dk1"/>
                          </a:solidFill>
                          <a:effectLst/>
                          <a:latin typeface="微软雅黑" panose="020B0503020204020204" charset="-122"/>
                          <a:ea typeface="微软雅黑" panose="020B0503020204020204" charset="-122"/>
                          <a:cs typeface="+mn-cs"/>
                        </a:rPr>
                        <a:t>许驰</a:t>
                      </a:r>
                      <a:endParaRPr lang="zh-CN" altLang="en-US" sz="1400" kern="1200" dirty="0">
                        <a:solidFill>
                          <a:schemeClr val="dk1"/>
                        </a:solidFill>
                        <a:effectLst/>
                        <a:latin typeface="微软雅黑" panose="020B0503020204020204" charset="-122"/>
                        <a:ea typeface="微软雅黑" panose="020B0503020204020204" charset="-122"/>
                        <a:cs typeface="+mn-cs"/>
                      </a:endParaRPr>
                    </a:p>
                  </a:txBody>
                  <a:tcPr marL="0" marR="0" marT="0" marB="0"/>
                </a:tc>
                <a:tc>
                  <a:txBody>
                    <a:bodyPr/>
                    <a:lstStyle/>
                    <a:p>
                      <a:pPr marL="0" algn="ctr" defTabSz="848360" rtl="0" eaLnBrk="1" latinLnBrk="0" hangingPunct="1">
                        <a:lnSpc>
                          <a:spcPct val="200000"/>
                        </a:lnSpc>
                      </a:pPr>
                      <a:r>
                        <a:rPr lang="zh-CN" altLang="en-US" sz="1400" kern="1200" dirty="0">
                          <a:solidFill>
                            <a:schemeClr val="dk1"/>
                          </a:solidFill>
                          <a:effectLst/>
                          <a:latin typeface="微软雅黑" panose="020B0503020204020204" charset="-122"/>
                          <a:ea typeface="微软雅黑" panose="020B0503020204020204" charset="-122"/>
                          <a:cs typeface="+mn-cs"/>
                        </a:rPr>
                        <a:t>瓯海区人社局</a:t>
                      </a:r>
                      <a:endParaRPr lang="zh-CN" altLang="en-US" sz="1400" kern="1200" dirty="0">
                        <a:solidFill>
                          <a:schemeClr val="dk1"/>
                        </a:solidFill>
                        <a:effectLst/>
                        <a:latin typeface="微软雅黑" panose="020B0503020204020204" charset="-122"/>
                        <a:ea typeface="微软雅黑" panose="020B0503020204020204" charset="-122"/>
                        <a:cs typeface="+mn-cs"/>
                      </a:endParaRPr>
                    </a:p>
                  </a:txBody>
                  <a:tcPr marL="0" marR="0" marT="0" marB="0"/>
                </a:tc>
              </a:tr>
            </a:tbl>
          </a:graphicData>
        </a:graphic>
      </p:graphicFrame>
      <p:sp>
        <p:nvSpPr>
          <p:cNvPr id="5" name="Text Box 55"/>
          <p:cNvSpPr txBox="1">
            <a:spLocks noChangeArrowheads="1"/>
          </p:cNvSpPr>
          <p:nvPr/>
        </p:nvSpPr>
        <p:spPr bwMode="auto">
          <a:xfrm>
            <a:off x="739448" y="162833"/>
            <a:ext cx="7928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sym typeface="+mn-ea"/>
              </a:rPr>
              <a:t>1.1 </a:t>
            </a:r>
            <a:r>
              <a:rPr lang="zh-CN" altLang="en-US" sz="2000" i="0" dirty="0">
                <a:latin typeface="微软雅黑" panose="020B0503020204020204" charset="-122"/>
                <a:ea typeface="微软雅黑" panose="020B0503020204020204" charset="-122"/>
                <a:sym typeface="+mn-ea"/>
              </a:rPr>
              <a:t>专业群优势</a:t>
            </a:r>
            <a:endParaRPr lang="zh-CN" altLang="en-US" sz="2000" i="0" dirty="0">
              <a:latin typeface="微软雅黑" panose="020B0503020204020204" charset="-122"/>
              <a:ea typeface="微软雅黑" panose="020B0503020204020204" charset="-122"/>
              <a:sym typeface="+mn-ea"/>
            </a:endParaRPr>
          </a:p>
        </p:txBody>
      </p:sp>
      <p:sp>
        <p:nvSpPr>
          <p:cNvPr id="225" name="文本框 224"/>
          <p:cNvSpPr txBox="1"/>
          <p:nvPr/>
        </p:nvSpPr>
        <p:spPr>
          <a:xfrm>
            <a:off x="1014730" y="717550"/>
            <a:ext cx="6527165" cy="377026"/>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sz="2000" dirty="0">
                <a:solidFill>
                  <a:srgbClr val="FFC000"/>
                </a:solidFill>
                <a:latin typeface="微软雅黑" panose="020B0503020204020204" charset="-122"/>
                <a:ea typeface="微软雅黑" panose="020B0503020204020204" charset="-122"/>
              </a:rPr>
              <a:t>3. </a:t>
            </a:r>
            <a:r>
              <a:rPr lang="zh-CN" altLang="en-US" sz="2000" dirty="0">
                <a:solidFill>
                  <a:srgbClr val="FFC000"/>
                </a:solidFill>
                <a:latin typeface="微软雅黑" panose="020B0503020204020204" charset="-122"/>
                <a:ea typeface="微软雅黑" panose="020B0503020204020204" charset="-122"/>
              </a:rPr>
              <a:t>师资团队力量雄厚</a:t>
            </a:r>
            <a:endParaRPr lang="zh-CN" altLang="en-US" sz="2000" dirty="0">
              <a:solidFill>
                <a:srgbClr val="FFC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802955" y="655887"/>
          <a:ext cx="7689835" cy="44022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13" name="图片 12"/>
          <p:cNvPicPr>
            <a:picLocks noChangeAspect="1"/>
          </p:cNvPicPr>
          <p:nvPr/>
        </p:nvPicPr>
        <p:blipFill>
          <a:blip r:embed="rId6"/>
          <a:stretch>
            <a:fillRect/>
          </a:stretch>
        </p:blipFill>
        <p:spPr>
          <a:xfrm>
            <a:off x="7323455" y="1062990"/>
            <a:ext cx="1553845" cy="2198370"/>
          </a:xfrm>
          <a:prstGeom prst="rect">
            <a:avLst/>
          </a:prstGeom>
        </p:spPr>
      </p:pic>
      <p:sp>
        <p:nvSpPr>
          <p:cNvPr id="5" name="Text Box 55"/>
          <p:cNvSpPr txBox="1">
            <a:spLocks noChangeArrowheads="1"/>
          </p:cNvSpPr>
          <p:nvPr/>
        </p:nvSpPr>
        <p:spPr bwMode="auto">
          <a:xfrm>
            <a:off x="683568" y="185693"/>
            <a:ext cx="7928610"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sym typeface="+mn-ea"/>
              </a:rPr>
              <a:t>1.1 </a:t>
            </a:r>
            <a:r>
              <a:rPr lang="zh-CN" altLang="en-US" sz="2000" i="0" dirty="0">
                <a:latin typeface="微软雅黑" panose="020B0503020204020204" charset="-122"/>
                <a:ea typeface="微软雅黑" panose="020B0503020204020204" charset="-122"/>
                <a:sym typeface="+mn-ea"/>
              </a:rPr>
              <a:t>专业群优势</a:t>
            </a:r>
            <a:endParaRPr lang="zh-CN" altLang="en-US" sz="2000" i="0" dirty="0">
              <a:latin typeface="微软雅黑" panose="020B0503020204020204" charset="-122"/>
              <a:ea typeface="微软雅黑" panose="020B0503020204020204" charset="-122"/>
              <a:sym typeface="+mn-ea"/>
            </a:endParaRPr>
          </a:p>
        </p:txBody>
      </p:sp>
      <p:sp>
        <p:nvSpPr>
          <p:cNvPr id="11" name="剪去对角的矩形 10"/>
          <p:cNvSpPr/>
          <p:nvPr/>
        </p:nvSpPr>
        <p:spPr>
          <a:xfrm>
            <a:off x="2796093" y="4775214"/>
            <a:ext cx="3959860" cy="368047"/>
          </a:xfrm>
          <a:prstGeom prst="snip2DiagRect">
            <a:avLst/>
          </a:pr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sz="1400" b="0" i="0" u="none" strike="noStrike" kern="1200" cap="none" spc="0" normalizeH="0" baseline="0" noProof="0" dirty="0">
                <a:ln>
                  <a:noFill/>
                </a:ln>
                <a:solidFill>
                  <a:schemeClr val="tx1"/>
                </a:solidFill>
                <a:effectLst/>
                <a:uLnTx/>
                <a:uFillTx/>
                <a:latin typeface="微软雅黑" panose="020B0503020204020204" charset="-122"/>
                <a:ea typeface="+mn-ea"/>
                <a:cs typeface="+mn-cs"/>
              </a:rPr>
              <a:t>专业教学团队获奖及科研成果共计</a:t>
            </a:r>
            <a:r>
              <a:rPr kumimoji="0" lang="en-US" altLang="zh-CN" sz="1400" b="0" i="0" u="none" strike="noStrike" kern="1200" cap="none" spc="0" normalizeH="0" baseline="0" noProof="0" dirty="0">
                <a:ln>
                  <a:noFill/>
                </a:ln>
                <a:solidFill>
                  <a:schemeClr val="tx1"/>
                </a:solidFill>
                <a:effectLst/>
                <a:uLnTx/>
                <a:uFillTx/>
                <a:latin typeface="微软雅黑" panose="020B0503020204020204" charset="-122"/>
                <a:ea typeface="+mn-ea"/>
                <a:cs typeface="+mn-cs"/>
              </a:rPr>
              <a:t>93</a:t>
            </a:r>
            <a:r>
              <a:rPr kumimoji="0" lang="zh-CN" sz="1400" b="0" i="0" u="none" strike="noStrike" kern="1200" cap="none" spc="0" normalizeH="0" baseline="0" noProof="0" dirty="0">
                <a:ln>
                  <a:noFill/>
                </a:ln>
                <a:solidFill>
                  <a:schemeClr val="tx1"/>
                </a:solidFill>
                <a:effectLst/>
                <a:uLnTx/>
                <a:uFillTx/>
                <a:latin typeface="微软雅黑" panose="020B0503020204020204" charset="-122"/>
                <a:ea typeface="+mn-ea"/>
                <a:cs typeface="+mn-cs"/>
              </a:rPr>
              <a:t>项</a:t>
            </a:r>
            <a:endParaRPr kumimoji="0" lang="zh-CN" sz="1400" b="0" i="0" u="none" strike="noStrike" kern="1200" cap="none" spc="0" normalizeH="0" baseline="0" noProof="0" dirty="0">
              <a:ln>
                <a:noFill/>
              </a:ln>
              <a:solidFill>
                <a:schemeClr val="tx1"/>
              </a:solidFill>
              <a:effectLst/>
              <a:uLnTx/>
              <a:uFillTx/>
              <a:latin typeface="微软雅黑" panose="020B0503020204020204" charset="-122"/>
              <a:ea typeface="+mn-ea"/>
              <a:cs typeface="+mn-cs"/>
            </a:endParaRPr>
          </a:p>
        </p:txBody>
      </p:sp>
      <p:pic>
        <p:nvPicPr>
          <p:cNvPr id="12" name="图片 11"/>
          <p:cNvPicPr>
            <a:picLocks noChangeAspect="1"/>
          </p:cNvPicPr>
          <p:nvPr/>
        </p:nvPicPr>
        <p:blipFill>
          <a:blip r:embed="rId7"/>
          <a:stretch>
            <a:fillRect/>
          </a:stretch>
        </p:blipFill>
        <p:spPr>
          <a:xfrm>
            <a:off x="488315" y="1131570"/>
            <a:ext cx="1551940" cy="2198370"/>
          </a:xfrm>
          <a:prstGeom prst="rect">
            <a:avLst/>
          </a:prstGeom>
        </p:spPr>
      </p:pic>
      <p:sp>
        <p:nvSpPr>
          <p:cNvPr id="225" name="文本框 224"/>
          <p:cNvSpPr txBox="1"/>
          <p:nvPr/>
        </p:nvSpPr>
        <p:spPr>
          <a:xfrm>
            <a:off x="1014730" y="717550"/>
            <a:ext cx="6527165" cy="377026"/>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sz="2000" dirty="0">
                <a:solidFill>
                  <a:srgbClr val="FFC000"/>
                </a:solidFill>
              </a:rPr>
              <a:t>3. </a:t>
            </a:r>
            <a:r>
              <a:rPr lang="zh-CN" altLang="en-US" sz="2000" dirty="0">
                <a:solidFill>
                  <a:srgbClr val="FFC000"/>
                </a:solidFill>
              </a:rPr>
              <a:t>师资团队力量雄厚</a:t>
            </a:r>
            <a:endParaRPr lang="zh-CN" altLang="en-US" sz="2000" dirty="0">
              <a:solidFill>
                <a:srgbClr val="FFC000"/>
              </a:solidFill>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693387" y="166896"/>
            <a:ext cx="387861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1.2 </a:t>
            </a:r>
            <a:r>
              <a:rPr lang="zh-CN" altLang="en-US" sz="2000" i="0" dirty="0">
                <a:latin typeface="微软雅黑" panose="020B0503020204020204" charset="-122"/>
                <a:ea typeface="微软雅黑" panose="020B0503020204020204" charset="-122"/>
              </a:rPr>
              <a:t>专业群特色</a:t>
            </a:r>
            <a:endParaRPr lang="zh-CN" altLang="en-US" sz="2000" i="0" dirty="0">
              <a:latin typeface="微软雅黑" panose="020B0503020204020204" charset="-122"/>
              <a:ea typeface="微软雅黑" panose="020B0503020204020204" charset="-122"/>
            </a:endParaRPr>
          </a:p>
        </p:txBody>
      </p:sp>
      <p:sp>
        <p:nvSpPr>
          <p:cNvPr id="225" name="文本框 224"/>
          <p:cNvSpPr txBox="1"/>
          <p:nvPr/>
        </p:nvSpPr>
        <p:spPr>
          <a:xfrm>
            <a:off x="1015366" y="823596"/>
            <a:ext cx="7371080" cy="377026"/>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sz="2000" dirty="0">
                <a:solidFill>
                  <a:srgbClr val="FFC000"/>
                </a:solidFill>
                <a:latin typeface="+mj-ea"/>
                <a:ea typeface="+mj-ea"/>
              </a:rPr>
              <a:t>1. </a:t>
            </a:r>
            <a:r>
              <a:rPr lang="zh-CN" altLang="en-US" sz="2000" dirty="0">
                <a:solidFill>
                  <a:srgbClr val="FFC000"/>
                </a:solidFill>
                <a:latin typeface="+mj-ea"/>
                <a:ea typeface="+mj-ea"/>
              </a:rPr>
              <a:t>校企合作协同育人特色显著</a:t>
            </a:r>
            <a:endParaRPr lang="zh-CN" altLang="en-US" sz="2000" dirty="0">
              <a:solidFill>
                <a:srgbClr val="FFC000"/>
              </a:solidFill>
              <a:latin typeface="+mj-ea"/>
              <a:ea typeface="+mj-ea"/>
            </a:endParaRPr>
          </a:p>
        </p:txBody>
      </p:sp>
      <p:grpSp>
        <p:nvGrpSpPr>
          <p:cNvPr id="10" name="组合 9"/>
          <p:cNvGrpSpPr/>
          <p:nvPr/>
        </p:nvGrpSpPr>
        <p:grpSpPr>
          <a:xfrm>
            <a:off x="107504" y="1950761"/>
            <a:ext cx="4164324" cy="1907318"/>
            <a:chOff x="864" y="2104"/>
            <a:chExt cx="12966" cy="6311"/>
          </a:xfrm>
        </p:grpSpPr>
        <p:pic>
          <p:nvPicPr>
            <p:cNvPr id="265" name="图片 265" descr="D:\Users\Thomas\Desktop\图片3.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1010" y="2104"/>
              <a:ext cx="4010" cy="2268"/>
            </a:xfrm>
            <a:prstGeom prst="rect">
              <a:avLst/>
            </a:prstGeom>
            <a:noFill/>
            <a:ln>
              <a:noFill/>
            </a:ln>
          </p:spPr>
        </p:pic>
        <p:pic>
          <p:nvPicPr>
            <p:cNvPr id="283" name="图片 283" descr="D:\Users\Thomas\Desktop\图片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029" y="2104"/>
              <a:ext cx="4692" cy="2268"/>
            </a:xfrm>
            <a:prstGeom prst="rect">
              <a:avLst/>
            </a:prstGeom>
            <a:noFill/>
            <a:ln>
              <a:noFill/>
            </a:ln>
          </p:spPr>
        </p:pic>
        <p:sp>
          <p:nvSpPr>
            <p:cNvPr id="5" name="文本框 4"/>
            <p:cNvSpPr txBox="1"/>
            <p:nvPr/>
          </p:nvSpPr>
          <p:spPr>
            <a:xfrm>
              <a:off x="864" y="4372"/>
              <a:ext cx="2969" cy="717"/>
            </a:xfrm>
            <a:prstGeom prst="rect">
              <a:avLst/>
            </a:prstGeom>
            <a:noFill/>
          </p:spPr>
          <p:txBody>
            <a:bodyPr wrap="square" rtlCol="0">
              <a:spAutoFit/>
            </a:bodyPr>
            <a:lstStyle/>
            <a:p>
              <a:pPr algn="l"/>
              <a:r>
                <a:rPr lang="en-US" altLang="zh-CN" sz="900" b="0">
                  <a:latin typeface="微软雅黑" panose="020B0503020204020204" charset="-122"/>
                  <a:ea typeface="微软雅黑" panose="020B0503020204020204" charset="-122"/>
                  <a:cs typeface="微软雅黑" panose="020B0503020204020204" charset="-122"/>
                </a:rPr>
                <a:t>“</a:t>
              </a:r>
              <a:r>
                <a:rPr lang="zh-CN" altLang="en-US" sz="900" b="0">
                  <a:latin typeface="微软雅黑" panose="020B0503020204020204" charset="-122"/>
                  <a:ea typeface="微软雅黑" panose="020B0503020204020204" charset="-122"/>
                  <a:cs typeface="微软雅黑" panose="020B0503020204020204" charset="-122"/>
                </a:rPr>
                <a:t>项目化</a:t>
              </a:r>
              <a:r>
                <a:rPr lang="en-US" altLang="zh-CN" sz="900" b="0">
                  <a:latin typeface="微软雅黑" panose="020B0503020204020204" charset="-122"/>
                  <a:ea typeface="微软雅黑" panose="020B0503020204020204" charset="-122"/>
                  <a:cs typeface="微软雅黑" panose="020B0503020204020204" charset="-122"/>
                </a:rPr>
                <a:t>”</a:t>
              </a:r>
              <a:r>
                <a:rPr lang="zh-CN" altLang="en-US" sz="900" b="0">
                  <a:latin typeface="微软雅黑" panose="020B0503020204020204" charset="-122"/>
                  <a:ea typeface="微软雅黑" panose="020B0503020204020204" charset="-122"/>
                  <a:cs typeface="微软雅黑" panose="020B0503020204020204" charset="-122"/>
                </a:rPr>
                <a:t>教学</a:t>
              </a:r>
              <a:endParaRPr lang="zh-CN" altLang="en-US" sz="900" b="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5265" y="4372"/>
              <a:ext cx="4222" cy="717"/>
            </a:xfrm>
            <a:prstGeom prst="rect">
              <a:avLst/>
            </a:prstGeom>
            <a:noFill/>
          </p:spPr>
          <p:txBody>
            <a:bodyPr wrap="square" rtlCol="0">
              <a:spAutoFit/>
            </a:bodyPr>
            <a:lstStyle/>
            <a:p>
              <a:pPr algn="ctr"/>
              <a:r>
                <a:rPr lang="en-US" altLang="zh-CN" sz="900" b="0" dirty="0">
                  <a:latin typeface="微软雅黑" panose="020B0503020204020204" charset="-122"/>
                  <a:ea typeface="微软雅黑" panose="020B0503020204020204" charset="-122"/>
                  <a:cs typeface="微软雅黑" panose="020B0503020204020204" charset="-122"/>
                </a:rPr>
                <a:t>“</a:t>
              </a:r>
              <a:r>
                <a:rPr lang="zh-CN" altLang="en-US" sz="900" b="0" dirty="0">
                  <a:latin typeface="微软雅黑" panose="020B0503020204020204" charset="-122"/>
                  <a:ea typeface="微软雅黑" panose="020B0503020204020204" charset="-122"/>
                  <a:cs typeface="微软雅黑" panose="020B0503020204020204" charset="-122"/>
                </a:rPr>
                <a:t>激励化</a:t>
              </a:r>
              <a:r>
                <a:rPr lang="en-US" altLang="zh-CN" sz="900" b="0" dirty="0">
                  <a:latin typeface="微软雅黑" panose="020B0503020204020204" charset="-122"/>
                  <a:ea typeface="微软雅黑" panose="020B0503020204020204" charset="-122"/>
                  <a:cs typeface="微软雅黑" panose="020B0503020204020204" charset="-122"/>
                </a:rPr>
                <a:t>”</a:t>
              </a:r>
              <a:r>
                <a:rPr lang="zh-CN" altLang="en-US" sz="900" b="0" dirty="0">
                  <a:latin typeface="微软雅黑" panose="020B0503020204020204" charset="-122"/>
                  <a:ea typeface="微软雅黑" panose="020B0503020204020204" charset="-122"/>
                  <a:cs typeface="微软雅黑" panose="020B0503020204020204" charset="-122"/>
                </a:rPr>
                <a:t>学生管理</a:t>
              </a:r>
              <a:endParaRPr lang="zh-CN" altLang="en-US" sz="900" b="0" dirty="0">
                <a:latin typeface="微软雅黑" panose="020B0503020204020204" charset="-122"/>
                <a:ea typeface="微软雅黑" panose="020B0503020204020204" charset="-122"/>
                <a:cs typeface="微软雅黑" panose="020B0503020204020204" charset="-122"/>
              </a:endParaRPr>
            </a:p>
          </p:txBody>
        </p:sp>
        <p:pic>
          <p:nvPicPr>
            <p:cNvPr id="35" name="Picture 2"/>
            <p:cNvPicPr>
              <a:picLocks noChangeAspect="1"/>
            </p:cNvPicPr>
            <p:nvPr/>
          </p:nvPicPr>
          <p:blipFill>
            <a:blip r:embed="rId3"/>
            <a:stretch>
              <a:fillRect/>
            </a:stretch>
          </p:blipFill>
          <p:spPr>
            <a:xfrm>
              <a:off x="2823" y="5430"/>
              <a:ext cx="3638" cy="2268"/>
            </a:xfrm>
            <a:prstGeom prst="rect">
              <a:avLst/>
            </a:prstGeom>
          </p:spPr>
        </p:pic>
        <p:sp>
          <p:nvSpPr>
            <p:cNvPr id="7" name="文本框 6"/>
            <p:cNvSpPr txBox="1"/>
            <p:nvPr/>
          </p:nvSpPr>
          <p:spPr>
            <a:xfrm>
              <a:off x="2363" y="7698"/>
              <a:ext cx="4606" cy="717"/>
            </a:xfrm>
            <a:prstGeom prst="rect">
              <a:avLst/>
            </a:prstGeom>
            <a:noFill/>
          </p:spPr>
          <p:txBody>
            <a:bodyPr wrap="square" rtlCol="0">
              <a:spAutoFit/>
            </a:bodyPr>
            <a:lstStyle/>
            <a:p>
              <a:pPr algn="ctr"/>
              <a:r>
                <a:rPr lang="en-US" altLang="zh-CN" sz="900" b="0">
                  <a:latin typeface="微软雅黑" panose="020B0503020204020204" charset="-122"/>
                  <a:ea typeface="微软雅黑" panose="020B0503020204020204" charset="-122"/>
                  <a:cs typeface="微软雅黑" panose="020B0503020204020204" charset="-122"/>
                </a:rPr>
                <a:t>“</a:t>
              </a:r>
              <a:r>
                <a:rPr lang="zh-CN" altLang="en-US" sz="900" b="0">
                  <a:latin typeface="微软雅黑" panose="020B0503020204020204" charset="-122"/>
                  <a:ea typeface="微软雅黑" panose="020B0503020204020204" charset="-122"/>
                  <a:cs typeface="微软雅黑" panose="020B0503020204020204" charset="-122"/>
                </a:rPr>
                <a:t>互联网</a:t>
              </a:r>
              <a:r>
                <a:rPr lang="en-US" altLang="zh-CN" sz="900" b="0">
                  <a:latin typeface="微软雅黑" panose="020B0503020204020204" charset="-122"/>
                  <a:ea typeface="微软雅黑" panose="020B0503020204020204" charset="-122"/>
                  <a:cs typeface="微软雅黑" panose="020B0503020204020204" charset="-122"/>
                </a:rPr>
                <a:t>+”</a:t>
              </a:r>
              <a:r>
                <a:rPr lang="zh-CN" altLang="en-US" sz="900" b="0">
                  <a:latin typeface="微软雅黑" panose="020B0503020204020204" charset="-122"/>
                  <a:ea typeface="微软雅黑" panose="020B0503020204020204" charset="-122"/>
                  <a:cs typeface="微软雅黑" panose="020B0503020204020204" charset="-122"/>
                </a:rPr>
                <a:t>混合教学模式</a:t>
              </a:r>
              <a:endParaRPr lang="zh-CN" altLang="en-US" sz="900" b="0">
                <a:latin typeface="微软雅黑" panose="020B0503020204020204" charset="-122"/>
                <a:ea typeface="微软雅黑" panose="020B0503020204020204" charset="-122"/>
                <a:cs typeface="微软雅黑" panose="020B0503020204020204" charset="-122"/>
              </a:endParaRPr>
            </a:p>
          </p:txBody>
        </p:sp>
        <p:pic>
          <p:nvPicPr>
            <p:cNvPr id="15" name="图片 15" descr="D:\17-19 数据\2019\新闻图片\人字培养模型.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9797" y="2104"/>
              <a:ext cx="4033" cy="2268"/>
            </a:xfrm>
            <a:prstGeom prst="rect">
              <a:avLst/>
            </a:prstGeom>
            <a:noFill/>
            <a:ln>
              <a:noFill/>
            </a:ln>
          </p:spPr>
        </p:pic>
        <p:sp>
          <p:nvSpPr>
            <p:cNvPr id="8" name="文本框 7"/>
            <p:cNvSpPr txBox="1"/>
            <p:nvPr/>
          </p:nvSpPr>
          <p:spPr>
            <a:xfrm>
              <a:off x="9358" y="4372"/>
              <a:ext cx="3964" cy="717"/>
            </a:xfrm>
            <a:prstGeom prst="rect">
              <a:avLst/>
            </a:prstGeom>
            <a:noFill/>
          </p:spPr>
          <p:txBody>
            <a:bodyPr wrap="square" rtlCol="0">
              <a:spAutoFit/>
            </a:bodyPr>
            <a:lstStyle/>
            <a:p>
              <a:pPr algn="ctr"/>
              <a:r>
                <a:rPr lang="en-US" altLang="zh-CN" sz="900" b="0">
                  <a:latin typeface="微软雅黑" panose="020B0503020204020204" charset="-122"/>
                  <a:ea typeface="微软雅黑" panose="020B0503020204020204" charset="-122"/>
                  <a:cs typeface="微软雅黑" panose="020B0503020204020204" charset="-122"/>
                </a:rPr>
                <a:t>“</a:t>
              </a:r>
              <a:r>
                <a:rPr lang="zh-CN" altLang="en-US" sz="900" b="0">
                  <a:latin typeface="微软雅黑" panose="020B0503020204020204" charset="-122"/>
                  <a:ea typeface="微软雅黑" panose="020B0503020204020204" charset="-122"/>
                  <a:cs typeface="微软雅黑" panose="020B0503020204020204" charset="-122"/>
                </a:rPr>
                <a:t>人字形</a:t>
              </a:r>
              <a:r>
                <a:rPr lang="en-US" altLang="zh-CN" sz="900" b="0">
                  <a:latin typeface="微软雅黑" panose="020B0503020204020204" charset="-122"/>
                  <a:ea typeface="微软雅黑" panose="020B0503020204020204" charset="-122"/>
                  <a:cs typeface="微软雅黑" panose="020B0503020204020204" charset="-122"/>
                </a:rPr>
                <a:t>”</a:t>
              </a:r>
              <a:r>
                <a:rPr lang="zh-CN" altLang="en-US" sz="900" b="0">
                  <a:latin typeface="微软雅黑" panose="020B0503020204020204" charset="-122"/>
                  <a:ea typeface="微软雅黑" panose="020B0503020204020204" charset="-122"/>
                  <a:cs typeface="微软雅黑" panose="020B0503020204020204" charset="-122"/>
                </a:rPr>
                <a:t>培养模式</a:t>
              </a:r>
              <a:endParaRPr lang="zh-CN" altLang="en-US" sz="900" b="0">
                <a:latin typeface="微软雅黑" panose="020B0503020204020204" charset="-122"/>
                <a:ea typeface="微软雅黑" panose="020B0503020204020204" charset="-122"/>
                <a:cs typeface="微软雅黑" panose="020B0503020204020204" charset="-122"/>
              </a:endParaRPr>
            </a:p>
          </p:txBody>
        </p:sp>
        <p:pic>
          <p:nvPicPr>
            <p:cNvPr id="282" name="图片 282" descr="D:\Users\Thomas\Desktop\图片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7657" y="5430"/>
              <a:ext cx="4639" cy="2268"/>
            </a:xfrm>
            <a:prstGeom prst="rect">
              <a:avLst/>
            </a:prstGeom>
            <a:noFill/>
            <a:ln>
              <a:noFill/>
            </a:ln>
          </p:spPr>
        </p:pic>
        <p:sp>
          <p:nvSpPr>
            <p:cNvPr id="9" name="文本框 8"/>
            <p:cNvSpPr txBox="1"/>
            <p:nvPr/>
          </p:nvSpPr>
          <p:spPr>
            <a:xfrm>
              <a:off x="8118" y="7698"/>
              <a:ext cx="3716" cy="717"/>
            </a:xfrm>
            <a:prstGeom prst="rect">
              <a:avLst/>
            </a:prstGeom>
            <a:noFill/>
          </p:spPr>
          <p:txBody>
            <a:bodyPr wrap="square" rtlCol="0">
              <a:spAutoFit/>
            </a:bodyPr>
            <a:lstStyle/>
            <a:p>
              <a:pPr algn="ctr"/>
              <a:r>
                <a:rPr lang="en-US" altLang="zh-CN" sz="900" b="0">
                  <a:latin typeface="微软雅黑" panose="020B0503020204020204" charset="-122"/>
                  <a:ea typeface="微软雅黑" panose="020B0503020204020204" charset="-122"/>
                  <a:cs typeface="微软雅黑" panose="020B0503020204020204" charset="-122"/>
                </a:rPr>
                <a:t>“</a:t>
              </a:r>
              <a:r>
                <a:rPr lang="zh-CN" altLang="en-US" sz="900" b="0">
                  <a:latin typeface="微软雅黑" panose="020B0503020204020204" charset="-122"/>
                  <a:ea typeface="微软雅黑" panose="020B0503020204020204" charset="-122"/>
                  <a:cs typeface="微软雅黑" panose="020B0503020204020204" charset="-122"/>
                </a:rPr>
                <a:t>职场化</a:t>
              </a:r>
              <a:r>
                <a:rPr lang="en-US" altLang="zh-CN" sz="900" b="0">
                  <a:latin typeface="微软雅黑" panose="020B0503020204020204" charset="-122"/>
                  <a:ea typeface="微软雅黑" panose="020B0503020204020204" charset="-122"/>
                  <a:cs typeface="微软雅黑" panose="020B0503020204020204" charset="-122"/>
                </a:rPr>
                <a:t>”</a:t>
              </a:r>
              <a:r>
                <a:rPr lang="zh-CN" altLang="en-US" sz="900" b="0">
                  <a:latin typeface="微软雅黑" panose="020B0503020204020204" charset="-122"/>
                  <a:ea typeface="微软雅黑" panose="020B0503020204020204" charset="-122"/>
                  <a:cs typeface="微软雅黑" panose="020B0503020204020204" charset="-122"/>
                </a:rPr>
                <a:t>情景模拟</a:t>
              </a:r>
              <a:endParaRPr lang="zh-CN" altLang="en-US" sz="900" b="0">
                <a:latin typeface="微软雅黑" panose="020B0503020204020204" charset="-122"/>
                <a:ea typeface="微软雅黑" panose="020B0503020204020204" charset="-122"/>
                <a:cs typeface="微软雅黑" panose="020B0503020204020204" charset="-122"/>
              </a:endParaRPr>
            </a:p>
          </p:txBody>
        </p:sp>
      </p:grpSp>
      <p:pic>
        <p:nvPicPr>
          <p:cNvPr id="13" name="图片 8" descr="D:\17-19 数据\2019\新闻图片\部分代表性照片\温科院校企合作项目获得国家优秀案例.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a:xfrm>
            <a:off x="2530571" y="2998564"/>
            <a:ext cx="2494106" cy="1762544"/>
          </a:xfrm>
          <a:prstGeom prst="rect">
            <a:avLst/>
          </a:prstGeom>
          <a:noFill/>
          <a:ln>
            <a:noFill/>
          </a:ln>
        </p:spPr>
      </p:pic>
      <p:sp>
        <p:nvSpPr>
          <p:cNvPr id="100" name="文本框 99"/>
          <p:cNvSpPr txBox="1"/>
          <p:nvPr/>
        </p:nvSpPr>
        <p:spPr>
          <a:xfrm>
            <a:off x="89792" y="4760170"/>
            <a:ext cx="6299835" cy="315471"/>
          </a:xfrm>
          <a:prstGeom prst="rect">
            <a:avLst/>
          </a:prstGeom>
          <a:noFill/>
          <a:ln w="9525">
            <a:noFill/>
          </a:ln>
        </p:spPr>
        <p:txBody>
          <a:bodyPr wrap="square" lIns="68580" tIns="34290" rIns="68580" bIns="34290">
            <a:spAutoFit/>
          </a:bodyPr>
          <a:lstStyle/>
          <a:p>
            <a:r>
              <a:rPr lang="zh-CN" altLang="en-US" sz="1600" dirty="0">
                <a:latin typeface="微软雅黑" panose="020B0503020204020204" charset="-122"/>
                <a:ea typeface="微软雅黑" panose="020B0503020204020204" charset="-122"/>
              </a:rPr>
              <a:t>该项目被评为</a:t>
            </a:r>
            <a:r>
              <a:rPr lang="en-US" altLang="zh-CN" sz="1600" dirty="0">
                <a:latin typeface="微软雅黑" panose="020B0503020204020204" charset="-122"/>
                <a:ea typeface="微软雅黑" panose="020B0503020204020204" charset="-122"/>
              </a:rPr>
              <a:t>2018</a:t>
            </a:r>
            <a:r>
              <a:rPr lang="zh-CN" altLang="en-US" sz="1600" dirty="0">
                <a:latin typeface="微软雅黑" panose="020B0503020204020204" charset="-122"/>
                <a:ea typeface="微软雅黑" panose="020B0503020204020204" charset="-122"/>
              </a:rPr>
              <a:t>年全国高职高专校长联席会</a:t>
            </a:r>
            <a:r>
              <a:rPr lang="en-US" altLang="zh-CN" sz="1600" dirty="0">
                <a:solidFill>
                  <a:srgbClr val="C00000"/>
                </a:solidFill>
                <a:latin typeface="微软雅黑" panose="020B0503020204020204" charset="-122"/>
                <a:ea typeface="微软雅黑" panose="020B0503020204020204" charset="-122"/>
              </a:rPr>
              <a:t>20</a:t>
            </a:r>
            <a:r>
              <a:rPr lang="zh-CN" altLang="en-US" sz="1600" dirty="0">
                <a:solidFill>
                  <a:srgbClr val="C00000"/>
                </a:solidFill>
                <a:latin typeface="微软雅黑" panose="020B0503020204020204" charset="-122"/>
                <a:ea typeface="微软雅黑" panose="020B0503020204020204" charset="-122"/>
              </a:rPr>
              <a:t>个优秀案例之一</a:t>
            </a:r>
            <a:endParaRPr lang="zh-CN" altLang="en-US" sz="1600" dirty="0">
              <a:solidFill>
                <a:srgbClr val="C00000"/>
              </a:solidFill>
              <a:latin typeface="微软雅黑" panose="020B0503020204020204" charset="-122"/>
              <a:ea typeface="微软雅黑" panose="020B0503020204020204" charset="-122"/>
            </a:endParaRPr>
          </a:p>
        </p:txBody>
      </p:sp>
      <p:sp>
        <p:nvSpPr>
          <p:cNvPr id="14" name="文本框 13"/>
          <p:cNvSpPr txBox="1"/>
          <p:nvPr/>
        </p:nvSpPr>
        <p:spPr>
          <a:xfrm>
            <a:off x="251520" y="1207613"/>
            <a:ext cx="6264696" cy="715581"/>
          </a:xfrm>
          <a:prstGeom prst="rect">
            <a:avLst/>
          </a:prstGeom>
          <a:noFill/>
          <a:ln w="9525">
            <a:noFill/>
          </a:ln>
        </p:spPr>
        <p:txBody>
          <a:bodyPr wrap="square" lIns="68580" tIns="34290" rIns="68580" bIns="34290">
            <a:spAutoFit/>
          </a:bodyPr>
          <a:lstStyle/>
          <a:p>
            <a:pPr>
              <a:lnSpc>
                <a:spcPct val="150000"/>
              </a:lnSpc>
            </a:pPr>
            <a:r>
              <a:rPr lang="en-US" sz="1400" dirty="0">
                <a:latin typeface="微软雅黑" panose="020B0503020204020204" charset="-122"/>
                <a:ea typeface="微软雅黑" panose="020B0503020204020204" charset="-122"/>
              </a:rPr>
              <a:t>2017</a:t>
            </a:r>
            <a:r>
              <a:rPr lang="zh-CN" altLang="en-US" sz="1400" dirty="0">
                <a:latin typeface="微软雅黑" panose="020B0503020204020204" charset="-122"/>
                <a:ea typeface="微软雅黑" panose="020B0503020204020204" charset="-122"/>
              </a:rPr>
              <a:t>年，计算机网络技术专业和软件技术专业，开始与美和易思教育科技有限公司开展混合所有制性质的</a:t>
            </a:r>
            <a:r>
              <a:rPr lang="en-US" altLang="zh-CN" sz="1400" dirty="0">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校企共建共管</a:t>
            </a:r>
            <a:r>
              <a:rPr lang="en-US" altLang="zh-CN" sz="1400" dirty="0">
                <a:latin typeface="微软雅黑" panose="020B0503020204020204" charset="-122"/>
                <a:ea typeface="微软雅黑" panose="020B0503020204020204" charset="-122"/>
              </a:rPr>
              <a:t>”</a:t>
            </a:r>
            <a:r>
              <a:rPr lang="zh-CN" altLang="en-US" sz="1400" dirty="0">
                <a:latin typeface="微软雅黑" panose="020B0503020204020204" charset="-122"/>
                <a:ea typeface="微软雅黑" panose="020B0503020204020204" charset="-122"/>
              </a:rPr>
              <a:t>项目。</a:t>
            </a:r>
            <a:endParaRPr lang="zh-CN" altLang="en-US" sz="1400" dirty="0">
              <a:solidFill>
                <a:srgbClr val="C00000"/>
              </a:solidFill>
              <a:latin typeface="微软雅黑" panose="020B0503020204020204" charset="-122"/>
              <a:ea typeface="微软雅黑" panose="020B0503020204020204" charset="-122"/>
            </a:endParaRPr>
          </a:p>
        </p:txBody>
      </p:sp>
      <p:sp>
        <p:nvSpPr>
          <p:cNvPr id="18" name="文本框 17"/>
          <p:cNvSpPr txBox="1"/>
          <p:nvPr/>
        </p:nvSpPr>
        <p:spPr>
          <a:xfrm>
            <a:off x="5090951" y="4151389"/>
            <a:ext cx="6299835" cy="315471"/>
          </a:xfrm>
          <a:prstGeom prst="rect">
            <a:avLst/>
          </a:prstGeom>
          <a:noFill/>
          <a:ln w="9525">
            <a:noFill/>
          </a:ln>
        </p:spPr>
        <p:txBody>
          <a:bodyPr wrap="square" lIns="68580" tIns="34290" rIns="68580" bIns="34290">
            <a:spAutoFit/>
          </a:bodyPr>
          <a:lstStyle/>
          <a:p>
            <a:r>
              <a:rPr lang="zh-CN" altLang="en-US" sz="1600" dirty="0">
                <a:latin typeface="微软雅黑" panose="020B0503020204020204" charset="-122"/>
                <a:ea typeface="微软雅黑" panose="020B0503020204020204" charset="-122"/>
              </a:rPr>
              <a:t>温州市首批产教融合示范基地成功通过验收</a:t>
            </a:r>
            <a:endParaRPr lang="zh-CN" altLang="en-US" sz="1600" dirty="0">
              <a:solidFill>
                <a:srgbClr val="C00000"/>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7"/>
          <a:stretch>
            <a:fillRect/>
          </a:stretch>
        </p:blipFill>
        <p:spPr>
          <a:xfrm>
            <a:off x="5486544" y="1681592"/>
            <a:ext cx="3424295" cy="228738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693387" y="166896"/>
            <a:ext cx="387861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1.2 </a:t>
            </a:r>
            <a:r>
              <a:rPr lang="zh-CN" altLang="en-US" sz="2000" i="0" dirty="0">
                <a:latin typeface="微软雅黑" panose="020B0503020204020204" charset="-122"/>
                <a:ea typeface="微软雅黑" panose="020B0503020204020204" charset="-122"/>
              </a:rPr>
              <a:t>专业群特色</a:t>
            </a:r>
            <a:endParaRPr lang="zh-CN" altLang="en-US" sz="2000" i="0" dirty="0">
              <a:latin typeface="微软雅黑" panose="020B0503020204020204" charset="-122"/>
              <a:ea typeface="微软雅黑" panose="020B0503020204020204" charset="-122"/>
            </a:endParaRPr>
          </a:p>
        </p:txBody>
      </p:sp>
      <p:sp>
        <p:nvSpPr>
          <p:cNvPr id="225" name="文本框 224"/>
          <p:cNvSpPr txBox="1"/>
          <p:nvPr/>
        </p:nvSpPr>
        <p:spPr>
          <a:xfrm>
            <a:off x="1029970" y="838201"/>
            <a:ext cx="7371080" cy="377026"/>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sz="2000" dirty="0">
                <a:solidFill>
                  <a:srgbClr val="FFC000"/>
                </a:solidFill>
                <a:latin typeface="微软雅黑" panose="020B0503020204020204" charset="-122"/>
                <a:ea typeface="微软雅黑" panose="020B0503020204020204" charset="-122"/>
              </a:rPr>
              <a:t>2.  </a:t>
            </a:r>
            <a:r>
              <a:rPr lang="zh-CN" altLang="en-US" sz="2000" dirty="0">
                <a:solidFill>
                  <a:srgbClr val="FFC000"/>
                </a:solidFill>
                <a:latin typeface="微软雅黑" panose="020B0503020204020204" charset="-122"/>
                <a:ea typeface="微软雅黑" panose="020B0503020204020204" charset="-122"/>
              </a:rPr>
              <a:t>数字农业科研服务特色显著</a:t>
            </a:r>
            <a:endParaRPr lang="zh-CN" altLang="en-US" sz="2000" dirty="0">
              <a:solidFill>
                <a:srgbClr val="FFC000"/>
              </a:solidFill>
              <a:latin typeface="微软雅黑" panose="020B0503020204020204" charset="-122"/>
              <a:ea typeface="微软雅黑" panose="020B0503020204020204" charset="-122"/>
            </a:endParaRPr>
          </a:p>
        </p:txBody>
      </p:sp>
      <p:sp>
        <p:nvSpPr>
          <p:cNvPr id="70" name="Rectangle 1"/>
          <p:cNvSpPr/>
          <p:nvPr>
            <p:custDataLst>
              <p:tags r:id="rId1"/>
            </p:custDataLst>
          </p:nvPr>
        </p:nvSpPr>
        <p:spPr>
          <a:xfrm>
            <a:off x="-6985" y="4957778"/>
            <a:ext cx="9144000" cy="208017"/>
          </a:xfrm>
          <a:prstGeom prst="rect">
            <a:avLst/>
          </a:prstGeom>
          <a:solidFill>
            <a:sysClr val="window" lastClr="FFFFFF">
              <a:lumMod val="50000"/>
            </a:sysClr>
          </a:solidFill>
          <a:ln w="12700" cap="flat" cmpd="sng" algn="ctr">
            <a:noFill/>
            <a:prstDash val="solid"/>
            <a:miter lim="800000"/>
          </a:ln>
          <a:effectLst/>
        </p:spPr>
        <p:txBody>
          <a:bodyPr lIns="68580" tIns="34290" rIns="68580" bIns="34290" rtlCol="0" anchor="ctr"/>
          <a:lstStyle/>
          <a:p>
            <a:pPr algn="ctr">
              <a:lnSpc>
                <a:spcPct val="120000"/>
              </a:lnSpc>
            </a:pPr>
            <a:endParaRPr lang="id-ID">
              <a:latin typeface="Arial" panose="020B0604020202020204" pitchFamily="34" charset="0"/>
              <a:ea typeface="微软雅黑" panose="020B0503020204020204" charset="-122"/>
              <a:sym typeface="Arial" panose="020B0604020202020204" pitchFamily="34" charset="0"/>
            </a:endParaRPr>
          </a:p>
        </p:txBody>
      </p:sp>
      <p:sp>
        <p:nvSpPr>
          <p:cNvPr id="71" name="Freeform 6"/>
          <p:cNvSpPr/>
          <p:nvPr>
            <p:custDataLst>
              <p:tags r:id="rId2"/>
            </p:custDataLst>
          </p:nvPr>
        </p:nvSpPr>
        <p:spPr bwMode="auto">
          <a:xfrm>
            <a:off x="-10917" y="4669735"/>
            <a:ext cx="2636085" cy="288040"/>
          </a:xfrm>
          <a:custGeom>
            <a:avLst/>
            <a:gdLst>
              <a:gd name="T0" fmla="*/ 220 w 1244"/>
              <a:gd name="T1" fmla="*/ 225 h 337"/>
              <a:gd name="T2" fmla="*/ 338 w 1244"/>
              <a:gd name="T3" fmla="*/ 81 h 337"/>
              <a:gd name="T4" fmla="*/ 499 w 1244"/>
              <a:gd name="T5" fmla="*/ 0 h 337"/>
              <a:gd name="T6" fmla="*/ 589 w 1244"/>
              <a:gd name="T7" fmla="*/ 45 h 337"/>
              <a:gd name="T8" fmla="*/ 634 w 1244"/>
              <a:gd name="T9" fmla="*/ 114 h 337"/>
              <a:gd name="T10" fmla="*/ 934 w 1244"/>
              <a:gd name="T11" fmla="*/ 114 h 337"/>
              <a:gd name="T12" fmla="*/ 1154 w 1244"/>
              <a:gd name="T13" fmla="*/ 190 h 337"/>
              <a:gd name="T14" fmla="*/ 1244 w 1244"/>
              <a:gd name="T15" fmla="*/ 337 h 337"/>
              <a:gd name="T16" fmla="*/ 0 w 1244"/>
              <a:gd name="T17" fmla="*/ 337 h 337"/>
              <a:gd name="T18" fmla="*/ 220 w 1244"/>
              <a:gd name="T19" fmla="*/ 225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4" h="337">
                <a:moveTo>
                  <a:pt x="220" y="225"/>
                </a:moveTo>
                <a:lnTo>
                  <a:pt x="338" y="81"/>
                </a:lnTo>
                <a:lnTo>
                  <a:pt x="499" y="0"/>
                </a:lnTo>
                <a:lnTo>
                  <a:pt x="589" y="45"/>
                </a:lnTo>
                <a:lnTo>
                  <a:pt x="634" y="114"/>
                </a:lnTo>
                <a:lnTo>
                  <a:pt x="934" y="114"/>
                </a:lnTo>
                <a:lnTo>
                  <a:pt x="1154" y="190"/>
                </a:lnTo>
                <a:lnTo>
                  <a:pt x="1244" y="337"/>
                </a:lnTo>
                <a:lnTo>
                  <a:pt x="0" y="337"/>
                </a:lnTo>
                <a:lnTo>
                  <a:pt x="220" y="225"/>
                </a:lnTo>
                <a:close/>
              </a:path>
            </a:pathLst>
          </a:custGeom>
          <a:solidFill>
            <a:srgbClr val="1F74AD"/>
          </a:solidFill>
          <a:ln>
            <a:noFill/>
          </a:ln>
        </p:spPr>
        <p:txBody>
          <a:bodyPr vert="horz" wrap="square" lIns="68580" tIns="34290" rIns="68580" bIns="34290" numCol="1" anchor="t" anchorCtr="0" compatLnSpc="1"/>
          <a:lstStyle/>
          <a:p>
            <a:pPr>
              <a:lnSpc>
                <a:spcPct val="120000"/>
              </a:lnSpc>
            </a:pPr>
            <a:endParaRPr lang="id-ID" dirty="0">
              <a:latin typeface="Arial" panose="020B0604020202020204" pitchFamily="34" charset="0"/>
              <a:ea typeface="微软雅黑" panose="020B0503020204020204" charset="-122"/>
              <a:sym typeface="Arial" panose="020B0604020202020204" pitchFamily="34" charset="0"/>
            </a:endParaRPr>
          </a:p>
        </p:txBody>
      </p:sp>
      <p:sp>
        <p:nvSpPr>
          <p:cNvPr id="72" name="Freeform 7"/>
          <p:cNvSpPr/>
          <p:nvPr>
            <p:custDataLst>
              <p:tags r:id="rId3"/>
            </p:custDataLst>
          </p:nvPr>
        </p:nvSpPr>
        <p:spPr bwMode="auto">
          <a:xfrm>
            <a:off x="1796005" y="4341637"/>
            <a:ext cx="3172104" cy="616142"/>
          </a:xfrm>
          <a:custGeom>
            <a:avLst/>
            <a:gdLst>
              <a:gd name="T0" fmla="*/ 0 w 689"/>
              <a:gd name="T1" fmla="*/ 243 h 243"/>
              <a:gd name="T2" fmla="*/ 53 w 689"/>
              <a:gd name="T3" fmla="*/ 128 h 243"/>
              <a:gd name="T4" fmla="*/ 89 w 689"/>
              <a:gd name="T5" fmla="*/ 101 h 243"/>
              <a:gd name="T6" fmla="*/ 191 w 689"/>
              <a:gd name="T7" fmla="*/ 19 h 243"/>
              <a:gd name="T8" fmla="*/ 279 w 689"/>
              <a:gd name="T9" fmla="*/ 19 h 243"/>
              <a:gd name="T10" fmla="*/ 332 w 689"/>
              <a:gd name="T11" fmla="*/ 63 h 243"/>
              <a:gd name="T12" fmla="*/ 380 w 689"/>
              <a:gd name="T13" fmla="*/ 101 h 243"/>
              <a:gd name="T14" fmla="*/ 408 w 689"/>
              <a:gd name="T15" fmla="*/ 48 h 243"/>
              <a:gd name="T16" fmla="*/ 456 w 689"/>
              <a:gd name="T17" fmla="*/ 0 h 243"/>
              <a:gd name="T18" fmla="*/ 520 w 689"/>
              <a:gd name="T19" fmla="*/ 0 h 243"/>
              <a:gd name="T20" fmla="*/ 592 w 689"/>
              <a:gd name="T21" fmla="*/ 121 h 243"/>
              <a:gd name="T22" fmla="*/ 689 w 689"/>
              <a:gd name="T23" fmla="*/ 243 h 243"/>
              <a:gd name="T24" fmla="*/ 0 w 689"/>
              <a:gd name="T25"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9" h="243">
                <a:moveTo>
                  <a:pt x="0" y="243"/>
                </a:moveTo>
                <a:cubicBezTo>
                  <a:pt x="4" y="243"/>
                  <a:pt x="53" y="128"/>
                  <a:pt x="53" y="128"/>
                </a:cubicBezTo>
                <a:cubicBezTo>
                  <a:pt x="89" y="101"/>
                  <a:pt x="89" y="101"/>
                  <a:pt x="89" y="101"/>
                </a:cubicBezTo>
                <a:cubicBezTo>
                  <a:pt x="191" y="19"/>
                  <a:pt x="191" y="19"/>
                  <a:pt x="191" y="19"/>
                </a:cubicBezTo>
                <a:cubicBezTo>
                  <a:pt x="279" y="19"/>
                  <a:pt x="279" y="19"/>
                  <a:pt x="279" y="19"/>
                </a:cubicBezTo>
                <a:cubicBezTo>
                  <a:pt x="332" y="63"/>
                  <a:pt x="332" y="63"/>
                  <a:pt x="332" y="63"/>
                </a:cubicBezTo>
                <a:cubicBezTo>
                  <a:pt x="380" y="101"/>
                  <a:pt x="380" y="101"/>
                  <a:pt x="380" y="101"/>
                </a:cubicBezTo>
                <a:cubicBezTo>
                  <a:pt x="408" y="48"/>
                  <a:pt x="408" y="48"/>
                  <a:pt x="408" y="48"/>
                </a:cubicBezTo>
                <a:cubicBezTo>
                  <a:pt x="456" y="0"/>
                  <a:pt x="456" y="0"/>
                  <a:pt x="456" y="0"/>
                </a:cubicBezTo>
                <a:cubicBezTo>
                  <a:pt x="520" y="0"/>
                  <a:pt x="520" y="0"/>
                  <a:pt x="520" y="0"/>
                </a:cubicBezTo>
                <a:cubicBezTo>
                  <a:pt x="592" y="121"/>
                  <a:pt x="592" y="121"/>
                  <a:pt x="592" y="121"/>
                </a:cubicBezTo>
                <a:cubicBezTo>
                  <a:pt x="689" y="243"/>
                  <a:pt x="689" y="243"/>
                  <a:pt x="689" y="243"/>
                </a:cubicBezTo>
                <a:lnTo>
                  <a:pt x="0" y="243"/>
                </a:lnTo>
                <a:close/>
              </a:path>
            </a:pathLst>
          </a:custGeom>
          <a:solidFill>
            <a:srgbClr val="3498DB"/>
          </a:solidFill>
          <a:ln>
            <a:noFill/>
          </a:ln>
        </p:spPr>
        <p:txBody>
          <a:bodyPr vert="horz" wrap="square" lIns="68580" tIns="34290" rIns="68580" bIns="34290" numCol="1" anchor="t" anchorCtr="0" compatLnSpc="1"/>
          <a:lstStyle/>
          <a:p>
            <a:pPr>
              <a:lnSpc>
                <a:spcPct val="120000"/>
              </a:lnSpc>
            </a:pPr>
            <a:endParaRPr lang="id-ID">
              <a:latin typeface="Arial" panose="020B0604020202020204" pitchFamily="34" charset="0"/>
              <a:ea typeface="微软雅黑" panose="020B0503020204020204" charset="-122"/>
              <a:sym typeface="Arial" panose="020B0604020202020204" pitchFamily="34" charset="0"/>
            </a:endParaRPr>
          </a:p>
        </p:txBody>
      </p:sp>
      <p:sp>
        <p:nvSpPr>
          <p:cNvPr id="73" name="Freeform 11"/>
          <p:cNvSpPr/>
          <p:nvPr>
            <p:custDataLst>
              <p:tags r:id="rId4"/>
            </p:custDataLst>
          </p:nvPr>
        </p:nvSpPr>
        <p:spPr bwMode="auto">
          <a:xfrm>
            <a:off x="3859137" y="3834963"/>
            <a:ext cx="3012271" cy="1122815"/>
          </a:xfrm>
          <a:custGeom>
            <a:avLst/>
            <a:gdLst>
              <a:gd name="T0" fmla="*/ 1503 w 1603"/>
              <a:gd name="T1" fmla="*/ 838 h 1007"/>
              <a:gd name="T2" fmla="*/ 1359 w 1603"/>
              <a:gd name="T3" fmla="*/ 625 h 1007"/>
              <a:gd name="T4" fmla="*/ 1156 w 1603"/>
              <a:gd name="T5" fmla="*/ 396 h 1007"/>
              <a:gd name="T6" fmla="*/ 1156 w 1603"/>
              <a:gd name="T7" fmla="*/ 178 h 1007"/>
              <a:gd name="T8" fmla="*/ 1030 w 1603"/>
              <a:gd name="T9" fmla="*/ 0 h 1007"/>
              <a:gd name="T10" fmla="*/ 874 w 1603"/>
              <a:gd name="T11" fmla="*/ 0 h 1007"/>
              <a:gd name="T12" fmla="*/ 574 w 1603"/>
              <a:gd name="T13" fmla="*/ 140 h 1007"/>
              <a:gd name="T14" fmla="*/ 520 w 1603"/>
              <a:gd name="T15" fmla="*/ 317 h 1007"/>
              <a:gd name="T16" fmla="*/ 446 w 1603"/>
              <a:gd name="T17" fmla="*/ 533 h 1007"/>
              <a:gd name="T18" fmla="*/ 328 w 1603"/>
              <a:gd name="T19" fmla="*/ 791 h 1007"/>
              <a:gd name="T20" fmla="*/ 0 w 1603"/>
              <a:gd name="T21" fmla="*/ 1007 h 1007"/>
              <a:gd name="T22" fmla="*/ 1603 w 1603"/>
              <a:gd name="T23" fmla="*/ 1007 h 1007"/>
              <a:gd name="T24" fmla="*/ 1503 w 1603"/>
              <a:gd name="T25" fmla="*/ 838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3" h="1007">
                <a:moveTo>
                  <a:pt x="1503" y="838"/>
                </a:moveTo>
                <a:lnTo>
                  <a:pt x="1359" y="625"/>
                </a:lnTo>
                <a:lnTo>
                  <a:pt x="1156" y="396"/>
                </a:lnTo>
                <a:lnTo>
                  <a:pt x="1156" y="178"/>
                </a:lnTo>
                <a:lnTo>
                  <a:pt x="1030" y="0"/>
                </a:lnTo>
                <a:lnTo>
                  <a:pt x="874" y="0"/>
                </a:lnTo>
                <a:lnTo>
                  <a:pt x="574" y="140"/>
                </a:lnTo>
                <a:lnTo>
                  <a:pt x="520" y="317"/>
                </a:lnTo>
                <a:lnTo>
                  <a:pt x="446" y="533"/>
                </a:lnTo>
                <a:lnTo>
                  <a:pt x="328" y="791"/>
                </a:lnTo>
                <a:lnTo>
                  <a:pt x="0" y="1007"/>
                </a:lnTo>
                <a:lnTo>
                  <a:pt x="1603" y="1007"/>
                </a:lnTo>
                <a:lnTo>
                  <a:pt x="1503" y="838"/>
                </a:lnTo>
                <a:close/>
              </a:path>
            </a:pathLst>
          </a:custGeom>
          <a:solidFill>
            <a:srgbClr val="1AA3AA"/>
          </a:solidFill>
          <a:ln>
            <a:noFill/>
          </a:ln>
        </p:spPr>
        <p:txBody>
          <a:bodyPr vert="horz" wrap="square" lIns="68580" tIns="34290" rIns="68580" bIns="34290" numCol="1" anchor="t" anchorCtr="0" compatLnSpc="1"/>
          <a:lstStyle/>
          <a:p>
            <a:pPr>
              <a:lnSpc>
                <a:spcPct val="120000"/>
              </a:lnSpc>
            </a:pPr>
            <a:endParaRPr lang="id-ID">
              <a:latin typeface="Arial" panose="020B0604020202020204" pitchFamily="34" charset="0"/>
              <a:ea typeface="微软雅黑" panose="020B0503020204020204" charset="-122"/>
              <a:sym typeface="Arial" panose="020B0604020202020204" pitchFamily="34" charset="0"/>
            </a:endParaRPr>
          </a:p>
        </p:txBody>
      </p:sp>
      <p:sp>
        <p:nvSpPr>
          <p:cNvPr id="74" name="Freeform 12"/>
          <p:cNvSpPr/>
          <p:nvPr>
            <p:custDataLst>
              <p:tags r:id="rId5"/>
            </p:custDataLst>
          </p:nvPr>
        </p:nvSpPr>
        <p:spPr bwMode="auto">
          <a:xfrm>
            <a:off x="5762428" y="4042981"/>
            <a:ext cx="3374588" cy="914798"/>
          </a:xfrm>
          <a:custGeom>
            <a:avLst/>
            <a:gdLst>
              <a:gd name="T0" fmla="*/ 0 w 2090"/>
              <a:gd name="T1" fmla="*/ 1308 h 1308"/>
              <a:gd name="T2" fmla="*/ 395 w 2090"/>
              <a:gd name="T3" fmla="*/ 1078 h 1308"/>
              <a:gd name="T4" fmla="*/ 527 w 2090"/>
              <a:gd name="T5" fmla="*/ 971 h 1308"/>
              <a:gd name="T6" fmla="*/ 624 w 2090"/>
              <a:gd name="T7" fmla="*/ 775 h 1308"/>
              <a:gd name="T8" fmla="*/ 591 w 2090"/>
              <a:gd name="T9" fmla="*/ 652 h 1308"/>
              <a:gd name="T10" fmla="*/ 461 w 2090"/>
              <a:gd name="T11" fmla="*/ 427 h 1308"/>
              <a:gd name="T12" fmla="*/ 671 w 2090"/>
              <a:gd name="T13" fmla="*/ 301 h 1308"/>
              <a:gd name="T14" fmla="*/ 756 w 2090"/>
              <a:gd name="T15" fmla="*/ 356 h 1308"/>
              <a:gd name="T16" fmla="*/ 941 w 2090"/>
              <a:gd name="T17" fmla="*/ 486 h 1308"/>
              <a:gd name="T18" fmla="*/ 860 w 2090"/>
              <a:gd name="T19" fmla="*/ 157 h 1308"/>
              <a:gd name="T20" fmla="*/ 979 w 2090"/>
              <a:gd name="T21" fmla="*/ 0 h 1308"/>
              <a:gd name="T22" fmla="*/ 1144 w 2090"/>
              <a:gd name="T23" fmla="*/ 0 h 1308"/>
              <a:gd name="T24" fmla="*/ 1267 w 2090"/>
              <a:gd name="T25" fmla="*/ 64 h 1308"/>
              <a:gd name="T26" fmla="*/ 1385 w 2090"/>
              <a:gd name="T27" fmla="*/ 356 h 1308"/>
              <a:gd name="T28" fmla="*/ 1584 w 2090"/>
              <a:gd name="T29" fmla="*/ 775 h 1308"/>
              <a:gd name="T30" fmla="*/ 1898 w 2090"/>
              <a:gd name="T31" fmla="*/ 1078 h 1308"/>
              <a:gd name="T32" fmla="*/ 2090 w 2090"/>
              <a:gd name="T33" fmla="*/ 1308 h 1308"/>
              <a:gd name="T34" fmla="*/ 0 w 2090"/>
              <a:gd name="T35" fmla="*/ 1308 h 1308"/>
              <a:gd name="connsiteX0" fmla="*/ 0 w 10000"/>
              <a:gd name="connsiteY0" fmla="*/ 10000 h 10000"/>
              <a:gd name="connsiteX1" fmla="*/ 1890 w 10000"/>
              <a:gd name="connsiteY1" fmla="*/ 8242 h 10000"/>
              <a:gd name="connsiteX2" fmla="*/ 2522 w 10000"/>
              <a:gd name="connsiteY2" fmla="*/ 7424 h 10000"/>
              <a:gd name="connsiteX3" fmla="*/ 2986 w 10000"/>
              <a:gd name="connsiteY3" fmla="*/ 5925 h 10000"/>
              <a:gd name="connsiteX4" fmla="*/ 2828 w 10000"/>
              <a:gd name="connsiteY4" fmla="*/ 4985 h 10000"/>
              <a:gd name="connsiteX5" fmla="*/ 3211 w 10000"/>
              <a:gd name="connsiteY5" fmla="*/ 2301 h 10000"/>
              <a:gd name="connsiteX6" fmla="*/ 3617 w 10000"/>
              <a:gd name="connsiteY6" fmla="*/ 2722 h 10000"/>
              <a:gd name="connsiteX7" fmla="*/ 4502 w 10000"/>
              <a:gd name="connsiteY7" fmla="*/ 3716 h 10000"/>
              <a:gd name="connsiteX8" fmla="*/ 4115 w 10000"/>
              <a:gd name="connsiteY8" fmla="*/ 1200 h 10000"/>
              <a:gd name="connsiteX9" fmla="*/ 4684 w 10000"/>
              <a:gd name="connsiteY9" fmla="*/ 0 h 10000"/>
              <a:gd name="connsiteX10" fmla="*/ 5474 w 10000"/>
              <a:gd name="connsiteY10" fmla="*/ 0 h 10000"/>
              <a:gd name="connsiteX11" fmla="*/ 6062 w 10000"/>
              <a:gd name="connsiteY11" fmla="*/ 489 h 10000"/>
              <a:gd name="connsiteX12" fmla="*/ 6627 w 10000"/>
              <a:gd name="connsiteY12" fmla="*/ 2722 h 10000"/>
              <a:gd name="connsiteX13" fmla="*/ 7579 w 10000"/>
              <a:gd name="connsiteY13" fmla="*/ 5925 h 10000"/>
              <a:gd name="connsiteX14" fmla="*/ 9081 w 10000"/>
              <a:gd name="connsiteY14" fmla="*/ 8242 h 10000"/>
              <a:gd name="connsiteX15" fmla="*/ 10000 w 10000"/>
              <a:gd name="connsiteY15" fmla="*/ 10000 h 10000"/>
              <a:gd name="connsiteX16" fmla="*/ 0 w 10000"/>
              <a:gd name="connsiteY16" fmla="*/ 10000 h 10000"/>
              <a:gd name="connsiteX0-1" fmla="*/ 0 w 10000"/>
              <a:gd name="connsiteY0-2" fmla="*/ 10000 h 10000"/>
              <a:gd name="connsiteX1-3" fmla="*/ 1890 w 10000"/>
              <a:gd name="connsiteY1-4" fmla="*/ 8242 h 10000"/>
              <a:gd name="connsiteX2-5" fmla="*/ 2522 w 10000"/>
              <a:gd name="connsiteY2-6" fmla="*/ 7424 h 10000"/>
              <a:gd name="connsiteX3-7" fmla="*/ 2986 w 10000"/>
              <a:gd name="connsiteY3-8" fmla="*/ 5925 h 10000"/>
              <a:gd name="connsiteX4-9" fmla="*/ 2828 w 10000"/>
              <a:gd name="connsiteY4-10" fmla="*/ 4985 h 10000"/>
              <a:gd name="connsiteX5-11" fmla="*/ 3617 w 10000"/>
              <a:gd name="connsiteY5-12" fmla="*/ 2722 h 10000"/>
              <a:gd name="connsiteX6-13" fmla="*/ 4502 w 10000"/>
              <a:gd name="connsiteY6-14" fmla="*/ 3716 h 10000"/>
              <a:gd name="connsiteX7-15" fmla="*/ 4115 w 10000"/>
              <a:gd name="connsiteY7-16" fmla="*/ 1200 h 10000"/>
              <a:gd name="connsiteX8-17" fmla="*/ 4684 w 10000"/>
              <a:gd name="connsiteY8-18" fmla="*/ 0 h 10000"/>
              <a:gd name="connsiteX9-19" fmla="*/ 5474 w 10000"/>
              <a:gd name="connsiteY9-20" fmla="*/ 0 h 10000"/>
              <a:gd name="connsiteX10-21" fmla="*/ 6062 w 10000"/>
              <a:gd name="connsiteY10-22" fmla="*/ 489 h 10000"/>
              <a:gd name="connsiteX11-23" fmla="*/ 6627 w 10000"/>
              <a:gd name="connsiteY11-24" fmla="*/ 2722 h 10000"/>
              <a:gd name="connsiteX12-25" fmla="*/ 7579 w 10000"/>
              <a:gd name="connsiteY12-26" fmla="*/ 5925 h 10000"/>
              <a:gd name="connsiteX13-27" fmla="*/ 9081 w 10000"/>
              <a:gd name="connsiteY13-28" fmla="*/ 8242 h 10000"/>
              <a:gd name="connsiteX14-29" fmla="*/ 10000 w 10000"/>
              <a:gd name="connsiteY14-30" fmla="*/ 10000 h 10000"/>
              <a:gd name="connsiteX15-31" fmla="*/ 0 w 10000"/>
              <a:gd name="connsiteY15-32" fmla="*/ 10000 h 10000"/>
              <a:gd name="connsiteX0-33" fmla="*/ 0 w 10000"/>
              <a:gd name="connsiteY0-34" fmla="*/ 10000 h 10000"/>
              <a:gd name="connsiteX1-35" fmla="*/ 1890 w 10000"/>
              <a:gd name="connsiteY1-36" fmla="*/ 8242 h 10000"/>
              <a:gd name="connsiteX2-37" fmla="*/ 2522 w 10000"/>
              <a:gd name="connsiteY2-38" fmla="*/ 7424 h 10000"/>
              <a:gd name="connsiteX3-39" fmla="*/ 2986 w 10000"/>
              <a:gd name="connsiteY3-40" fmla="*/ 5925 h 10000"/>
              <a:gd name="connsiteX4-41" fmla="*/ 2828 w 10000"/>
              <a:gd name="connsiteY4-42" fmla="*/ 4985 h 10000"/>
              <a:gd name="connsiteX5-43" fmla="*/ 3617 w 10000"/>
              <a:gd name="connsiteY5-44" fmla="*/ 2722 h 10000"/>
              <a:gd name="connsiteX6-45" fmla="*/ 4502 w 10000"/>
              <a:gd name="connsiteY6-46" fmla="*/ 3716 h 10000"/>
              <a:gd name="connsiteX7-47" fmla="*/ 4115 w 10000"/>
              <a:gd name="connsiteY7-48" fmla="*/ 1200 h 10000"/>
              <a:gd name="connsiteX8-49" fmla="*/ 5474 w 10000"/>
              <a:gd name="connsiteY8-50" fmla="*/ 0 h 10000"/>
              <a:gd name="connsiteX9-51" fmla="*/ 6062 w 10000"/>
              <a:gd name="connsiteY9-52" fmla="*/ 489 h 10000"/>
              <a:gd name="connsiteX10-53" fmla="*/ 6627 w 10000"/>
              <a:gd name="connsiteY10-54" fmla="*/ 2722 h 10000"/>
              <a:gd name="connsiteX11-55" fmla="*/ 7579 w 10000"/>
              <a:gd name="connsiteY11-56" fmla="*/ 5925 h 10000"/>
              <a:gd name="connsiteX12-57" fmla="*/ 9081 w 10000"/>
              <a:gd name="connsiteY12-58" fmla="*/ 8242 h 10000"/>
              <a:gd name="connsiteX13-59" fmla="*/ 10000 w 10000"/>
              <a:gd name="connsiteY13-60" fmla="*/ 10000 h 10000"/>
              <a:gd name="connsiteX14-61" fmla="*/ 0 w 10000"/>
              <a:gd name="connsiteY14-62" fmla="*/ 10000 h 10000"/>
              <a:gd name="connsiteX0-63" fmla="*/ 0 w 10000"/>
              <a:gd name="connsiteY0-64" fmla="*/ 10000 h 10000"/>
              <a:gd name="connsiteX1-65" fmla="*/ 1890 w 10000"/>
              <a:gd name="connsiteY1-66" fmla="*/ 8242 h 10000"/>
              <a:gd name="connsiteX2-67" fmla="*/ 2522 w 10000"/>
              <a:gd name="connsiteY2-68" fmla="*/ 7424 h 10000"/>
              <a:gd name="connsiteX3-69" fmla="*/ 2986 w 10000"/>
              <a:gd name="connsiteY3-70" fmla="*/ 5925 h 10000"/>
              <a:gd name="connsiteX4-71" fmla="*/ 2828 w 10000"/>
              <a:gd name="connsiteY4-72" fmla="*/ 4985 h 10000"/>
              <a:gd name="connsiteX5-73" fmla="*/ 3617 w 10000"/>
              <a:gd name="connsiteY5-74" fmla="*/ 2722 h 10000"/>
              <a:gd name="connsiteX6-75" fmla="*/ 4502 w 10000"/>
              <a:gd name="connsiteY6-76" fmla="*/ 3716 h 10000"/>
              <a:gd name="connsiteX7-77" fmla="*/ 5474 w 10000"/>
              <a:gd name="connsiteY7-78" fmla="*/ 0 h 10000"/>
              <a:gd name="connsiteX8-79" fmla="*/ 6062 w 10000"/>
              <a:gd name="connsiteY8-80" fmla="*/ 489 h 10000"/>
              <a:gd name="connsiteX9-81" fmla="*/ 6627 w 10000"/>
              <a:gd name="connsiteY9-82" fmla="*/ 2722 h 10000"/>
              <a:gd name="connsiteX10-83" fmla="*/ 7579 w 10000"/>
              <a:gd name="connsiteY10-84" fmla="*/ 5925 h 10000"/>
              <a:gd name="connsiteX11-85" fmla="*/ 9081 w 10000"/>
              <a:gd name="connsiteY11-86" fmla="*/ 8242 h 10000"/>
              <a:gd name="connsiteX12-87" fmla="*/ 10000 w 10000"/>
              <a:gd name="connsiteY12-88" fmla="*/ 10000 h 10000"/>
              <a:gd name="connsiteX13-89" fmla="*/ 0 w 10000"/>
              <a:gd name="connsiteY13-90" fmla="*/ 10000 h 10000"/>
              <a:gd name="connsiteX0-91" fmla="*/ 0 w 10000"/>
              <a:gd name="connsiteY0-92" fmla="*/ 9511 h 9511"/>
              <a:gd name="connsiteX1-93" fmla="*/ 1890 w 10000"/>
              <a:gd name="connsiteY1-94" fmla="*/ 7753 h 9511"/>
              <a:gd name="connsiteX2-95" fmla="*/ 2522 w 10000"/>
              <a:gd name="connsiteY2-96" fmla="*/ 6935 h 9511"/>
              <a:gd name="connsiteX3-97" fmla="*/ 2986 w 10000"/>
              <a:gd name="connsiteY3-98" fmla="*/ 5436 h 9511"/>
              <a:gd name="connsiteX4-99" fmla="*/ 2828 w 10000"/>
              <a:gd name="connsiteY4-100" fmla="*/ 4496 h 9511"/>
              <a:gd name="connsiteX5-101" fmla="*/ 3617 w 10000"/>
              <a:gd name="connsiteY5-102" fmla="*/ 2233 h 9511"/>
              <a:gd name="connsiteX6-103" fmla="*/ 4502 w 10000"/>
              <a:gd name="connsiteY6-104" fmla="*/ 3227 h 9511"/>
              <a:gd name="connsiteX7-105" fmla="*/ 5367 w 10000"/>
              <a:gd name="connsiteY7-106" fmla="*/ 513 h 9511"/>
              <a:gd name="connsiteX8-107" fmla="*/ 6062 w 10000"/>
              <a:gd name="connsiteY8-108" fmla="*/ 0 h 9511"/>
              <a:gd name="connsiteX9-109" fmla="*/ 6627 w 10000"/>
              <a:gd name="connsiteY9-110" fmla="*/ 2233 h 9511"/>
              <a:gd name="connsiteX10-111" fmla="*/ 7579 w 10000"/>
              <a:gd name="connsiteY10-112" fmla="*/ 5436 h 9511"/>
              <a:gd name="connsiteX11-113" fmla="*/ 9081 w 10000"/>
              <a:gd name="connsiteY11-114" fmla="*/ 7753 h 9511"/>
              <a:gd name="connsiteX12-115" fmla="*/ 10000 w 10000"/>
              <a:gd name="connsiteY12-116" fmla="*/ 9511 h 9511"/>
              <a:gd name="connsiteX13-117" fmla="*/ 0 w 10000"/>
              <a:gd name="connsiteY13-118" fmla="*/ 9511 h 95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Lst>
            <a:rect l="l" t="t" r="r" b="b"/>
            <a:pathLst>
              <a:path w="10000" h="9511">
                <a:moveTo>
                  <a:pt x="0" y="9511"/>
                </a:moveTo>
                <a:lnTo>
                  <a:pt x="1890" y="7753"/>
                </a:lnTo>
                <a:lnTo>
                  <a:pt x="2522" y="6935"/>
                </a:lnTo>
                <a:lnTo>
                  <a:pt x="2986" y="5436"/>
                </a:lnTo>
                <a:cubicBezTo>
                  <a:pt x="2933" y="5123"/>
                  <a:pt x="2881" y="4809"/>
                  <a:pt x="2828" y="4496"/>
                </a:cubicBezTo>
                <a:cubicBezTo>
                  <a:pt x="2933" y="3962"/>
                  <a:pt x="3338" y="2444"/>
                  <a:pt x="3617" y="2233"/>
                </a:cubicBezTo>
                <a:lnTo>
                  <a:pt x="4502" y="3227"/>
                </a:lnTo>
                <a:lnTo>
                  <a:pt x="5367" y="513"/>
                </a:lnTo>
                <a:lnTo>
                  <a:pt x="6062" y="0"/>
                </a:lnTo>
                <a:lnTo>
                  <a:pt x="6627" y="2233"/>
                </a:lnTo>
                <a:lnTo>
                  <a:pt x="7579" y="5436"/>
                </a:lnTo>
                <a:lnTo>
                  <a:pt x="9081" y="7753"/>
                </a:lnTo>
                <a:lnTo>
                  <a:pt x="10000" y="9511"/>
                </a:lnTo>
                <a:lnTo>
                  <a:pt x="0" y="9511"/>
                </a:lnTo>
                <a:close/>
              </a:path>
            </a:pathLst>
          </a:custGeom>
          <a:solidFill>
            <a:srgbClr val="69A35B"/>
          </a:solidFill>
          <a:ln>
            <a:noFill/>
          </a:ln>
        </p:spPr>
        <p:txBody>
          <a:bodyPr vert="horz" wrap="square" lIns="68580" tIns="34290" rIns="68580" bIns="34290" numCol="1" anchor="t" anchorCtr="0" compatLnSpc="1"/>
          <a:lstStyle/>
          <a:p>
            <a:pPr>
              <a:lnSpc>
                <a:spcPct val="120000"/>
              </a:lnSpc>
            </a:pPr>
            <a:endParaRPr lang="id-ID" dirty="0">
              <a:latin typeface="Arial" panose="020B0604020202020204" pitchFamily="34" charset="0"/>
              <a:ea typeface="微软雅黑" panose="020B0503020204020204" charset="-122"/>
              <a:sym typeface="Arial" panose="020B0604020202020204" pitchFamily="34" charset="0"/>
            </a:endParaRPr>
          </a:p>
        </p:txBody>
      </p:sp>
      <p:sp>
        <p:nvSpPr>
          <p:cNvPr id="75" name="TextBox 8"/>
          <p:cNvSpPr txBox="1"/>
          <p:nvPr>
            <p:custDataLst>
              <p:tags r:id="rId6"/>
            </p:custDataLst>
          </p:nvPr>
        </p:nvSpPr>
        <p:spPr>
          <a:xfrm>
            <a:off x="735717" y="4936543"/>
            <a:ext cx="816124" cy="359116"/>
          </a:xfrm>
          <a:prstGeom prst="rect">
            <a:avLst/>
          </a:prstGeom>
          <a:noFill/>
        </p:spPr>
        <p:txBody>
          <a:bodyPr wrap="square" lIns="68580" tIns="34290" rIns="68580" bIns="34290" rtlCol="0">
            <a:normAutofit/>
          </a:bodyPr>
          <a:lstStyle/>
          <a:p>
            <a:pPr algn="ctr">
              <a:lnSpc>
                <a:spcPct val="120000"/>
              </a:lnSpc>
            </a:pPr>
            <a:r>
              <a:rPr lang="en-US" altLang="id-ID" sz="1200" spc="113" dirty="0">
                <a:solidFill>
                  <a:sysClr val="window" lastClr="FFFFFF"/>
                </a:solidFill>
                <a:ea typeface="微软雅黑" panose="020B0503020204020204" charset="-122"/>
                <a:sym typeface="Arial" panose="020B0604020202020204" pitchFamily="34" charset="0"/>
              </a:rPr>
              <a:t>2015.6</a:t>
            </a:r>
            <a:endParaRPr lang="en-US" altLang="id-ID" sz="1200" spc="113" dirty="0">
              <a:solidFill>
                <a:sysClr val="window" lastClr="FFFFFF"/>
              </a:solidFill>
              <a:ea typeface="微软雅黑" panose="020B0503020204020204" charset="-122"/>
              <a:sym typeface="Arial" panose="020B0604020202020204" pitchFamily="34" charset="0"/>
            </a:endParaRPr>
          </a:p>
        </p:txBody>
      </p:sp>
      <p:sp>
        <p:nvSpPr>
          <p:cNvPr id="76" name="TextBox 9"/>
          <p:cNvSpPr txBox="1"/>
          <p:nvPr>
            <p:custDataLst>
              <p:tags r:id="rId7"/>
            </p:custDataLst>
          </p:nvPr>
        </p:nvSpPr>
        <p:spPr>
          <a:xfrm>
            <a:off x="2048511" y="4958080"/>
            <a:ext cx="995680" cy="359410"/>
          </a:xfrm>
          <a:prstGeom prst="rect">
            <a:avLst/>
          </a:prstGeom>
          <a:noFill/>
        </p:spPr>
        <p:txBody>
          <a:bodyPr wrap="square" lIns="68580" tIns="34290" rIns="68580" bIns="34290" rtlCol="0">
            <a:noAutofit/>
          </a:bodyPr>
          <a:lstStyle/>
          <a:p>
            <a:pPr algn="ctr">
              <a:lnSpc>
                <a:spcPct val="120000"/>
              </a:lnSpc>
            </a:pPr>
            <a:r>
              <a:rPr lang="en-US" altLang="id-ID" sz="1100" spc="113" dirty="0">
                <a:solidFill>
                  <a:sysClr val="window" lastClr="FFFFFF"/>
                </a:solidFill>
                <a:ea typeface="微软雅黑" panose="020B0503020204020204" charset="-122"/>
                <a:sym typeface="Arial" panose="020B0604020202020204" pitchFamily="34" charset="0"/>
              </a:rPr>
              <a:t>2016.12</a:t>
            </a:r>
            <a:endParaRPr lang="en-US" altLang="id-ID" sz="1100" spc="113" dirty="0">
              <a:solidFill>
                <a:sysClr val="window" lastClr="FFFFFF"/>
              </a:solidFill>
              <a:ea typeface="微软雅黑" panose="020B0503020204020204" charset="-122"/>
              <a:sym typeface="Arial" panose="020B0604020202020204" pitchFamily="34" charset="0"/>
            </a:endParaRPr>
          </a:p>
        </p:txBody>
      </p:sp>
      <p:sp>
        <p:nvSpPr>
          <p:cNvPr id="77" name="TextBox 10"/>
          <p:cNvSpPr txBox="1"/>
          <p:nvPr>
            <p:custDataLst>
              <p:tags r:id="rId8"/>
            </p:custDataLst>
          </p:nvPr>
        </p:nvSpPr>
        <p:spPr>
          <a:xfrm>
            <a:off x="5669485" y="4936543"/>
            <a:ext cx="816124" cy="359116"/>
          </a:xfrm>
          <a:prstGeom prst="rect">
            <a:avLst/>
          </a:prstGeom>
          <a:noFill/>
        </p:spPr>
        <p:txBody>
          <a:bodyPr wrap="square" lIns="68580" tIns="34290" rIns="68580" bIns="34290" rtlCol="0">
            <a:normAutofit/>
          </a:bodyPr>
          <a:lstStyle/>
          <a:p>
            <a:pPr algn="ctr">
              <a:lnSpc>
                <a:spcPct val="120000"/>
              </a:lnSpc>
            </a:pPr>
            <a:r>
              <a:rPr lang="en-US" altLang="id-ID" sz="1200" spc="113" dirty="0">
                <a:solidFill>
                  <a:sysClr val="window" lastClr="FFFFFF"/>
                </a:solidFill>
                <a:ea typeface="微软雅黑" panose="020B0503020204020204" charset="-122"/>
                <a:sym typeface="Arial" panose="020B0604020202020204" pitchFamily="34" charset="0"/>
              </a:rPr>
              <a:t>2019.6</a:t>
            </a:r>
            <a:endParaRPr lang="en-US" altLang="id-ID" sz="1200" spc="113" dirty="0">
              <a:solidFill>
                <a:sysClr val="window" lastClr="FFFFFF"/>
              </a:solidFill>
              <a:ea typeface="微软雅黑" panose="020B0503020204020204" charset="-122"/>
              <a:sym typeface="Arial" panose="020B0604020202020204" pitchFamily="34" charset="0"/>
            </a:endParaRPr>
          </a:p>
        </p:txBody>
      </p:sp>
      <p:sp>
        <p:nvSpPr>
          <p:cNvPr id="79" name="TextBox 11"/>
          <p:cNvSpPr txBox="1"/>
          <p:nvPr>
            <p:custDataLst>
              <p:tags r:id="rId9"/>
            </p:custDataLst>
          </p:nvPr>
        </p:nvSpPr>
        <p:spPr>
          <a:xfrm>
            <a:off x="7198072" y="4936543"/>
            <a:ext cx="816124" cy="359116"/>
          </a:xfrm>
          <a:prstGeom prst="rect">
            <a:avLst/>
          </a:prstGeom>
          <a:noFill/>
        </p:spPr>
        <p:txBody>
          <a:bodyPr wrap="square" lIns="68580" tIns="34290" rIns="68580" bIns="34290" rtlCol="0">
            <a:normAutofit/>
          </a:bodyPr>
          <a:lstStyle/>
          <a:p>
            <a:pPr algn="ctr">
              <a:lnSpc>
                <a:spcPct val="120000"/>
              </a:lnSpc>
            </a:pPr>
            <a:r>
              <a:rPr lang="en-US" altLang="id-ID" sz="1200" spc="113" dirty="0">
                <a:solidFill>
                  <a:sysClr val="window" lastClr="FFFFFF"/>
                </a:solidFill>
                <a:ea typeface="微软雅黑" panose="020B0503020204020204" charset="-122"/>
                <a:sym typeface="Arial" panose="020B0604020202020204" pitchFamily="34" charset="0"/>
              </a:rPr>
              <a:t>2020.1</a:t>
            </a:r>
            <a:endParaRPr lang="en-US" altLang="id-ID" sz="1200" spc="113" dirty="0">
              <a:solidFill>
                <a:sysClr val="window" lastClr="FFFFFF"/>
              </a:solidFill>
              <a:ea typeface="微软雅黑" panose="020B0503020204020204" charset="-122"/>
              <a:sym typeface="Arial" panose="020B0604020202020204" pitchFamily="34" charset="0"/>
            </a:endParaRPr>
          </a:p>
        </p:txBody>
      </p:sp>
      <p:sp>
        <p:nvSpPr>
          <p:cNvPr id="80" name="TextBox 12"/>
          <p:cNvSpPr txBox="1"/>
          <p:nvPr>
            <p:custDataLst>
              <p:tags r:id="rId10"/>
            </p:custDataLst>
          </p:nvPr>
        </p:nvSpPr>
        <p:spPr>
          <a:xfrm>
            <a:off x="658251" y="3529174"/>
            <a:ext cx="1297640" cy="335253"/>
          </a:xfrm>
          <a:prstGeom prst="rect">
            <a:avLst/>
          </a:prstGeom>
          <a:noFill/>
        </p:spPr>
        <p:txBody>
          <a:bodyPr wrap="square" lIns="68580" tIns="34290" rIns="68580" bIns="0" rtlCol="0" anchor="b" anchorCtr="0">
            <a:noAutofit/>
          </a:bodyPr>
          <a:lstStyle/>
          <a:p>
            <a:pPr>
              <a:lnSpc>
                <a:spcPct val="120000"/>
              </a:lnSpc>
            </a:pPr>
            <a:r>
              <a:rPr lang="zh-CN" altLang="en-US" sz="1200" b="0" spc="225">
                <a:ea typeface="微软雅黑" panose="020B0503020204020204" charset="-122"/>
                <a:sym typeface="Arial" panose="020B0604020202020204" pitchFamily="34" charset="0"/>
              </a:rPr>
              <a:t>组建农业信息化研究所</a:t>
            </a:r>
            <a:endParaRPr lang="zh-CN" altLang="en-US" sz="1200" b="0" spc="225">
              <a:ea typeface="微软雅黑" panose="020B0503020204020204" charset="-122"/>
              <a:sym typeface="Arial" panose="020B0604020202020204" pitchFamily="34" charset="0"/>
            </a:endParaRPr>
          </a:p>
        </p:txBody>
      </p:sp>
      <p:cxnSp>
        <p:nvCxnSpPr>
          <p:cNvPr id="81" name="Straight Connector 14"/>
          <p:cNvCxnSpPr/>
          <p:nvPr>
            <p:custDataLst>
              <p:tags r:id="rId11"/>
            </p:custDataLst>
          </p:nvPr>
        </p:nvCxnSpPr>
        <p:spPr>
          <a:xfrm flipV="1">
            <a:off x="584041" y="3503295"/>
            <a:ext cx="0" cy="1361599"/>
          </a:xfrm>
          <a:prstGeom prst="line">
            <a:avLst/>
          </a:prstGeom>
          <a:noFill/>
          <a:ln w="28575" cap="flat" cmpd="sng" algn="ctr">
            <a:solidFill>
              <a:sysClr val="window" lastClr="FFFFFF">
                <a:lumMod val="65000"/>
              </a:sysClr>
            </a:solidFill>
            <a:prstDash val="solid"/>
            <a:miter lim="800000"/>
          </a:ln>
          <a:effectLst/>
        </p:spPr>
      </p:cxnSp>
      <p:sp>
        <p:nvSpPr>
          <p:cNvPr id="82" name="Oval 15"/>
          <p:cNvSpPr/>
          <p:nvPr>
            <p:custDataLst>
              <p:tags r:id="rId12"/>
            </p:custDataLst>
          </p:nvPr>
        </p:nvSpPr>
        <p:spPr>
          <a:xfrm>
            <a:off x="547846" y="3453289"/>
            <a:ext cx="76200" cy="7620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sz="1000">
              <a:ea typeface="微软雅黑" panose="020B0503020204020204" charset="-122"/>
              <a:sym typeface="Arial" panose="020B0604020202020204" pitchFamily="34" charset="0"/>
            </a:endParaRPr>
          </a:p>
        </p:txBody>
      </p:sp>
      <p:sp>
        <p:nvSpPr>
          <p:cNvPr id="83" name="Oval 16"/>
          <p:cNvSpPr/>
          <p:nvPr>
            <p:custDataLst>
              <p:tags r:id="rId13"/>
            </p:custDataLst>
          </p:nvPr>
        </p:nvSpPr>
        <p:spPr>
          <a:xfrm>
            <a:off x="551656" y="4833461"/>
            <a:ext cx="64770" cy="6477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a:latin typeface="Arial" panose="020B0604020202020204" pitchFamily="34" charset="0"/>
              <a:ea typeface="微软雅黑" panose="020B0503020204020204" charset="-122"/>
              <a:sym typeface="Arial" panose="020B0604020202020204" pitchFamily="34" charset="0"/>
            </a:endParaRPr>
          </a:p>
        </p:txBody>
      </p:sp>
      <p:sp>
        <p:nvSpPr>
          <p:cNvPr id="85" name="TextBox 18"/>
          <p:cNvSpPr txBox="1"/>
          <p:nvPr>
            <p:custDataLst>
              <p:tags r:id="rId14"/>
            </p:custDataLst>
          </p:nvPr>
        </p:nvSpPr>
        <p:spPr>
          <a:xfrm>
            <a:off x="2152015" y="3362325"/>
            <a:ext cx="1838960" cy="725805"/>
          </a:xfrm>
          <a:prstGeom prst="rect">
            <a:avLst/>
          </a:prstGeom>
          <a:noFill/>
        </p:spPr>
        <p:txBody>
          <a:bodyPr wrap="square" lIns="68580" tIns="34290" rIns="68580" bIns="0" rtlCol="0" anchor="b" anchorCtr="0">
            <a:noAutofit/>
          </a:bodyPr>
          <a:lstStyle/>
          <a:p>
            <a:pPr>
              <a:lnSpc>
                <a:spcPct val="120000"/>
              </a:lnSpc>
            </a:pPr>
            <a:r>
              <a:rPr lang="zh-CN" altLang="en-US" sz="1200" b="0" spc="225">
                <a:latin typeface="微软雅黑" panose="020B0503020204020204" charset="-122"/>
                <a:ea typeface="微软雅黑" panose="020B0503020204020204" charset="-122"/>
                <a:cs typeface="微软雅黑" panose="020B0503020204020204" charset="-122"/>
                <a:sym typeface="Arial" panose="020B0604020202020204" pitchFamily="34" charset="0"/>
              </a:rPr>
              <a:t>筹建</a:t>
            </a:r>
            <a:r>
              <a:rPr lang="en-US" altLang="zh-CN" sz="1200" b="0" spc="225">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200" b="0" spc="225">
                <a:latin typeface="微软雅黑" panose="020B0503020204020204" charset="-122"/>
                <a:ea typeface="微软雅黑" panose="020B0503020204020204" charset="-122"/>
                <a:cs typeface="微软雅黑" panose="020B0503020204020204" charset="-122"/>
                <a:sym typeface="Arial" panose="020B0604020202020204" pitchFamily="34" charset="0"/>
              </a:rPr>
              <a:t>浙南智能</a:t>
            </a:r>
            <a:r>
              <a:rPr lang="en-US" altLang="zh-CN" sz="1200" b="0" spc="225">
                <a:latin typeface="微软雅黑" panose="020B0503020204020204" charset="-122"/>
                <a:ea typeface="微软雅黑" panose="020B0503020204020204" charset="-122"/>
                <a:cs typeface="微软雅黑" panose="020B0503020204020204" charset="-122"/>
                <a:sym typeface="Arial" panose="020B0604020202020204" pitchFamily="34" charset="0"/>
              </a:rPr>
              <a:t>+</a:t>
            </a:r>
            <a:r>
              <a:rPr lang="zh-CN" altLang="en-US" sz="1200" b="0" spc="225">
                <a:latin typeface="微软雅黑" panose="020B0503020204020204" charset="-122"/>
                <a:ea typeface="微软雅黑" panose="020B0503020204020204" charset="-122"/>
                <a:cs typeface="微软雅黑" panose="020B0503020204020204" charset="-122"/>
                <a:sym typeface="Arial" panose="020B0604020202020204" pitchFamily="34" charset="0"/>
              </a:rPr>
              <a:t>农业协同创新中心</a:t>
            </a:r>
            <a:r>
              <a:rPr lang="en-US" altLang="zh-CN" sz="1200" b="0" spc="225">
                <a:latin typeface="微软雅黑" panose="020B0503020204020204" charset="-122"/>
                <a:ea typeface="微软雅黑" panose="020B0503020204020204" charset="-122"/>
                <a:cs typeface="微软雅黑" panose="020B0503020204020204" charset="-122"/>
                <a:sym typeface="Arial" panose="020B0604020202020204" pitchFamily="34" charset="0"/>
              </a:rPr>
              <a:t>“</a:t>
            </a:r>
            <a:endParaRPr lang="en-US" altLang="zh-CN" sz="1200" b="0" spc="225">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cxnSp>
        <p:nvCxnSpPr>
          <p:cNvPr id="86" name="Straight Connector 20"/>
          <p:cNvCxnSpPr/>
          <p:nvPr>
            <p:custDataLst>
              <p:tags r:id="rId15"/>
            </p:custDataLst>
          </p:nvPr>
        </p:nvCxnSpPr>
        <p:spPr>
          <a:xfrm flipV="1">
            <a:off x="2098041" y="3777615"/>
            <a:ext cx="2540" cy="957580"/>
          </a:xfrm>
          <a:prstGeom prst="line">
            <a:avLst/>
          </a:prstGeom>
          <a:noFill/>
          <a:ln w="28575" cap="flat" cmpd="sng" algn="ctr">
            <a:solidFill>
              <a:sysClr val="window" lastClr="FFFFFF">
                <a:lumMod val="65000"/>
              </a:sysClr>
            </a:solidFill>
            <a:prstDash val="solid"/>
            <a:miter lim="800000"/>
          </a:ln>
          <a:effectLst/>
        </p:spPr>
      </p:cxnSp>
      <p:sp>
        <p:nvSpPr>
          <p:cNvPr id="87" name="Oval 21"/>
          <p:cNvSpPr/>
          <p:nvPr>
            <p:custDataLst>
              <p:tags r:id="rId16"/>
            </p:custDataLst>
          </p:nvPr>
        </p:nvSpPr>
        <p:spPr>
          <a:xfrm rot="19080000">
            <a:off x="2064226" y="3744278"/>
            <a:ext cx="76200" cy="7620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sz="1000">
              <a:ea typeface="微软雅黑" panose="020B0503020204020204" charset="-122"/>
              <a:sym typeface="Arial" panose="020B0604020202020204" pitchFamily="34" charset="0"/>
            </a:endParaRPr>
          </a:p>
        </p:txBody>
      </p:sp>
      <p:sp>
        <p:nvSpPr>
          <p:cNvPr id="88" name="Oval 22"/>
          <p:cNvSpPr/>
          <p:nvPr>
            <p:custDataLst>
              <p:tags r:id="rId17"/>
            </p:custDataLst>
          </p:nvPr>
        </p:nvSpPr>
        <p:spPr>
          <a:xfrm>
            <a:off x="2087086" y="4732020"/>
            <a:ext cx="64770" cy="6477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a:latin typeface="Arial" panose="020B0604020202020204" pitchFamily="34" charset="0"/>
              <a:ea typeface="微软雅黑" panose="020B0503020204020204" charset="-122"/>
              <a:sym typeface="Arial" panose="020B0604020202020204" pitchFamily="34" charset="0"/>
            </a:endParaRPr>
          </a:p>
        </p:txBody>
      </p:sp>
      <p:cxnSp>
        <p:nvCxnSpPr>
          <p:cNvPr id="91" name="Straight Connector 26"/>
          <p:cNvCxnSpPr/>
          <p:nvPr>
            <p:custDataLst>
              <p:tags r:id="rId18"/>
            </p:custDataLst>
          </p:nvPr>
        </p:nvCxnSpPr>
        <p:spPr>
          <a:xfrm flipV="1">
            <a:off x="3876040" y="3545205"/>
            <a:ext cx="6985" cy="1102360"/>
          </a:xfrm>
          <a:prstGeom prst="line">
            <a:avLst/>
          </a:prstGeom>
          <a:noFill/>
          <a:ln w="28575" cap="flat" cmpd="sng" algn="ctr">
            <a:solidFill>
              <a:sysClr val="window" lastClr="FFFFFF">
                <a:lumMod val="65000"/>
              </a:sysClr>
            </a:solidFill>
            <a:prstDash val="solid"/>
            <a:miter lim="800000"/>
          </a:ln>
          <a:effectLst/>
        </p:spPr>
      </p:cxnSp>
      <p:sp>
        <p:nvSpPr>
          <p:cNvPr id="92" name="Oval 27"/>
          <p:cNvSpPr/>
          <p:nvPr>
            <p:custDataLst>
              <p:tags r:id="rId19"/>
            </p:custDataLst>
          </p:nvPr>
        </p:nvSpPr>
        <p:spPr>
          <a:xfrm>
            <a:off x="3839210" y="3522980"/>
            <a:ext cx="76200" cy="7620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sz="1000">
              <a:ea typeface="微软雅黑" panose="020B0503020204020204" charset="-122"/>
              <a:sym typeface="Arial" panose="020B0604020202020204" pitchFamily="34" charset="0"/>
            </a:endParaRPr>
          </a:p>
        </p:txBody>
      </p:sp>
      <p:sp>
        <p:nvSpPr>
          <p:cNvPr id="93" name="Oval 28"/>
          <p:cNvSpPr/>
          <p:nvPr>
            <p:custDataLst>
              <p:tags r:id="rId20"/>
            </p:custDataLst>
          </p:nvPr>
        </p:nvSpPr>
        <p:spPr>
          <a:xfrm>
            <a:off x="3843020" y="4616133"/>
            <a:ext cx="64770" cy="6477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a:latin typeface="Arial" panose="020B0604020202020204" pitchFamily="34" charset="0"/>
              <a:ea typeface="微软雅黑" panose="020B0503020204020204" charset="-122"/>
              <a:sym typeface="Arial" panose="020B0604020202020204" pitchFamily="34" charset="0"/>
            </a:endParaRPr>
          </a:p>
        </p:txBody>
      </p:sp>
      <p:sp>
        <p:nvSpPr>
          <p:cNvPr id="95" name="TextBox 30"/>
          <p:cNvSpPr txBox="1"/>
          <p:nvPr>
            <p:custDataLst>
              <p:tags r:id="rId21"/>
            </p:custDataLst>
          </p:nvPr>
        </p:nvSpPr>
        <p:spPr>
          <a:xfrm>
            <a:off x="7381240" y="3248025"/>
            <a:ext cx="1584960" cy="652145"/>
          </a:xfrm>
          <a:prstGeom prst="rect">
            <a:avLst/>
          </a:prstGeom>
          <a:noFill/>
        </p:spPr>
        <p:txBody>
          <a:bodyPr wrap="square" lIns="68580" tIns="34290" rIns="68580" bIns="0" rtlCol="0" anchor="b" anchorCtr="0">
            <a:noAutofit/>
          </a:bodyPr>
          <a:lstStyle/>
          <a:p>
            <a:pPr>
              <a:lnSpc>
                <a:spcPct val="120000"/>
              </a:lnSpc>
            </a:pPr>
            <a:r>
              <a:rPr lang="zh-CN" altLang="en-US" sz="1200" b="0" spc="225">
                <a:ea typeface="微软雅黑" panose="020B0503020204020204" charset="-122"/>
                <a:sym typeface="Arial" panose="020B0604020202020204" pitchFamily="34" charset="0"/>
              </a:rPr>
              <a:t>获批</a:t>
            </a:r>
            <a:r>
              <a:rPr lang="zh-CN" altLang="en-US" sz="1200" spc="225">
                <a:solidFill>
                  <a:schemeClr val="accent2"/>
                </a:solidFill>
                <a:ea typeface="微软雅黑" panose="020B0503020204020204" charset="-122"/>
                <a:sym typeface="Arial" panose="020B0604020202020204" pitchFamily="34" charset="0"/>
              </a:rPr>
              <a:t>温州市数字农业工程技术研究中心</a:t>
            </a:r>
            <a:endParaRPr lang="zh-CN" altLang="en-US" sz="1200" spc="225">
              <a:solidFill>
                <a:schemeClr val="accent2"/>
              </a:solidFill>
              <a:ea typeface="微软雅黑" panose="020B0503020204020204" charset="-122"/>
              <a:sym typeface="Arial" panose="020B0604020202020204" pitchFamily="34" charset="0"/>
            </a:endParaRPr>
          </a:p>
        </p:txBody>
      </p:sp>
      <p:cxnSp>
        <p:nvCxnSpPr>
          <p:cNvPr id="96" name="Straight Connector 32"/>
          <p:cNvCxnSpPr/>
          <p:nvPr>
            <p:custDataLst>
              <p:tags r:id="rId22"/>
            </p:custDataLst>
          </p:nvPr>
        </p:nvCxnSpPr>
        <p:spPr>
          <a:xfrm flipH="1" flipV="1">
            <a:off x="7327900" y="3455670"/>
            <a:ext cx="13335" cy="1154430"/>
          </a:xfrm>
          <a:prstGeom prst="line">
            <a:avLst/>
          </a:prstGeom>
          <a:noFill/>
          <a:ln w="28575" cap="flat" cmpd="sng" algn="ctr">
            <a:solidFill>
              <a:sysClr val="window" lastClr="FFFFFF">
                <a:lumMod val="65000"/>
              </a:sysClr>
            </a:solidFill>
            <a:prstDash val="solid"/>
            <a:miter lim="800000"/>
          </a:ln>
          <a:effectLst/>
        </p:spPr>
      </p:cxnSp>
      <p:sp>
        <p:nvSpPr>
          <p:cNvPr id="97" name="Oval 33"/>
          <p:cNvSpPr/>
          <p:nvPr>
            <p:custDataLst>
              <p:tags r:id="rId23"/>
            </p:custDataLst>
          </p:nvPr>
        </p:nvSpPr>
        <p:spPr>
          <a:xfrm>
            <a:off x="7304842" y="3414043"/>
            <a:ext cx="76200" cy="7620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sz="1000">
              <a:ea typeface="微软雅黑" panose="020B0503020204020204" charset="-122"/>
              <a:sym typeface="Arial" panose="020B0604020202020204" pitchFamily="34" charset="0"/>
            </a:endParaRPr>
          </a:p>
        </p:txBody>
      </p:sp>
      <p:sp>
        <p:nvSpPr>
          <p:cNvPr id="98" name="Oval 34"/>
          <p:cNvSpPr/>
          <p:nvPr>
            <p:custDataLst>
              <p:tags r:id="rId24"/>
            </p:custDataLst>
          </p:nvPr>
        </p:nvSpPr>
        <p:spPr>
          <a:xfrm>
            <a:off x="7308652" y="4578475"/>
            <a:ext cx="64770" cy="6477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a:latin typeface="Arial" panose="020B0604020202020204" pitchFamily="34" charset="0"/>
              <a:ea typeface="微软雅黑" panose="020B0503020204020204" charset="-122"/>
              <a:sym typeface="Arial" panose="020B0604020202020204" pitchFamily="34" charset="0"/>
            </a:endParaRPr>
          </a:p>
        </p:txBody>
      </p:sp>
      <p:sp>
        <p:nvSpPr>
          <p:cNvPr id="101" name="TextBox 9"/>
          <p:cNvSpPr txBox="1"/>
          <p:nvPr>
            <p:custDataLst>
              <p:tags r:id="rId25"/>
            </p:custDataLst>
          </p:nvPr>
        </p:nvSpPr>
        <p:spPr>
          <a:xfrm>
            <a:off x="3751581" y="4936491"/>
            <a:ext cx="995680" cy="359410"/>
          </a:xfrm>
          <a:prstGeom prst="rect">
            <a:avLst/>
          </a:prstGeom>
          <a:noFill/>
        </p:spPr>
        <p:txBody>
          <a:bodyPr wrap="square" lIns="68580" tIns="34290" rIns="68580" bIns="34290" rtlCol="0">
            <a:noAutofit/>
          </a:bodyPr>
          <a:lstStyle/>
          <a:p>
            <a:pPr algn="ctr">
              <a:lnSpc>
                <a:spcPct val="120000"/>
              </a:lnSpc>
            </a:pPr>
            <a:r>
              <a:rPr lang="en-US" altLang="id-ID" sz="1100" spc="113" dirty="0">
                <a:solidFill>
                  <a:sysClr val="window" lastClr="FFFFFF"/>
                </a:solidFill>
                <a:ea typeface="微软雅黑" panose="020B0503020204020204" charset="-122"/>
                <a:sym typeface="Arial" panose="020B0604020202020204" pitchFamily="34" charset="0"/>
              </a:rPr>
              <a:t>2017.5</a:t>
            </a:r>
            <a:endParaRPr lang="en-US" altLang="id-ID" sz="1100" spc="113" dirty="0">
              <a:solidFill>
                <a:sysClr val="window" lastClr="FFFFFF"/>
              </a:solidFill>
              <a:ea typeface="微软雅黑" panose="020B0503020204020204" charset="-122"/>
              <a:sym typeface="Arial" panose="020B0604020202020204" pitchFamily="34" charset="0"/>
            </a:endParaRPr>
          </a:p>
        </p:txBody>
      </p:sp>
      <p:sp>
        <p:nvSpPr>
          <p:cNvPr id="102" name="TextBox 12"/>
          <p:cNvSpPr txBox="1"/>
          <p:nvPr>
            <p:custDataLst>
              <p:tags r:id="rId26"/>
            </p:custDataLst>
          </p:nvPr>
        </p:nvSpPr>
        <p:spPr>
          <a:xfrm>
            <a:off x="5701666" y="2884170"/>
            <a:ext cx="1393190" cy="904240"/>
          </a:xfrm>
          <a:prstGeom prst="rect">
            <a:avLst/>
          </a:prstGeom>
          <a:noFill/>
        </p:spPr>
        <p:txBody>
          <a:bodyPr wrap="square" lIns="68580" tIns="34290" rIns="68580" bIns="0" rtlCol="0" anchor="b" anchorCtr="0">
            <a:noAutofit/>
          </a:bodyPr>
          <a:lstStyle/>
          <a:p>
            <a:pPr>
              <a:lnSpc>
                <a:spcPct val="120000"/>
              </a:lnSpc>
            </a:pPr>
            <a:r>
              <a:rPr lang="zh-CN" altLang="en-US" sz="1200" b="0" spc="225">
                <a:ea typeface="微软雅黑" panose="020B0503020204020204" charset="-122"/>
                <a:sym typeface="Arial" panose="020B0604020202020204" pitchFamily="34" charset="0"/>
              </a:rPr>
              <a:t>协同中心被认定为校级应用技术协同创新中心</a:t>
            </a:r>
            <a:endParaRPr lang="zh-CN" altLang="en-US" sz="1200" b="0" spc="225">
              <a:ea typeface="微软雅黑" panose="020B0503020204020204" charset="-122"/>
              <a:sym typeface="Arial" panose="020B0604020202020204" pitchFamily="34" charset="0"/>
            </a:endParaRPr>
          </a:p>
        </p:txBody>
      </p:sp>
      <p:cxnSp>
        <p:nvCxnSpPr>
          <p:cNvPr id="103" name="Straight Connector 14"/>
          <p:cNvCxnSpPr/>
          <p:nvPr>
            <p:custDataLst>
              <p:tags r:id="rId27"/>
            </p:custDataLst>
          </p:nvPr>
        </p:nvCxnSpPr>
        <p:spPr>
          <a:xfrm flipH="1" flipV="1">
            <a:off x="5652135" y="3220086"/>
            <a:ext cx="17145" cy="1121410"/>
          </a:xfrm>
          <a:prstGeom prst="line">
            <a:avLst/>
          </a:prstGeom>
          <a:noFill/>
          <a:ln w="28575" cap="flat" cmpd="sng" algn="ctr">
            <a:solidFill>
              <a:sysClr val="window" lastClr="FFFFFF">
                <a:lumMod val="65000"/>
              </a:sysClr>
            </a:solidFill>
            <a:prstDash val="solid"/>
            <a:miter lim="800000"/>
          </a:ln>
          <a:effectLst/>
        </p:spPr>
      </p:cxnSp>
      <p:sp>
        <p:nvSpPr>
          <p:cNvPr id="104" name="Oval 15"/>
          <p:cNvSpPr/>
          <p:nvPr>
            <p:custDataLst>
              <p:tags r:id="rId28"/>
            </p:custDataLst>
          </p:nvPr>
        </p:nvSpPr>
        <p:spPr>
          <a:xfrm>
            <a:off x="5478621" y="3159919"/>
            <a:ext cx="76200" cy="7620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sz="1000">
              <a:ea typeface="微软雅黑" panose="020B0503020204020204" charset="-122"/>
              <a:sym typeface="Arial" panose="020B0604020202020204" pitchFamily="34" charset="0"/>
            </a:endParaRPr>
          </a:p>
        </p:txBody>
      </p:sp>
      <p:sp>
        <p:nvSpPr>
          <p:cNvPr id="105" name="Oval 16"/>
          <p:cNvSpPr/>
          <p:nvPr>
            <p:custDataLst>
              <p:tags r:id="rId29"/>
            </p:custDataLst>
          </p:nvPr>
        </p:nvSpPr>
        <p:spPr>
          <a:xfrm>
            <a:off x="5636736" y="4310221"/>
            <a:ext cx="64770" cy="64770"/>
          </a:xfrm>
          <a:prstGeom prst="ellipse">
            <a:avLst/>
          </a:prstGeom>
          <a:solidFill>
            <a:srgbClr val="000000">
              <a:lumMod val="65000"/>
              <a:lumOff val="35000"/>
            </a:srgbClr>
          </a:solidFill>
          <a:ln w="12700" cap="flat" cmpd="sng" algn="ctr">
            <a:noFill/>
            <a:prstDash val="solid"/>
            <a:miter lim="800000"/>
          </a:ln>
          <a:effectLst/>
        </p:spPr>
        <p:txBody>
          <a:bodyPr lIns="68580" tIns="34290" rIns="68580" bIns="34290" rtlCol="0" anchor="ctr"/>
          <a:lstStyle/>
          <a:p>
            <a:pPr algn="ctr">
              <a:lnSpc>
                <a:spcPct val="120000"/>
              </a:lnSpc>
            </a:pPr>
            <a:endParaRPr lang="id-ID" sz="1000">
              <a:ea typeface="微软雅黑" panose="020B0503020204020204" charset="-122"/>
              <a:sym typeface="Arial" panose="020B0604020202020204" pitchFamily="34" charset="0"/>
            </a:endParaRPr>
          </a:p>
        </p:txBody>
      </p:sp>
      <p:sp>
        <p:nvSpPr>
          <p:cNvPr id="106" name="文本框 105"/>
          <p:cNvSpPr txBox="1"/>
          <p:nvPr/>
        </p:nvSpPr>
        <p:spPr>
          <a:xfrm>
            <a:off x="1192530" y="1419860"/>
            <a:ext cx="2733675" cy="1363028"/>
          </a:xfrm>
          <a:prstGeom prst="rect">
            <a:avLst/>
          </a:prstGeom>
          <a:noFill/>
          <a:ln w="12700">
            <a:solidFill>
              <a:schemeClr val="accent1">
                <a:lumMod val="60000"/>
                <a:lumOff val="40000"/>
              </a:schemeClr>
            </a:solidFill>
          </a:ln>
        </p:spPr>
        <p:txBody>
          <a:bodyPr wrap="square" lIns="68580" tIns="34290" rIns="68580" bIns="34290" rtlCol="0">
            <a:spAutoFit/>
          </a:bodyPr>
          <a:lstStyle/>
          <a:p>
            <a:pPr algn="l" eaLnBrk="1" latinLnBrk="0" hangingPunct="1">
              <a:lnSpc>
                <a:spcPct val="150000"/>
              </a:lnSpc>
            </a:pPr>
            <a:r>
              <a:rPr lang="en-US" altLang="zh-CN" sz="1400" b="0">
                <a:latin typeface="微软雅黑" panose="020B0503020204020204" charset="-122"/>
                <a:ea typeface="微软雅黑" panose="020B0503020204020204" charset="-122"/>
                <a:cs typeface="微软雅黑" panose="020B0503020204020204" charset="-122"/>
              </a:rPr>
              <a:t>“</a:t>
            </a:r>
            <a:r>
              <a:rPr lang="zh-CN" altLang="en-US" sz="1400" b="0">
                <a:latin typeface="微软雅黑" panose="020B0503020204020204" charset="-122"/>
                <a:ea typeface="微软雅黑" panose="020B0503020204020204" charset="-122"/>
                <a:cs typeface="微软雅黑" panose="020B0503020204020204" charset="-122"/>
              </a:rPr>
              <a:t>物联网与智能农业装备</a:t>
            </a:r>
            <a:r>
              <a:rPr lang="en-US" altLang="zh-CN" sz="1400" b="0">
                <a:latin typeface="微软雅黑" panose="020B0503020204020204" charset="-122"/>
                <a:ea typeface="微软雅黑" panose="020B0503020204020204" charset="-122"/>
                <a:cs typeface="微软雅黑" panose="020B0503020204020204" charset="-122"/>
              </a:rPr>
              <a:t>”</a:t>
            </a:r>
            <a:endParaRPr lang="en-US" altLang="zh-CN" sz="1400" b="0">
              <a:latin typeface="微软雅黑" panose="020B0503020204020204" charset="-122"/>
              <a:ea typeface="微软雅黑" panose="020B0503020204020204" charset="-122"/>
              <a:cs typeface="微软雅黑" panose="020B0503020204020204" charset="-122"/>
            </a:endParaRPr>
          </a:p>
          <a:p>
            <a:pPr algn="l" eaLnBrk="1" latinLnBrk="0" hangingPunct="1">
              <a:lnSpc>
                <a:spcPct val="150000"/>
              </a:lnSpc>
            </a:pPr>
            <a:r>
              <a:rPr lang="en-US" altLang="zh-CN" sz="1400" b="0">
                <a:latin typeface="微软雅黑" panose="020B0503020204020204" charset="-122"/>
                <a:ea typeface="微软雅黑" panose="020B0503020204020204" charset="-122"/>
                <a:cs typeface="微软雅黑" panose="020B0503020204020204" charset="-122"/>
              </a:rPr>
              <a:t>“</a:t>
            </a:r>
            <a:r>
              <a:rPr lang="zh-CN" altLang="en-US" sz="1400" b="0">
                <a:latin typeface="微软雅黑" panose="020B0503020204020204" charset="-122"/>
                <a:ea typeface="微软雅黑" panose="020B0503020204020204" charset="-122"/>
                <a:cs typeface="微软雅黑" panose="020B0503020204020204" charset="-122"/>
              </a:rPr>
              <a:t>农业大数据与人工智能</a:t>
            </a:r>
            <a:r>
              <a:rPr lang="en-US" altLang="zh-CN" sz="1400" b="0">
                <a:latin typeface="微软雅黑" panose="020B0503020204020204" charset="-122"/>
                <a:ea typeface="微软雅黑" panose="020B0503020204020204" charset="-122"/>
                <a:cs typeface="微软雅黑" panose="020B0503020204020204" charset="-122"/>
              </a:rPr>
              <a:t>”</a:t>
            </a:r>
            <a:br>
              <a:rPr lang="zh-CN" altLang="en-US" sz="1400" b="0">
                <a:latin typeface="微软雅黑" panose="020B0503020204020204" charset="-122"/>
                <a:ea typeface="微软雅黑" panose="020B0503020204020204" charset="-122"/>
                <a:cs typeface="微软雅黑" panose="020B0503020204020204" charset="-122"/>
              </a:rPr>
            </a:br>
            <a:r>
              <a:rPr lang="en-US" altLang="zh-CN" sz="1400" b="0">
                <a:latin typeface="微软雅黑" panose="020B0503020204020204" charset="-122"/>
                <a:ea typeface="微软雅黑" panose="020B0503020204020204" charset="-122"/>
                <a:cs typeface="微软雅黑" panose="020B0503020204020204" charset="-122"/>
              </a:rPr>
              <a:t>“</a:t>
            </a:r>
            <a:r>
              <a:rPr lang="zh-CN" altLang="en-US" sz="1400" b="0">
                <a:latin typeface="微软雅黑" panose="020B0503020204020204" charset="-122"/>
                <a:ea typeface="微软雅黑" panose="020B0503020204020204" charset="-122"/>
                <a:cs typeface="微软雅黑" panose="020B0503020204020204" charset="-122"/>
              </a:rPr>
              <a:t>农业品牌策划与农产品营销</a:t>
            </a:r>
            <a:r>
              <a:rPr lang="en-US" altLang="zh-CN" sz="1400" b="0">
                <a:latin typeface="微软雅黑" panose="020B0503020204020204" charset="-122"/>
                <a:ea typeface="微软雅黑" panose="020B0503020204020204" charset="-122"/>
                <a:cs typeface="微软雅黑" panose="020B0503020204020204" charset="-122"/>
              </a:rPr>
              <a:t>”</a:t>
            </a:r>
            <a:endParaRPr lang="en-US" altLang="zh-CN" sz="1400" b="0">
              <a:latin typeface="微软雅黑" panose="020B0503020204020204" charset="-122"/>
              <a:ea typeface="微软雅黑" panose="020B0503020204020204" charset="-122"/>
              <a:cs typeface="微软雅黑" panose="020B0503020204020204" charset="-122"/>
            </a:endParaRPr>
          </a:p>
          <a:p>
            <a:pPr algn="l" eaLnBrk="1" latinLnBrk="0" hangingPunct="1">
              <a:lnSpc>
                <a:spcPct val="150000"/>
              </a:lnSpc>
            </a:pPr>
            <a:r>
              <a:rPr lang="en-US" altLang="zh-CN" sz="1400" b="0">
                <a:latin typeface="微软雅黑" panose="020B0503020204020204" charset="-122"/>
                <a:ea typeface="微软雅黑" panose="020B0503020204020204" charset="-122"/>
                <a:cs typeface="微软雅黑" panose="020B0503020204020204" charset="-122"/>
              </a:rPr>
              <a:t>“</a:t>
            </a:r>
            <a:r>
              <a:rPr lang="zh-CN" altLang="en-US" sz="1400" b="0">
                <a:latin typeface="微软雅黑" panose="020B0503020204020204" charset="-122"/>
                <a:ea typeface="微软雅黑" panose="020B0503020204020204" charset="-122"/>
                <a:cs typeface="微软雅黑" panose="020B0503020204020204" charset="-122"/>
              </a:rPr>
              <a:t>数字化乡村治理</a:t>
            </a:r>
            <a:r>
              <a:rPr lang="en-US" altLang="zh-CN" sz="1400" b="0">
                <a:latin typeface="微软雅黑" panose="020B0503020204020204" charset="-122"/>
                <a:ea typeface="微软雅黑" panose="020B0503020204020204" charset="-122"/>
                <a:cs typeface="微软雅黑" panose="020B0503020204020204" charset="-122"/>
              </a:rPr>
              <a:t>”</a:t>
            </a:r>
            <a:endParaRPr lang="zh-CN" altLang="en-US" sz="1400" b="0">
              <a:latin typeface="微软雅黑" panose="020B0503020204020204" charset="-122"/>
              <a:ea typeface="微软雅黑" panose="020B0503020204020204" charset="-122"/>
              <a:cs typeface="微软雅黑" panose="020B0503020204020204" charset="-122"/>
            </a:endParaRPr>
          </a:p>
        </p:txBody>
      </p:sp>
      <p:sp>
        <p:nvSpPr>
          <p:cNvPr id="109" name="文本框 108"/>
          <p:cNvSpPr txBox="1"/>
          <p:nvPr/>
        </p:nvSpPr>
        <p:spPr>
          <a:xfrm>
            <a:off x="4973955" y="1419860"/>
            <a:ext cx="3651250" cy="1453515"/>
          </a:xfrm>
          <a:prstGeom prst="rect">
            <a:avLst/>
          </a:prstGeom>
          <a:noFill/>
          <a:ln w="12700">
            <a:solidFill>
              <a:schemeClr val="accent1">
                <a:lumMod val="60000"/>
                <a:lumOff val="40000"/>
              </a:schemeClr>
            </a:solidFill>
          </a:ln>
        </p:spPr>
        <p:txBody>
          <a:bodyPr wrap="square" lIns="68580" tIns="34290" rIns="68580" bIns="34290" rtlCol="0">
            <a:spAutoFit/>
          </a:bodyPr>
          <a:lstStyle/>
          <a:p>
            <a:pPr algn="l" eaLnBrk="1" latinLnBrk="0" hangingPunct="1">
              <a:lnSpc>
                <a:spcPct val="150000"/>
              </a:lnSpc>
            </a:pPr>
            <a:r>
              <a:rPr lang="zh-CN" altLang="en-US" sz="1400" b="0" dirty="0">
                <a:latin typeface="微软雅黑" panose="020B0503020204020204" charset="-122"/>
                <a:ea typeface="微软雅黑" panose="020B0503020204020204" charset="-122"/>
                <a:cs typeface="微软雅黑" panose="020B0503020204020204" charset="-122"/>
              </a:rPr>
              <a:t>数字农业领域</a:t>
            </a:r>
            <a:r>
              <a:rPr lang="zh-CN" altLang="en-US" sz="1600" dirty="0">
                <a:solidFill>
                  <a:schemeClr val="accent2"/>
                </a:solidFill>
                <a:latin typeface="微软雅黑" panose="020B0503020204020204" charset="-122"/>
                <a:ea typeface="微软雅黑" panose="020B0503020204020204" charset="-122"/>
                <a:cs typeface="微软雅黑" panose="020B0503020204020204" charset="-122"/>
              </a:rPr>
              <a:t>省部级</a:t>
            </a:r>
            <a:r>
              <a:rPr lang="zh-CN" altLang="en-US" sz="1400" b="0" dirty="0">
                <a:latin typeface="微软雅黑" panose="020B0503020204020204" charset="-122"/>
                <a:ea typeface="微软雅黑" panose="020B0503020204020204" charset="-122"/>
                <a:cs typeface="微软雅黑" panose="020B0503020204020204" charset="-122"/>
              </a:rPr>
              <a:t>科研项目</a:t>
            </a:r>
            <a:r>
              <a:rPr lang="en-US" altLang="zh-CN" sz="1600" dirty="0">
                <a:solidFill>
                  <a:schemeClr val="accent2"/>
                </a:solidFill>
                <a:latin typeface="微软雅黑" panose="020B0503020204020204" charset="-122"/>
                <a:ea typeface="微软雅黑" panose="020B0503020204020204" charset="-122"/>
                <a:cs typeface="微软雅黑" panose="020B0503020204020204" charset="-122"/>
              </a:rPr>
              <a:t>4</a:t>
            </a:r>
            <a:r>
              <a:rPr lang="zh-CN" altLang="en-US" sz="1400" b="0" dirty="0">
                <a:latin typeface="微软雅黑" panose="020B0503020204020204" charset="-122"/>
                <a:ea typeface="微软雅黑" panose="020B0503020204020204" charset="-122"/>
                <a:cs typeface="微软雅黑" panose="020B0503020204020204" charset="-122"/>
              </a:rPr>
              <a:t>项</a:t>
            </a:r>
            <a:endParaRPr lang="zh-CN" altLang="en-US" sz="1400" b="0" dirty="0">
              <a:latin typeface="微软雅黑" panose="020B0503020204020204" charset="-122"/>
              <a:ea typeface="微软雅黑" panose="020B0503020204020204" charset="-122"/>
              <a:cs typeface="微软雅黑" panose="020B0503020204020204" charset="-122"/>
            </a:endParaRPr>
          </a:p>
          <a:p>
            <a:pPr algn="l" eaLnBrk="1" latinLnBrk="0" hangingPunct="1">
              <a:lnSpc>
                <a:spcPct val="150000"/>
              </a:lnSpc>
            </a:pPr>
            <a:r>
              <a:rPr lang="zh-CN" altLang="en-US" sz="1400" b="0" dirty="0">
                <a:latin typeface="微软雅黑" panose="020B0503020204020204" charset="-122"/>
                <a:ea typeface="微软雅黑" panose="020B0503020204020204" charset="-122"/>
                <a:cs typeface="微软雅黑" panose="020B0503020204020204" charset="-122"/>
                <a:sym typeface="+mn-ea"/>
              </a:rPr>
              <a:t>数字农业领域</a:t>
            </a:r>
            <a:r>
              <a:rPr lang="zh-CN" altLang="en-US" sz="1600" dirty="0">
                <a:solidFill>
                  <a:schemeClr val="accent2"/>
                </a:solidFill>
                <a:latin typeface="微软雅黑" panose="020B0503020204020204" charset="-122"/>
                <a:ea typeface="微软雅黑" panose="020B0503020204020204" charset="-122"/>
                <a:cs typeface="微软雅黑" panose="020B0503020204020204" charset="-122"/>
              </a:rPr>
              <a:t>市重大</a:t>
            </a:r>
            <a:r>
              <a:rPr lang="zh-CN" altLang="en-US" sz="1400" b="0" dirty="0">
                <a:latin typeface="微软雅黑" panose="020B0503020204020204" charset="-122"/>
                <a:ea typeface="微软雅黑" panose="020B0503020204020204" charset="-122"/>
                <a:cs typeface="微软雅黑" panose="020B0503020204020204" charset="-122"/>
              </a:rPr>
              <a:t>科技项目</a:t>
            </a:r>
            <a:r>
              <a:rPr lang="zh-CN" altLang="en-US" sz="1600" dirty="0">
                <a:solidFill>
                  <a:schemeClr val="accent2"/>
                </a:solidFill>
                <a:latin typeface="微软雅黑" panose="020B0503020204020204" charset="-122"/>
                <a:ea typeface="微软雅黑" panose="020B0503020204020204" charset="-122"/>
                <a:cs typeface="微软雅黑" panose="020B0503020204020204" charset="-122"/>
              </a:rPr>
              <a:t>1</a:t>
            </a:r>
            <a:r>
              <a:rPr lang="zh-CN" altLang="en-US" sz="1400" b="0" dirty="0">
                <a:latin typeface="微软雅黑" panose="020B0503020204020204" charset="-122"/>
                <a:ea typeface="微软雅黑" panose="020B0503020204020204" charset="-122"/>
                <a:cs typeface="微软雅黑" panose="020B0503020204020204" charset="-122"/>
              </a:rPr>
              <a:t>项</a:t>
            </a:r>
            <a:endParaRPr lang="zh-CN" altLang="en-US" sz="1400" b="0" dirty="0">
              <a:latin typeface="微软雅黑" panose="020B0503020204020204" charset="-122"/>
              <a:ea typeface="微软雅黑" panose="020B0503020204020204" charset="-122"/>
              <a:cs typeface="微软雅黑" panose="020B0503020204020204" charset="-122"/>
            </a:endParaRPr>
          </a:p>
          <a:p>
            <a:pPr algn="l" eaLnBrk="1" latinLnBrk="0" hangingPunct="1">
              <a:lnSpc>
                <a:spcPct val="150000"/>
              </a:lnSpc>
            </a:pPr>
            <a:r>
              <a:rPr lang="zh-CN" altLang="en-US" sz="1400" b="0" dirty="0">
                <a:latin typeface="微软雅黑" panose="020B0503020204020204" charset="-122"/>
                <a:ea typeface="微软雅黑" panose="020B0503020204020204" charset="-122"/>
                <a:cs typeface="微软雅黑" panose="020B0503020204020204" charset="-122"/>
              </a:rPr>
              <a:t>全面参与温州市农资监管平台平台（</a:t>
            </a:r>
            <a:r>
              <a:rPr lang="en-US" altLang="zh-CN" sz="1400" b="0" dirty="0">
                <a:latin typeface="微软雅黑" panose="020B0503020204020204" charset="-122"/>
                <a:ea typeface="微软雅黑" panose="020B0503020204020204" charset="-122"/>
                <a:cs typeface="微软雅黑" panose="020B0503020204020204" charset="-122"/>
              </a:rPr>
              <a:t>2019</a:t>
            </a:r>
            <a:r>
              <a:rPr lang="zh-CN" altLang="en-US" sz="1400" b="0" dirty="0">
                <a:latin typeface="微软雅黑" panose="020B0503020204020204" charset="-122"/>
                <a:ea typeface="微软雅黑" panose="020B0503020204020204" charset="-122"/>
                <a:cs typeface="微软雅黑" panose="020B0503020204020204" charset="-122"/>
              </a:rPr>
              <a:t>年</a:t>
            </a:r>
            <a:r>
              <a:rPr lang="zh-CN" altLang="en-US" sz="1400" dirty="0">
                <a:solidFill>
                  <a:srgbClr val="FFC000"/>
                </a:solidFill>
                <a:latin typeface="微软雅黑" panose="020B0503020204020204" charset="-122"/>
                <a:ea typeface="微软雅黑" panose="020B0503020204020204" charset="-122"/>
                <a:cs typeface="微软雅黑" panose="020B0503020204020204" charset="-122"/>
              </a:rPr>
              <a:t>农业农村部优秀成果奖</a:t>
            </a:r>
            <a:r>
              <a:rPr lang="zh-CN" altLang="en-US" sz="1400" b="0" dirty="0">
                <a:latin typeface="微软雅黑" panose="020B0503020204020204" charset="-122"/>
                <a:ea typeface="微软雅黑" panose="020B0503020204020204" charset="-122"/>
                <a:cs typeface="微软雅黑" panose="020B0503020204020204" charset="-122"/>
              </a:rPr>
              <a:t>）等多个项目</a:t>
            </a:r>
            <a:endParaRPr lang="zh-CN" altLang="en-US" sz="1400" b="0" dirty="0">
              <a:latin typeface="微软雅黑" panose="020B0503020204020204" charset="-122"/>
              <a:ea typeface="微软雅黑" panose="020B0503020204020204" charset="-122"/>
              <a:cs typeface="微软雅黑" panose="020B0503020204020204" charset="-122"/>
            </a:endParaRPr>
          </a:p>
        </p:txBody>
      </p:sp>
      <p:sp>
        <p:nvSpPr>
          <p:cNvPr id="110" name="文本框 109"/>
          <p:cNvSpPr txBox="1"/>
          <p:nvPr/>
        </p:nvSpPr>
        <p:spPr>
          <a:xfrm>
            <a:off x="441961" y="1419860"/>
            <a:ext cx="751205" cy="1363028"/>
          </a:xfrm>
          <a:prstGeom prst="rect">
            <a:avLst/>
          </a:prstGeom>
          <a:solidFill>
            <a:schemeClr val="tx2">
              <a:lumMod val="60000"/>
              <a:lumOff val="40000"/>
            </a:schemeClr>
          </a:solidFill>
        </p:spPr>
        <p:txBody>
          <a:bodyPr wrap="square" lIns="68580" tIns="34290" rIns="68580" bIns="34290" rtlCol="0">
            <a:spAutoFit/>
          </a:bodyPr>
          <a:lstStyle/>
          <a:p>
            <a:pPr eaLnBrk="1" latinLnBrk="0" hangingPunct="1">
              <a:lnSpc>
                <a:spcPct val="150000"/>
              </a:lnSpc>
            </a:pPr>
            <a:r>
              <a:rPr lang="zh-CN" altLang="en-US" sz="1400" b="0">
                <a:solidFill>
                  <a:schemeClr val="bg1"/>
                </a:solidFill>
                <a:latin typeface="微软雅黑" panose="020B0503020204020204" charset="-122"/>
                <a:ea typeface="微软雅黑" panose="020B0503020204020204" charset="-122"/>
              </a:rPr>
              <a:t>四大乡村振兴科研服务方向</a:t>
            </a:r>
            <a:endParaRPr lang="zh-CN" altLang="en-US" sz="1400" b="0">
              <a:solidFill>
                <a:schemeClr val="bg1"/>
              </a:solidFill>
              <a:latin typeface="微软雅黑" panose="020B0503020204020204" charset="-122"/>
              <a:ea typeface="微软雅黑" panose="020B0503020204020204" charset="-122"/>
            </a:endParaRPr>
          </a:p>
        </p:txBody>
      </p:sp>
      <p:sp>
        <p:nvSpPr>
          <p:cNvPr id="111" name="右箭头 110"/>
          <p:cNvSpPr/>
          <p:nvPr/>
        </p:nvSpPr>
        <p:spPr>
          <a:xfrm>
            <a:off x="4139566" y="1924050"/>
            <a:ext cx="648335" cy="360045"/>
          </a:xfrm>
          <a:prstGeom prst="rightArrow">
            <a:avLst/>
          </a:prstGeom>
          <a:solidFill>
            <a:schemeClr val="tx2">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lstStyle/>
          <a:p>
            <a:pPr defTabSz="685800"/>
            <a:endParaRPr lang="zh-CN" altLang="en-US"/>
          </a:p>
        </p:txBody>
      </p:sp>
      <p:sp>
        <p:nvSpPr>
          <p:cNvPr id="2" name="TextBox 18"/>
          <p:cNvSpPr txBox="1"/>
          <p:nvPr>
            <p:custDataLst>
              <p:tags r:id="rId30"/>
            </p:custDataLst>
          </p:nvPr>
        </p:nvSpPr>
        <p:spPr>
          <a:xfrm>
            <a:off x="3926205" y="3197860"/>
            <a:ext cx="1510030" cy="725805"/>
          </a:xfrm>
          <a:prstGeom prst="rect">
            <a:avLst/>
          </a:prstGeom>
          <a:noFill/>
        </p:spPr>
        <p:txBody>
          <a:bodyPr wrap="square" lIns="68580" tIns="34290" rIns="68580" bIns="0" rtlCol="0" anchor="b" anchorCtr="0">
            <a:noAutofit/>
          </a:bodyPr>
          <a:lstStyle/>
          <a:p>
            <a:pPr>
              <a:lnSpc>
                <a:spcPct val="120000"/>
              </a:lnSpc>
            </a:pPr>
            <a:r>
              <a:rPr lang="zh-CN" altLang="en-US" sz="1200" b="0" spc="225">
                <a:latin typeface="微软雅黑" panose="020B0503020204020204" charset="-122"/>
                <a:ea typeface="微软雅黑" panose="020B0503020204020204" charset="-122"/>
                <a:cs typeface="微软雅黑" panose="020B0503020204020204" charset="-122"/>
                <a:sym typeface="Arial" panose="020B0604020202020204" pitchFamily="34" charset="0"/>
              </a:rPr>
              <a:t>与市农业农村局联合成立</a:t>
            </a:r>
            <a:r>
              <a:rPr lang="zh-CN" altLang="en-US" sz="1200" spc="225">
                <a:solidFill>
                  <a:schemeClr val="accent2"/>
                </a:solidFill>
                <a:latin typeface="微软雅黑" panose="020B0503020204020204" charset="-122"/>
                <a:ea typeface="微软雅黑" panose="020B0503020204020204" charset="-122"/>
                <a:cs typeface="微软雅黑" panose="020B0503020204020204" charset="-122"/>
                <a:sym typeface="Arial" panose="020B0604020202020204" pitchFamily="34" charset="0"/>
              </a:rPr>
              <a:t>温州市智慧农业研究院</a:t>
            </a:r>
            <a:endParaRPr lang="zh-CN" altLang="en-US" sz="1200" spc="225">
              <a:solidFill>
                <a:schemeClr val="accent2"/>
              </a:solidFill>
              <a:latin typeface="微软雅黑" panose="020B0503020204020204" charset="-122"/>
              <a:ea typeface="微软雅黑" panose="020B0503020204020204" charset="-122"/>
              <a:cs typeface="微软雅黑" panose="020B0503020204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left)">
                                      <p:cBhvr>
                                        <p:cTn id="7" dur="500"/>
                                        <p:tgtEl>
                                          <p:spTgt spid="7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down)">
                                      <p:cBhvr>
                                        <p:cTn id="11" dur="500"/>
                                        <p:tgtEl>
                                          <p:spTgt spid="71"/>
                                        </p:tgtEl>
                                      </p:cBhvr>
                                    </p:animEffect>
                                  </p:childTnLst>
                                </p:cTn>
                              </p:par>
                              <p:par>
                                <p:cTn id="12" presetID="22" presetClass="entr" presetSubtype="4" fill="hold" grpId="0" nodeType="withEffect">
                                  <p:stCondLst>
                                    <p:cond delay="250"/>
                                  </p:stCondLst>
                                  <p:childTnLst>
                                    <p:set>
                                      <p:cBhvr>
                                        <p:cTn id="13" dur="1" fill="hold">
                                          <p:stCondLst>
                                            <p:cond delay="0"/>
                                          </p:stCondLst>
                                        </p:cTn>
                                        <p:tgtEl>
                                          <p:spTgt spid="72"/>
                                        </p:tgtEl>
                                        <p:attrNameLst>
                                          <p:attrName>style.visibility</p:attrName>
                                        </p:attrNameLst>
                                      </p:cBhvr>
                                      <p:to>
                                        <p:strVal val="visible"/>
                                      </p:to>
                                    </p:set>
                                    <p:animEffect transition="in" filter="wipe(down)">
                                      <p:cBhvr>
                                        <p:cTn id="14" dur="500"/>
                                        <p:tgtEl>
                                          <p:spTgt spid="72"/>
                                        </p:tgtEl>
                                      </p:cBhvr>
                                    </p:animEffect>
                                  </p:childTnLst>
                                </p:cTn>
                              </p:par>
                              <p:par>
                                <p:cTn id="15" presetID="22" presetClass="entr" presetSubtype="4" fill="hold" grpId="0" nodeType="withEffect">
                                  <p:stCondLst>
                                    <p:cond delay="500"/>
                                  </p:stCondLst>
                                  <p:childTnLst>
                                    <p:set>
                                      <p:cBhvr>
                                        <p:cTn id="16" dur="1" fill="hold">
                                          <p:stCondLst>
                                            <p:cond delay="0"/>
                                          </p:stCondLst>
                                        </p:cTn>
                                        <p:tgtEl>
                                          <p:spTgt spid="73"/>
                                        </p:tgtEl>
                                        <p:attrNameLst>
                                          <p:attrName>style.visibility</p:attrName>
                                        </p:attrNameLst>
                                      </p:cBhvr>
                                      <p:to>
                                        <p:strVal val="visible"/>
                                      </p:to>
                                    </p:set>
                                    <p:animEffect transition="in" filter="wipe(down)">
                                      <p:cBhvr>
                                        <p:cTn id="17" dur="500"/>
                                        <p:tgtEl>
                                          <p:spTgt spid="73"/>
                                        </p:tgtEl>
                                      </p:cBhvr>
                                    </p:animEffect>
                                  </p:childTnLst>
                                </p:cTn>
                              </p:par>
                              <p:par>
                                <p:cTn id="18" presetID="22" presetClass="entr" presetSubtype="4" fill="hold" grpId="0" nodeType="withEffect">
                                  <p:stCondLst>
                                    <p:cond delay="750"/>
                                  </p:stCondLst>
                                  <p:childTnLst>
                                    <p:set>
                                      <p:cBhvr>
                                        <p:cTn id="19" dur="1" fill="hold">
                                          <p:stCondLst>
                                            <p:cond delay="0"/>
                                          </p:stCondLst>
                                        </p:cTn>
                                        <p:tgtEl>
                                          <p:spTgt spid="74"/>
                                        </p:tgtEl>
                                        <p:attrNameLst>
                                          <p:attrName>style.visibility</p:attrName>
                                        </p:attrNameLst>
                                      </p:cBhvr>
                                      <p:to>
                                        <p:strVal val="visible"/>
                                      </p:to>
                                    </p:set>
                                    <p:animEffect transition="in" filter="wipe(down)">
                                      <p:cBhvr>
                                        <p:cTn id="20" dur="500"/>
                                        <p:tgtEl>
                                          <p:spTgt spid="7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500"/>
                                        <p:tgtEl>
                                          <p:spTgt spid="77"/>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fade">
                                      <p:cBhvr>
                                        <p:cTn id="39" dur="500"/>
                                        <p:tgtEl>
                                          <p:spTgt spid="8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fade">
                                      <p:cBhvr>
                                        <p:cTn id="42" dur="500"/>
                                        <p:tgtEl>
                                          <p:spTgt spid="8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fade">
                                      <p:cBhvr>
                                        <p:cTn id="45" dur="500"/>
                                        <p:tgtEl>
                                          <p:spTgt spid="95"/>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01"/>
                                        </p:tgtEl>
                                        <p:attrNameLst>
                                          <p:attrName>style.visibility</p:attrName>
                                        </p:attrNameLst>
                                      </p:cBhvr>
                                      <p:to>
                                        <p:strVal val="visible"/>
                                      </p:to>
                                    </p:set>
                                    <p:animEffect transition="in" filter="fade">
                                      <p:cBhvr>
                                        <p:cTn id="49" dur="500"/>
                                        <p:tgtEl>
                                          <p:spTgt spid="10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fade">
                                      <p:cBhvr>
                                        <p:cTn id="52" dur="500"/>
                                        <p:tgtEl>
                                          <p:spTgt spid="10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bldLvl="0" animBg="1"/>
      <p:bldP spid="71" grpId="0" bldLvl="0" animBg="1"/>
      <p:bldP spid="72" grpId="0" bldLvl="0" animBg="1"/>
      <p:bldP spid="73" grpId="0" bldLvl="0" animBg="1"/>
      <p:bldP spid="74" grpId="0" bldLvl="0" animBg="1"/>
      <p:bldP spid="75" grpId="0"/>
      <p:bldP spid="76" grpId="0"/>
      <p:bldP spid="77" grpId="0"/>
      <p:bldP spid="79" grpId="0"/>
      <p:bldP spid="80" grpId="0"/>
      <p:bldP spid="85" grpId="0"/>
      <p:bldP spid="95" grpId="0"/>
      <p:bldP spid="101" grpId="0"/>
      <p:bldP spid="102"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693386" y="166895"/>
            <a:ext cx="387861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1.3 </a:t>
            </a:r>
            <a:r>
              <a:rPr lang="zh-CN" altLang="en-US" sz="2000" i="0" dirty="0">
                <a:latin typeface="微软雅黑" panose="020B0503020204020204" charset="-122"/>
                <a:ea typeface="微软雅黑" panose="020B0503020204020204" charset="-122"/>
              </a:rPr>
              <a:t>机遇与挑战</a:t>
            </a:r>
            <a:endParaRPr lang="zh-CN" altLang="en-US" sz="2000" i="0" dirty="0">
              <a:latin typeface="微软雅黑" panose="020B0503020204020204" charset="-122"/>
              <a:ea typeface="微软雅黑" panose="020B0503020204020204" charset="-122"/>
            </a:endParaRPr>
          </a:p>
        </p:txBody>
      </p:sp>
      <p:graphicFrame>
        <p:nvGraphicFramePr>
          <p:cNvPr id="2" name="图示 1"/>
          <p:cNvGraphicFramePr/>
          <p:nvPr/>
        </p:nvGraphicFramePr>
        <p:xfrm>
          <a:off x="1524000" y="77155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文本框 1"/>
          <p:cNvSpPr txBox="1"/>
          <p:nvPr/>
        </p:nvSpPr>
        <p:spPr>
          <a:xfrm>
            <a:off x="2123728" y="1707654"/>
            <a:ext cx="4896544" cy="132343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dist"/>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CHAPTER2</a:t>
            </a:r>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 </a:t>
            </a:r>
            <a:endPar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endParaRPr>
          </a:p>
          <a:p>
            <a:pPr algn="ctr"/>
            <a:r>
              <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二、组群逻辑</a:t>
            </a:r>
            <a:endPar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723452" y="168349"/>
            <a:ext cx="387861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2.1</a:t>
            </a:r>
            <a:r>
              <a:rPr lang="zh-CN" altLang="en-US" sz="2000" i="0" dirty="0">
                <a:latin typeface="微软雅黑" panose="020B0503020204020204" charset="-122"/>
                <a:ea typeface="微软雅黑" panose="020B0503020204020204" charset="-122"/>
              </a:rPr>
              <a:t>组群逻辑</a:t>
            </a:r>
            <a:endParaRPr lang="zh-CN" altLang="en-US" sz="2000" i="0" dirty="0">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2965" y="675005"/>
            <a:ext cx="7729220" cy="353631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2900576" y="4257413"/>
            <a:ext cx="2925620" cy="3683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zh-CN" dirty="0">
                <a:latin typeface="黑体" panose="02010609060101010101" pitchFamily="49" charset="-122"/>
                <a:ea typeface="黑体" panose="02010609060101010101" pitchFamily="49" charset="-122"/>
              </a:rPr>
              <a:t>人工智能生态链</a:t>
            </a:r>
            <a:endParaRPr lang="zh-CN" altLang="en-US" dirty="0">
              <a:latin typeface="黑体" panose="02010609060101010101" pitchFamily="49" charset="-122"/>
              <a:ea typeface="黑体" panose="02010609060101010101" pitchFamily="49" charset="-122"/>
            </a:endParaRPr>
          </a:p>
        </p:txBody>
      </p:sp>
      <p:sp>
        <p:nvSpPr>
          <p:cNvPr id="2" name="文本框 1"/>
          <p:cNvSpPr txBox="1"/>
          <p:nvPr/>
        </p:nvSpPr>
        <p:spPr>
          <a:xfrm>
            <a:off x="8684260" y="660400"/>
            <a:ext cx="459740" cy="3879215"/>
          </a:xfrm>
          <a:prstGeom prst="rect">
            <a:avLst/>
          </a:prstGeom>
          <a:noFill/>
        </p:spPr>
        <p:txBody>
          <a:bodyPr vert="eaVert" wrap="square" rtlCol="0">
            <a:spAutoFit/>
          </a:bodyPr>
          <a:lstStyle/>
          <a:p>
            <a:r>
              <a:rPr lang="zh-CN" altLang="en-US" dirty="0">
                <a:solidFill>
                  <a:srgbClr val="FF0000"/>
                </a:solidFill>
                <a:latin typeface="微软雅黑" panose="020B0503020204020204" charset="-122"/>
                <a:ea typeface="微软雅黑" panose="020B0503020204020204" charset="-122"/>
                <a:cs typeface="微软雅黑" panose="020B0503020204020204" charset="-122"/>
              </a:rPr>
              <a:t>以产业链需求作为组群的外部逻辑 </a:t>
            </a:r>
            <a:endParaRPr lang="zh-CN" altLang="en-US"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4" name="左大括号 3"/>
          <p:cNvSpPr/>
          <p:nvPr/>
        </p:nvSpPr>
        <p:spPr>
          <a:xfrm>
            <a:off x="384810" y="975995"/>
            <a:ext cx="641350" cy="3020060"/>
          </a:xfrm>
          <a:prstGeom prst="leftBrace">
            <a:avLst/>
          </a:prstGeom>
          <a:noFill/>
          <a:ln w="9525" cap="flat" cmpd="sng" algn="ctr">
            <a:solidFill>
              <a:srgbClr val="FF0000"/>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5" name="文本框 4"/>
          <p:cNvSpPr txBox="1"/>
          <p:nvPr/>
        </p:nvSpPr>
        <p:spPr>
          <a:xfrm>
            <a:off x="53340" y="631825"/>
            <a:ext cx="459740" cy="3879215"/>
          </a:xfrm>
          <a:prstGeom prst="rect">
            <a:avLst/>
          </a:prstGeom>
          <a:noFill/>
        </p:spPr>
        <p:txBody>
          <a:bodyPr vert="eaVert" wrap="square" rtlCol="0">
            <a:spAutoFit/>
          </a:bodyPr>
          <a:lstStyle/>
          <a:p>
            <a:r>
              <a:rPr lang="zh-CN" altLang="en-US" b="0" dirty="0">
                <a:solidFill>
                  <a:srgbClr val="FF0000"/>
                </a:solidFill>
                <a:latin typeface="微软雅黑" panose="020B0503020204020204" charset="-122"/>
                <a:ea typeface="微软雅黑" panose="020B0503020204020204" charset="-122"/>
                <a:cs typeface="微软雅黑" panose="020B0503020204020204" charset="-122"/>
              </a:rPr>
              <a:t>就业岗位定位 ：三个层面</a:t>
            </a:r>
            <a:r>
              <a:rPr lang="zh-CN" altLang="en-US" dirty="0">
                <a:solidFill>
                  <a:srgbClr val="FF0000"/>
                </a:solidFill>
                <a:latin typeface="微软雅黑" panose="020B0503020204020204" charset="-122"/>
                <a:ea typeface="微软雅黑" panose="020B0503020204020204" charset="-122"/>
                <a:cs typeface="微软雅黑" panose="020B0503020204020204" charset="-122"/>
              </a:rPr>
              <a:t>初中级</a:t>
            </a:r>
            <a:r>
              <a:rPr lang="zh-CN" altLang="en-US" b="0" dirty="0">
                <a:solidFill>
                  <a:srgbClr val="FF0000"/>
                </a:solidFill>
                <a:latin typeface="微软雅黑" panose="020B0503020204020204" charset="-122"/>
                <a:ea typeface="微软雅黑" panose="020B0503020204020204" charset="-122"/>
                <a:cs typeface="微软雅黑" panose="020B0503020204020204" charset="-122"/>
              </a:rPr>
              <a:t>岗位 </a:t>
            </a:r>
            <a:endParaRPr lang="zh-CN" altLang="en-US" b="0" dirty="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559560" y="4695825"/>
            <a:ext cx="6278880" cy="398780"/>
          </a:xfrm>
          <a:prstGeom prst="rect">
            <a:avLst/>
          </a:prstGeom>
          <a:noFill/>
        </p:spPr>
        <p:txBody>
          <a:bodyPr wrap="none" rtlCol="0">
            <a:spAutoFit/>
          </a:bodyPr>
          <a:lstStyle/>
          <a:p>
            <a:r>
              <a:rPr lang="zh-CN" altLang="en-US" dirty="0">
                <a:solidFill>
                  <a:schemeClr val="accent2"/>
                </a:solidFill>
                <a:latin typeface="微软雅黑" panose="020B0503020204020204" charset="-122"/>
                <a:ea typeface="微软雅黑" panose="020B0503020204020204" charset="-122"/>
              </a:rPr>
              <a:t>培养人工智能产业</a:t>
            </a:r>
            <a:r>
              <a:rPr lang="zh-CN" altLang="en-US" sz="2000" dirty="0">
                <a:solidFill>
                  <a:srgbClr val="FF0000"/>
                </a:solidFill>
                <a:latin typeface="微软雅黑" panose="020B0503020204020204" charset="-122"/>
                <a:ea typeface="微软雅黑" panose="020B0503020204020204" charset="-122"/>
              </a:rPr>
              <a:t>中、高端服务</a:t>
            </a:r>
            <a:r>
              <a:rPr lang="zh-CN" altLang="en-US" dirty="0">
                <a:solidFill>
                  <a:schemeClr val="accent2"/>
                </a:solidFill>
                <a:latin typeface="微软雅黑" panose="020B0503020204020204" charset="-122"/>
                <a:ea typeface="微软雅黑" panose="020B0503020204020204" charset="-122"/>
              </a:rPr>
              <a:t>急需的复合型技术技能人才</a:t>
            </a:r>
            <a:endParaRPr lang="zh-CN" altLang="en-US" dirty="0">
              <a:solidFill>
                <a:schemeClr val="accent2"/>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718810" y="195486"/>
            <a:ext cx="4987309"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2.2 </a:t>
            </a:r>
            <a:r>
              <a:rPr lang="zh-CN" altLang="en-US" sz="2000" i="0" dirty="0">
                <a:latin typeface="微软雅黑" panose="020B0503020204020204" charset="-122"/>
                <a:ea typeface="微软雅黑" panose="020B0503020204020204" charset="-122"/>
              </a:rPr>
              <a:t>专业群与产业链的对应关系</a:t>
            </a:r>
            <a:endParaRPr lang="zh-CN" altLang="en-US" sz="2000" i="0" dirty="0">
              <a:latin typeface="微软雅黑" panose="020B0503020204020204" charset="-122"/>
              <a:ea typeface="微软雅黑" panose="020B0503020204020204" charset="-122"/>
            </a:endParaRPr>
          </a:p>
        </p:txBody>
      </p:sp>
      <p:sp>
        <p:nvSpPr>
          <p:cNvPr id="2" name="文本框 1"/>
          <p:cNvSpPr txBox="1"/>
          <p:nvPr/>
        </p:nvSpPr>
        <p:spPr>
          <a:xfrm>
            <a:off x="2627784" y="718274"/>
            <a:ext cx="1396536" cy="253916"/>
          </a:xfrm>
          <a:prstGeom prst="rect">
            <a:avLst/>
          </a:prstGeom>
          <a:noFill/>
        </p:spPr>
        <p:txBody>
          <a:bodyPr wrap="none" rtlCol="0">
            <a:spAutoFit/>
          </a:bodyPr>
          <a:lstStyle/>
          <a:p>
            <a:r>
              <a:rPr lang="zh-CN" altLang="en-US" sz="1050" dirty="0">
                <a:solidFill>
                  <a:schemeClr val="accent2"/>
                </a:solidFill>
                <a:latin typeface="微软雅黑" panose="020B0503020204020204" charset="-122"/>
                <a:ea typeface="微软雅黑" panose="020B0503020204020204" charset="-122"/>
              </a:rPr>
              <a:t>数据采集与平台运维</a:t>
            </a:r>
            <a:endParaRPr lang="zh-CN" altLang="en-US" sz="1050" dirty="0">
              <a:solidFill>
                <a:schemeClr val="accent2"/>
              </a:solidFill>
              <a:latin typeface="微软雅黑" panose="020B0503020204020204" charset="-122"/>
              <a:ea typeface="微软雅黑" panose="020B0503020204020204" charset="-122"/>
            </a:endParaRPr>
          </a:p>
        </p:txBody>
      </p:sp>
      <p:sp>
        <p:nvSpPr>
          <p:cNvPr id="5" name="文本框 4"/>
          <p:cNvSpPr txBox="1"/>
          <p:nvPr/>
        </p:nvSpPr>
        <p:spPr>
          <a:xfrm>
            <a:off x="4017093" y="718274"/>
            <a:ext cx="1127232" cy="253916"/>
          </a:xfrm>
          <a:prstGeom prst="rect">
            <a:avLst/>
          </a:prstGeom>
          <a:noFill/>
        </p:spPr>
        <p:txBody>
          <a:bodyPr wrap="none" rtlCol="0">
            <a:spAutoFit/>
          </a:bodyPr>
          <a:lstStyle/>
          <a:p>
            <a:r>
              <a:rPr lang="zh-CN" altLang="en-US" sz="1050" dirty="0">
                <a:solidFill>
                  <a:schemeClr val="accent2"/>
                </a:solidFill>
                <a:latin typeface="微软雅黑" panose="020B0503020204020204" charset="-122"/>
                <a:ea typeface="微软雅黑" panose="020B0503020204020204" charset="-122"/>
              </a:rPr>
              <a:t>数据存储与处理</a:t>
            </a:r>
            <a:endParaRPr lang="zh-CN" altLang="en-US" sz="1050" dirty="0">
              <a:solidFill>
                <a:schemeClr val="accent2"/>
              </a:solidFill>
              <a:latin typeface="微软雅黑" panose="020B0503020204020204" charset="-122"/>
              <a:ea typeface="微软雅黑" panose="020B0503020204020204" charset="-122"/>
            </a:endParaRPr>
          </a:p>
        </p:txBody>
      </p:sp>
      <p:sp>
        <p:nvSpPr>
          <p:cNvPr id="6" name="文本框 5"/>
          <p:cNvSpPr txBox="1"/>
          <p:nvPr/>
        </p:nvSpPr>
        <p:spPr>
          <a:xfrm>
            <a:off x="5591510" y="699542"/>
            <a:ext cx="723275" cy="253916"/>
          </a:xfrm>
          <a:prstGeom prst="rect">
            <a:avLst/>
          </a:prstGeom>
          <a:noFill/>
        </p:spPr>
        <p:txBody>
          <a:bodyPr wrap="none" rtlCol="0">
            <a:spAutoFit/>
          </a:bodyPr>
          <a:lstStyle/>
          <a:p>
            <a:r>
              <a:rPr lang="zh-CN" altLang="en-US" sz="1050" dirty="0">
                <a:solidFill>
                  <a:schemeClr val="accent2"/>
                </a:solidFill>
                <a:latin typeface="微软雅黑" panose="020B0503020204020204" charset="-122"/>
                <a:ea typeface="微软雅黑" panose="020B0503020204020204" charset="-122"/>
              </a:rPr>
              <a:t>数据分析</a:t>
            </a:r>
            <a:endParaRPr lang="zh-CN" altLang="en-US" sz="1050" dirty="0">
              <a:solidFill>
                <a:schemeClr val="accent2"/>
              </a:solidFill>
              <a:latin typeface="微软雅黑" panose="020B0503020204020204" charset="-122"/>
              <a:ea typeface="微软雅黑" panose="020B0503020204020204" charset="-122"/>
            </a:endParaRPr>
          </a:p>
        </p:txBody>
      </p:sp>
      <p:sp>
        <p:nvSpPr>
          <p:cNvPr id="7" name="文本框 6"/>
          <p:cNvSpPr txBox="1"/>
          <p:nvPr/>
        </p:nvSpPr>
        <p:spPr>
          <a:xfrm>
            <a:off x="6598679" y="700833"/>
            <a:ext cx="992579" cy="253916"/>
          </a:xfrm>
          <a:prstGeom prst="rect">
            <a:avLst/>
          </a:prstGeom>
          <a:noFill/>
        </p:spPr>
        <p:txBody>
          <a:bodyPr wrap="none" rtlCol="0">
            <a:spAutoFit/>
          </a:bodyPr>
          <a:lstStyle/>
          <a:p>
            <a:r>
              <a:rPr lang="zh-CN" altLang="en-US" sz="1050" dirty="0">
                <a:solidFill>
                  <a:schemeClr val="accent2"/>
                </a:solidFill>
                <a:latin typeface="微软雅黑" panose="020B0503020204020204" charset="-122"/>
                <a:ea typeface="微软雅黑" panose="020B0503020204020204" charset="-122"/>
              </a:rPr>
              <a:t>模型应用展示</a:t>
            </a:r>
            <a:endParaRPr lang="zh-CN" altLang="en-US" sz="1050" dirty="0">
              <a:solidFill>
                <a:schemeClr val="accent2"/>
              </a:solidFill>
              <a:latin typeface="微软雅黑" panose="020B0503020204020204" charset="-122"/>
              <a:ea typeface="微软雅黑" panose="020B0503020204020204" charset="-122"/>
            </a:endParaRPr>
          </a:p>
        </p:txBody>
      </p:sp>
      <p:sp>
        <p:nvSpPr>
          <p:cNvPr id="3" name="文本框 2"/>
          <p:cNvSpPr txBox="1"/>
          <p:nvPr/>
        </p:nvSpPr>
        <p:spPr>
          <a:xfrm>
            <a:off x="1561212" y="649020"/>
            <a:ext cx="1210588" cy="338554"/>
          </a:xfrm>
          <a:prstGeom prst="rect">
            <a:avLst/>
          </a:prstGeom>
          <a:noFill/>
        </p:spPr>
        <p:txBody>
          <a:bodyPr wrap="none" rtlCol="0">
            <a:spAutoFit/>
          </a:bodyPr>
          <a:lstStyle/>
          <a:p>
            <a:r>
              <a:rPr lang="zh-CN" altLang="en-US" sz="1600" dirty="0">
                <a:solidFill>
                  <a:schemeClr val="accent2"/>
                </a:solidFill>
                <a:latin typeface="微软雅黑" panose="020B0503020204020204" charset="-122"/>
                <a:ea typeface="微软雅黑" panose="020B0503020204020204" charset="-122"/>
              </a:rPr>
              <a:t>四大领域：</a:t>
            </a:r>
            <a:endParaRPr lang="zh-CN" altLang="en-US" sz="1600" dirty="0">
              <a:solidFill>
                <a:schemeClr val="accent2"/>
              </a:solidFill>
              <a:latin typeface="微软雅黑" panose="020B0503020204020204" charset="-122"/>
              <a:ea typeface="微软雅黑" panose="020B0503020204020204" charset="-122"/>
            </a:endParaRPr>
          </a:p>
        </p:txBody>
      </p:sp>
      <p:pic>
        <p:nvPicPr>
          <p:cNvPr id="8" name="图片 7"/>
          <p:cNvPicPr>
            <a:picLocks noChangeAspect="1"/>
          </p:cNvPicPr>
          <p:nvPr>
            <p:custDataLst>
              <p:tags r:id="rId1"/>
            </p:custDataLst>
          </p:nvPr>
        </p:nvPicPr>
        <p:blipFill>
          <a:blip r:embed="rId2"/>
          <a:stretch>
            <a:fillRect/>
          </a:stretch>
        </p:blipFill>
        <p:spPr>
          <a:xfrm>
            <a:off x="243840" y="535305"/>
            <a:ext cx="8564880" cy="44729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634803" y="157462"/>
            <a:ext cx="387861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2.3 </a:t>
            </a:r>
            <a:r>
              <a:rPr lang="zh-CN" altLang="en-US" sz="2000" i="0" dirty="0">
                <a:latin typeface="微软雅黑" panose="020B0503020204020204" charset="-122"/>
                <a:ea typeface="微软雅黑" panose="020B0503020204020204" charset="-122"/>
              </a:rPr>
              <a:t>专业群人才培养定位</a:t>
            </a:r>
            <a:endParaRPr lang="zh-CN" altLang="en-US" sz="2000" i="0" dirty="0">
              <a:latin typeface="微软雅黑" panose="020B0503020204020204" charset="-122"/>
              <a:ea typeface="微软雅黑" panose="020B0503020204020204" charset="-122"/>
            </a:endParaRPr>
          </a:p>
        </p:txBody>
      </p:sp>
      <p:graphicFrame>
        <p:nvGraphicFramePr>
          <p:cNvPr id="2" name="图示 1"/>
          <p:cNvGraphicFramePr/>
          <p:nvPr/>
        </p:nvGraphicFramePr>
        <p:xfrm>
          <a:off x="2665249" y="813078"/>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框 3"/>
          <p:cNvSpPr txBox="1"/>
          <p:nvPr/>
        </p:nvSpPr>
        <p:spPr>
          <a:xfrm>
            <a:off x="59819" y="1663660"/>
            <a:ext cx="2514291" cy="27228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eaLnBrk="1" latinLnBrk="0" hangingPunct="1">
              <a:lnSpc>
                <a:spcPct val="150000"/>
              </a:lnSpc>
            </a:pP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rPr>
              <a:t>定位：服务人工智能发展规划战略所需的</a:t>
            </a:r>
            <a:r>
              <a:rPr lang="zh-CN" altLang="en-US" sz="1800" b="0" dirty="0">
                <a:solidFill>
                  <a:srgbClr val="FFC000"/>
                </a:solidFill>
                <a:latin typeface="微软雅黑" panose="020B0503020204020204" charset="-122"/>
                <a:ea typeface="微软雅黑" panose="020B0503020204020204" charset="-122"/>
                <a:cs typeface="微软雅黑" panose="020B0503020204020204" charset="-122"/>
              </a:rPr>
              <a:t>中高端服务应用</a:t>
            </a: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rPr>
              <a:t>人才，聚集在</a:t>
            </a:r>
            <a:r>
              <a:rPr lang="zh-CN" altLang="en-US" sz="2000" dirty="0">
                <a:solidFill>
                  <a:srgbClr val="FFC000"/>
                </a:solidFill>
                <a:latin typeface="微软雅黑" panose="020B0503020204020204" charset="-122"/>
                <a:ea typeface="微软雅黑" panose="020B0503020204020204" charset="-122"/>
                <a:cs typeface="微软雅黑" panose="020B0503020204020204" charset="-122"/>
              </a:rPr>
              <a:t>人工智能</a:t>
            </a:r>
            <a:r>
              <a:rPr lang="en-US" altLang="zh-CN" sz="2000" dirty="0">
                <a:solidFill>
                  <a:srgbClr val="FFC000"/>
                </a:solidFill>
                <a:latin typeface="微软雅黑" panose="020B0503020204020204" charset="-122"/>
                <a:ea typeface="微软雅黑" panose="020B0503020204020204" charset="-122"/>
                <a:cs typeface="微软雅黑" panose="020B0503020204020204" charset="-122"/>
              </a:rPr>
              <a:t>+</a:t>
            </a:r>
            <a:r>
              <a:rPr lang="zh-CN" altLang="en-US" sz="2000" dirty="0">
                <a:solidFill>
                  <a:srgbClr val="FFC000"/>
                </a:solidFill>
                <a:latin typeface="微软雅黑" panose="020B0503020204020204" charset="-122"/>
                <a:ea typeface="微软雅黑" panose="020B0503020204020204" charset="-122"/>
                <a:cs typeface="微软雅黑" panose="020B0503020204020204" charset="-122"/>
              </a:rPr>
              <a:t>现代农业</a:t>
            </a:r>
            <a:r>
              <a:rPr lang="zh-CN" altLang="en-US" sz="1800" b="0" dirty="0">
                <a:solidFill>
                  <a:srgbClr val="FFC000"/>
                </a:solidFill>
                <a:latin typeface="微软雅黑" panose="020B0503020204020204" charset="-122"/>
                <a:ea typeface="微软雅黑" panose="020B0503020204020204" charset="-122"/>
                <a:cs typeface="微软雅黑" panose="020B0503020204020204" charset="-122"/>
              </a:rPr>
              <a:t>、</a:t>
            </a:r>
            <a:r>
              <a:rPr lang="zh-CN" altLang="en-US" sz="2000" dirty="0">
                <a:solidFill>
                  <a:srgbClr val="FFC000"/>
                </a:solidFill>
                <a:latin typeface="微软雅黑" panose="020B0503020204020204" charset="-122"/>
                <a:ea typeface="微软雅黑" panose="020B0503020204020204" charset="-122"/>
                <a:cs typeface="微软雅黑" panose="020B0503020204020204" charset="-122"/>
              </a:rPr>
              <a:t>人工智能+现代服务业</a:t>
            </a:r>
            <a:r>
              <a:rPr lang="zh-CN" altLang="en-US" sz="1800" b="0" dirty="0">
                <a:solidFill>
                  <a:schemeClr val="bg1"/>
                </a:solidFill>
                <a:latin typeface="微软雅黑" panose="020B0503020204020204" charset="-122"/>
                <a:ea typeface="微软雅黑" panose="020B0503020204020204" charset="-122"/>
                <a:cs typeface="微软雅黑" panose="020B0503020204020204" charset="-122"/>
              </a:rPr>
              <a:t>等新业态</a:t>
            </a:r>
            <a:endParaRPr lang="zh-CN" altLang="en-US" sz="1800" b="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2749370" y="1324136"/>
            <a:ext cx="864096" cy="646331"/>
          </a:xfrm>
          <a:prstGeom prst="rect">
            <a:avLst/>
          </a:prstGeom>
          <a:noFill/>
        </p:spPr>
        <p:txBody>
          <a:bodyPr wrap="square" rtlCol="0">
            <a:spAutoFit/>
          </a:bodyPr>
          <a:lstStyle/>
          <a:p>
            <a:pPr algn="ctr"/>
            <a:r>
              <a:rPr lang="en-US" altLang="zh-CN" dirty="0">
                <a:latin typeface="微软雅黑" panose="020B0503020204020204" charset="-122"/>
                <a:ea typeface="微软雅黑" panose="020B0503020204020204" charset="-122"/>
              </a:rPr>
              <a:t>6</a:t>
            </a:r>
            <a:r>
              <a:rPr lang="zh-CN" altLang="en-US" dirty="0">
                <a:latin typeface="微软雅黑" panose="020B0503020204020204" charset="-122"/>
                <a:ea typeface="微软雅黑" panose="020B0503020204020204" charset="-122"/>
              </a:rPr>
              <a:t>大岗位群</a:t>
            </a:r>
            <a:endParaRPr lang="zh-CN" altLang="en-US" dirty="0">
              <a:latin typeface="微软雅黑" panose="020B0503020204020204" charset="-122"/>
              <a:ea typeface="微软雅黑" panose="020B0503020204020204" charset="-122"/>
            </a:endParaRPr>
          </a:p>
        </p:txBody>
      </p:sp>
      <p:sp>
        <p:nvSpPr>
          <p:cNvPr id="7" name="文本框 6"/>
          <p:cNvSpPr txBox="1"/>
          <p:nvPr/>
        </p:nvSpPr>
        <p:spPr>
          <a:xfrm>
            <a:off x="3059832" y="2521615"/>
            <a:ext cx="864096" cy="646331"/>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rPr>
              <a:t>应用能力</a:t>
            </a:r>
            <a:endParaRPr lang="zh-CN" altLang="en-US" dirty="0">
              <a:latin typeface="微软雅黑" panose="020B0503020204020204" charset="-122"/>
              <a:ea typeface="微软雅黑" panose="020B0503020204020204" charset="-122"/>
            </a:endParaRPr>
          </a:p>
        </p:txBody>
      </p:sp>
      <p:sp>
        <p:nvSpPr>
          <p:cNvPr id="8" name="文本框 7"/>
          <p:cNvSpPr txBox="1"/>
          <p:nvPr/>
        </p:nvSpPr>
        <p:spPr>
          <a:xfrm>
            <a:off x="2749370" y="3740371"/>
            <a:ext cx="864096" cy="646331"/>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rPr>
              <a:t>培养目标</a:t>
            </a:r>
            <a:endParaRPr lang="zh-CN" altLang="en-US"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683568" y="123478"/>
            <a:ext cx="4555261"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mn-ea"/>
                <a:ea typeface="+mn-ea"/>
              </a:rPr>
              <a:t>2.4 </a:t>
            </a:r>
            <a:r>
              <a:rPr lang="zh-CN" altLang="en-US" sz="2000" i="0" dirty="0">
                <a:latin typeface="+mn-ea"/>
                <a:ea typeface="+mn-ea"/>
              </a:rPr>
              <a:t>专业群内各专业逻辑关系</a:t>
            </a:r>
            <a:endParaRPr lang="zh-CN" altLang="en-US" sz="2000" i="0" dirty="0">
              <a:latin typeface="+mn-ea"/>
              <a:ea typeface="+mn-ea"/>
            </a:endParaRPr>
          </a:p>
        </p:txBody>
      </p:sp>
      <p:pic>
        <p:nvPicPr>
          <p:cNvPr id="2" name="图片 1"/>
          <p:cNvPicPr>
            <a:picLocks noChangeAspect="1"/>
          </p:cNvPicPr>
          <p:nvPr/>
        </p:nvPicPr>
        <p:blipFill>
          <a:blip r:embed="rId1"/>
          <a:stretch>
            <a:fillRect/>
          </a:stretch>
        </p:blipFill>
        <p:spPr>
          <a:xfrm>
            <a:off x="539552" y="621564"/>
            <a:ext cx="7485502" cy="45219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0"/>
          <p:cNvSpPr>
            <a:spLocks noChangeArrowheads="1"/>
          </p:cNvSpPr>
          <p:nvPr/>
        </p:nvSpPr>
        <p:spPr bwMode="auto">
          <a:xfrm>
            <a:off x="568960" y="795020"/>
            <a:ext cx="7746365" cy="2792095"/>
          </a:xfrm>
          <a:prstGeom prst="rect">
            <a:avLst/>
          </a:prstGeom>
          <a:solidFill>
            <a:schemeClr val="accent2">
              <a:lumMod val="40000"/>
              <a:lumOff val="60000"/>
            </a:schemeClr>
          </a:solidFill>
          <a:ln>
            <a:noFill/>
          </a:ln>
        </p:spPr>
        <p:txBody>
          <a:bodyPr wrap="squar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en-US" sz="1600" b="0" dirty="0">
                <a:solidFill>
                  <a:srgbClr val="000000"/>
                </a:solidFill>
                <a:latin typeface="黑体" panose="02010609060101010101" pitchFamily="49" charset="-122"/>
                <a:ea typeface="黑体" panose="02010609060101010101" pitchFamily="49" charset="-122"/>
                <a:cs typeface="黑体" panose="02010609060101010101" pitchFamily="49" charset="-122"/>
              </a:rPr>
              <a:t>    推动互联网、大数据、</a:t>
            </a:r>
            <a:r>
              <a:rPr 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人工智能</a:t>
            </a:r>
            <a:r>
              <a:rPr lang="en-US" sz="1600" b="0" dirty="0">
                <a:solidFill>
                  <a:srgbClr val="000000"/>
                </a:solidFill>
                <a:latin typeface="黑体" panose="02010609060101010101" pitchFamily="49" charset="-122"/>
                <a:ea typeface="黑体" panose="02010609060101010101" pitchFamily="49" charset="-122"/>
                <a:cs typeface="黑体" panose="02010609060101010101" pitchFamily="49" charset="-122"/>
              </a:rPr>
              <a:t>等同各产业深度融合，推动先进制造业集群发展，构建一批各具特色、优势互补、结构合理的</a:t>
            </a:r>
            <a:r>
              <a:rPr 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战略性新兴产业</a:t>
            </a:r>
            <a:r>
              <a:rPr lang="en-US" sz="1600" b="0" dirty="0">
                <a:solidFill>
                  <a:srgbClr val="000000"/>
                </a:solidFill>
                <a:latin typeface="黑体" panose="02010609060101010101" pitchFamily="49" charset="-122"/>
                <a:ea typeface="黑体" panose="02010609060101010101" pitchFamily="49" charset="-122"/>
                <a:cs typeface="黑体" panose="02010609060101010101" pitchFamily="49" charset="-122"/>
              </a:rPr>
              <a:t>增长引擎，培育新技术、新产品、新业态、新模式。</a:t>
            </a:r>
            <a:endParaRPr lang="en-US" sz="1600" b="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a:lnSpc>
                <a:spcPct val="150000"/>
              </a:lnSpc>
              <a:spcBef>
                <a:spcPct val="0"/>
              </a:spcBef>
              <a:buFontTx/>
              <a:buNone/>
            </a:pPr>
            <a:r>
              <a:rPr lang="en-US" sz="1600" b="0" dirty="0">
                <a:solidFill>
                  <a:srgbClr val="000000"/>
                </a:solidFill>
                <a:latin typeface="黑体" panose="02010609060101010101" pitchFamily="49" charset="-122"/>
                <a:ea typeface="黑体" panose="02010609060101010101" pitchFamily="49" charset="-122"/>
                <a:cs typeface="黑体" panose="02010609060101010101" pitchFamily="49" charset="-122"/>
              </a:rPr>
              <a:t>    瞄准</a:t>
            </a:r>
            <a:r>
              <a:rPr lang="en-US" sz="2000" dirty="0">
                <a:solidFill>
                  <a:srgbClr val="FF0000"/>
                </a:solidFill>
                <a:latin typeface="黑体" panose="02010609060101010101" pitchFamily="49" charset="-122"/>
                <a:ea typeface="黑体" panose="02010609060101010101" pitchFamily="49" charset="-122"/>
                <a:cs typeface="黑体" panose="02010609060101010101" pitchFamily="49" charset="-122"/>
              </a:rPr>
              <a:t>人工智能</a:t>
            </a:r>
            <a:r>
              <a:rPr lang="en-US" sz="1600" b="0" dirty="0">
                <a:solidFill>
                  <a:srgbClr val="000000"/>
                </a:solidFill>
                <a:latin typeface="黑体" panose="02010609060101010101" pitchFamily="49" charset="-122"/>
                <a:ea typeface="黑体" panose="02010609060101010101" pitchFamily="49" charset="-122"/>
                <a:cs typeface="黑体" panose="02010609060101010101" pitchFamily="49" charset="-122"/>
              </a:rPr>
              <a:t>、量子信息、集成电路、生命健康、脑科学、生物育种、空天科技、深地深海等前沿领域，推进科研院所、高校、企业科研力量优化配置和资源共享。</a:t>
            </a:r>
            <a:endParaRPr lang="en-US" sz="1600" b="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a:p>
            <a:pPr algn="r">
              <a:lnSpc>
                <a:spcPct val="150000"/>
              </a:lnSpc>
              <a:spcBef>
                <a:spcPct val="0"/>
              </a:spcBef>
              <a:buFontTx/>
              <a:buNone/>
            </a:pPr>
            <a:r>
              <a:rPr lang="zh-CN" altLang="en-US" sz="1400" b="0" dirty="0">
                <a:solidFill>
                  <a:schemeClr val="bg1">
                    <a:lumMod val="50000"/>
                  </a:schemeClr>
                </a:solidFill>
                <a:latin typeface="黑体" panose="02010609060101010101" pitchFamily="49" charset="-122"/>
                <a:ea typeface="黑体" panose="02010609060101010101" pitchFamily="49" charset="-122"/>
                <a:cs typeface="黑体" panose="02010609060101010101" pitchFamily="49" charset="-122"/>
                <a:sym typeface="+mn-ea"/>
              </a:rPr>
              <a:t>                            </a:t>
            </a:r>
            <a:r>
              <a:rPr lang="zh-CN" altLang="en-US" sz="1200" b="0" dirty="0">
                <a:solidFill>
                  <a:schemeClr val="tx2"/>
                </a:solidFill>
                <a:latin typeface="黑体" panose="02010609060101010101" pitchFamily="49" charset="-122"/>
                <a:ea typeface="黑体" panose="02010609060101010101" pitchFamily="49" charset="-122"/>
                <a:cs typeface="黑体" panose="02010609060101010101" pitchFamily="49" charset="-122"/>
                <a:sym typeface="+mn-ea"/>
              </a:rPr>
              <a:t>摘自</a:t>
            </a:r>
            <a:r>
              <a:rPr lang="en-US" altLang="zh-CN" sz="1200" b="0" dirty="0">
                <a:solidFill>
                  <a:schemeClr val="tx2"/>
                </a:solidFill>
                <a:latin typeface="黑体" panose="02010609060101010101" pitchFamily="49" charset="-122"/>
                <a:ea typeface="黑体" panose="02010609060101010101" pitchFamily="49" charset="-122"/>
                <a:cs typeface="黑体" panose="02010609060101010101" pitchFamily="49" charset="-122"/>
                <a:sym typeface="+mn-ea"/>
              </a:rPr>
              <a:t>2020</a:t>
            </a:r>
            <a:r>
              <a:rPr lang="zh-CN" altLang="en-US" sz="1200" b="0" dirty="0">
                <a:solidFill>
                  <a:schemeClr val="tx2"/>
                </a:solidFill>
                <a:latin typeface="黑体" panose="02010609060101010101" pitchFamily="49" charset="-122"/>
                <a:ea typeface="黑体" panose="02010609060101010101" pitchFamily="49" charset="-122"/>
                <a:cs typeface="黑体" panose="02010609060101010101" pitchFamily="49" charset="-122"/>
                <a:sym typeface="+mn-ea"/>
              </a:rPr>
              <a:t>年</a:t>
            </a:r>
            <a:r>
              <a:rPr lang="en-US" altLang="zh-CN" sz="1200" b="0" dirty="0">
                <a:solidFill>
                  <a:schemeClr val="tx2"/>
                </a:solidFill>
                <a:latin typeface="黑体" panose="02010609060101010101" pitchFamily="49" charset="-122"/>
                <a:ea typeface="黑体" panose="02010609060101010101" pitchFamily="49" charset="-122"/>
                <a:cs typeface="黑体" panose="02010609060101010101" pitchFamily="49" charset="-122"/>
                <a:sym typeface="+mn-ea"/>
              </a:rPr>
              <a:t>11</a:t>
            </a:r>
            <a:r>
              <a:rPr lang="zh-CN" altLang="en-US" sz="1200" b="0" dirty="0">
                <a:solidFill>
                  <a:schemeClr val="tx2"/>
                </a:solidFill>
                <a:latin typeface="黑体" panose="02010609060101010101" pitchFamily="49" charset="-122"/>
                <a:ea typeface="黑体" panose="02010609060101010101" pitchFamily="49" charset="-122"/>
                <a:cs typeface="黑体" panose="02010609060101010101" pitchFamily="49" charset="-122"/>
                <a:sym typeface="+mn-ea"/>
              </a:rPr>
              <a:t>月《中共中央关于制定国民经济和社会发展第十四个五年规划和二〇三五年远景目标的建议》</a:t>
            </a:r>
            <a:endParaRPr lang="zh-CN" altLang="en-US" sz="1400" b="0" dirty="0">
              <a:solidFill>
                <a:schemeClr val="tx2"/>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5" name="Text Box 55"/>
          <p:cNvSpPr txBox="1">
            <a:spLocks noChangeArrowheads="1"/>
          </p:cNvSpPr>
          <p:nvPr/>
        </p:nvSpPr>
        <p:spPr bwMode="auto">
          <a:xfrm>
            <a:off x="650240" y="195486"/>
            <a:ext cx="387861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i="0" dirty="0">
                <a:latin typeface="黑体" panose="02010609060101010101" pitchFamily="49" charset="-122"/>
                <a:ea typeface="黑体" panose="02010609060101010101" pitchFamily="49" charset="-122"/>
              </a:rPr>
              <a:t>国家政策支持</a:t>
            </a:r>
            <a:endParaRPr lang="zh-CN" altLang="en-US" sz="2000" i="0" dirty="0">
              <a:latin typeface="黑体" panose="02010609060101010101" pitchFamily="49" charset="-122"/>
              <a:ea typeface="黑体" panose="02010609060101010101" pitchFamily="49" charset="-122"/>
            </a:endParaRPr>
          </a:p>
        </p:txBody>
      </p:sp>
      <p:sp>
        <p:nvSpPr>
          <p:cNvPr id="3" name="文本框 2"/>
          <p:cNvSpPr txBox="1"/>
          <p:nvPr/>
        </p:nvSpPr>
        <p:spPr>
          <a:xfrm>
            <a:off x="1482090" y="4462780"/>
            <a:ext cx="6181725" cy="368300"/>
          </a:xfrm>
          <a:prstGeom prst="rect">
            <a:avLst/>
          </a:prstGeom>
          <a:noFill/>
        </p:spPr>
        <p:txBody>
          <a:bodyPr wrap="square" rtlCol="0">
            <a:spAutoFit/>
          </a:bodyPr>
          <a:lstStyle/>
          <a:p>
            <a:r>
              <a:rPr lang="zh-CN" altLang="en-US"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人工智能</a:t>
            </a:r>
            <a:r>
              <a:rPr lang="en-US" altLang="zh-CN"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a:t>
            </a:r>
            <a:r>
              <a:rPr lang="zh-CN" altLang="en-US"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各行行业  </a:t>
            </a:r>
            <a:r>
              <a:rPr lang="en-US" altLang="zh-CN"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r>
              <a:rPr lang="zh-CN" altLang="en-US"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新技术、新产品、新业态、新模式</a:t>
            </a:r>
            <a:endParaRPr lang="zh-CN" altLang="en-US" dirty="0">
              <a:solidFill>
                <a:srgbClr val="FF0000"/>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文本框 1"/>
          <p:cNvSpPr txBox="1"/>
          <p:nvPr/>
        </p:nvSpPr>
        <p:spPr>
          <a:xfrm>
            <a:off x="2123728" y="1707654"/>
            <a:ext cx="4896544" cy="132343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dist"/>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CHAPTER3</a:t>
            </a:r>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 </a:t>
            </a:r>
            <a:endPar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endParaRPr>
          </a:p>
          <a:p>
            <a:pPr algn="ctr"/>
            <a:r>
              <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三、建设目标</a:t>
            </a:r>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endPar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729390" y="211466"/>
            <a:ext cx="387861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黑体" panose="02010609060101010101" pitchFamily="49" charset="-122"/>
                <a:ea typeface="黑体" panose="02010609060101010101" pitchFamily="49" charset="-122"/>
              </a:rPr>
              <a:t>3 </a:t>
            </a:r>
            <a:r>
              <a:rPr lang="zh-CN" altLang="en-US" sz="2000" i="0" dirty="0">
                <a:latin typeface="黑体" panose="02010609060101010101" pitchFamily="49" charset="-122"/>
                <a:ea typeface="黑体" panose="02010609060101010101" pitchFamily="49" charset="-122"/>
              </a:rPr>
              <a:t>建设目标</a:t>
            </a:r>
            <a:endParaRPr lang="zh-CN" altLang="en-US" sz="2000" i="0" dirty="0">
              <a:latin typeface="黑体" panose="02010609060101010101" pitchFamily="49" charset="-122"/>
              <a:ea typeface="黑体" panose="02010609060101010101" pitchFamily="49" charset="-122"/>
            </a:endParaRPr>
          </a:p>
        </p:txBody>
      </p:sp>
      <p:sp>
        <p:nvSpPr>
          <p:cNvPr id="5" name="文本框 2"/>
          <p:cNvSpPr txBox="1"/>
          <p:nvPr/>
        </p:nvSpPr>
        <p:spPr>
          <a:xfrm>
            <a:off x="614724" y="3695547"/>
            <a:ext cx="7797269" cy="133882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en-US" sz="1600" kern="100" dirty="0">
                <a:latin typeface="黑体" panose="02010609060101010101" pitchFamily="49" charset="-122"/>
                <a:ea typeface="黑体" panose="02010609060101010101" pitchFamily="49" charset="-122"/>
                <a:cs typeface="宋体" panose="02010600030101010101" pitchFamily="2" charset="-122"/>
              </a:rPr>
              <a:t>建设成具有鲜明</a:t>
            </a:r>
            <a:r>
              <a:rPr lang="zh-CN" altLang="en-US" sz="19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人工智能</a:t>
            </a:r>
            <a:r>
              <a:rPr lang="en-US" altLang="zh-CN" sz="19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a:t>
            </a:r>
            <a:r>
              <a:rPr lang="zh-CN" altLang="en-US" sz="19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现代农业特色</a:t>
            </a:r>
            <a:r>
              <a:rPr lang="zh-CN" altLang="en-US" sz="1600" kern="100" dirty="0">
                <a:latin typeface="黑体" panose="02010609060101010101" pitchFamily="49" charset="-122"/>
                <a:ea typeface="黑体" panose="02010609060101010101" pitchFamily="49" charset="-122"/>
                <a:cs typeface="宋体" panose="02010600030101010101" pitchFamily="2" charset="-122"/>
              </a:rPr>
              <a:t>的省内名列前茅、国内知名的</a:t>
            </a:r>
            <a:r>
              <a:rPr lang="zh-CN" altLang="en-US" sz="19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特色专业群</a:t>
            </a:r>
            <a:r>
              <a:rPr lang="zh-CN" altLang="en-US" sz="1600" kern="100" dirty="0">
                <a:latin typeface="黑体" panose="02010609060101010101" pitchFamily="49" charset="-122"/>
                <a:ea typeface="黑体" panose="02010609060101010101" pitchFamily="49" charset="-122"/>
                <a:cs typeface="宋体" panose="02010600030101010101" pitchFamily="2" charset="-122"/>
              </a:rPr>
              <a:t>，成为区域职业教育改革发展的</a:t>
            </a:r>
            <a:r>
              <a:rPr lang="zh-CN" altLang="en-US" sz="1900" kern="100" dirty="0">
                <a:solidFill>
                  <a:srgbClr val="FF0000"/>
                </a:solidFill>
                <a:latin typeface="黑体" panose="02010609060101010101" pitchFamily="49" charset="-122"/>
                <a:ea typeface="黑体" panose="02010609060101010101" pitchFamily="49" charset="-122"/>
                <a:cs typeface="宋体" panose="02010600030101010101" pitchFamily="2" charset="-122"/>
              </a:rPr>
              <a:t>示范引领</a:t>
            </a:r>
            <a:r>
              <a:rPr lang="zh-CN" altLang="en-US" sz="1600" kern="100" dirty="0">
                <a:latin typeface="黑体" panose="02010609060101010101" pitchFamily="49" charset="-122"/>
                <a:ea typeface="黑体" panose="02010609060101010101" pitchFamily="49" charset="-122"/>
                <a:cs typeface="宋体" panose="02010600030101010101" pitchFamily="2" charset="-122"/>
              </a:rPr>
              <a:t>，为服务区域人工智能产业发展发挥作用。</a:t>
            </a:r>
            <a:endParaRPr lang="zh-CN" altLang="en-US" sz="1600" dirty="0">
              <a:solidFill>
                <a:srgbClr val="FF0000"/>
              </a:solidFill>
              <a:latin typeface="黑体" panose="02010609060101010101" pitchFamily="49" charset="-122"/>
              <a:ea typeface="黑体" panose="02010609060101010101" pitchFamily="49" charset="-122"/>
            </a:endParaRPr>
          </a:p>
        </p:txBody>
      </p:sp>
      <p:pic>
        <p:nvPicPr>
          <p:cNvPr id="2051" name="Picture 3" descr="C:\Users\Administrator.SC-201809091212\Desktop\u=3274436143,2609586373&amp;fm=26&amp;gp=0.jpg"/>
          <p:cNvPicPr>
            <a:picLocks noChangeAspect="1" noChangeArrowheads="1"/>
          </p:cNvPicPr>
          <p:nvPr/>
        </p:nvPicPr>
        <p:blipFill>
          <a:blip r:embed="rId1" cstate="print">
            <a:extLst>
              <a:ext uri="{BEBA8EAE-BF5A-486C-A8C5-ECC9F3942E4B}">
                <a14:imgProps xmlns:a14="http://schemas.microsoft.com/office/drawing/2010/main">
                  <a14:imgLayer r:embed="rId2">
                    <a14:imgEffect>
                      <a14:backgroundRemoval t="1400" b="98600" l="3400" r="95800">
                        <a14:foregroundMark x1="76800" y1="17400" x2="76800" y2="17400"/>
                        <a14:foregroundMark x1="82400" y1="18800" x2="82400" y2="18800"/>
                        <a14:foregroundMark x1="83800" y1="6200" x2="83800" y2="6200"/>
                        <a14:foregroundMark x1="55200" y1="44600" x2="55200" y2="44600"/>
                        <a14:foregroundMark x1="51600" y1="63600" x2="51600" y2="63600"/>
                        <a14:foregroundMark x1="45400" y1="81000" x2="45400" y2="81000"/>
                        <a14:foregroundMark x1="51600" y1="92200" x2="51600" y2="92200"/>
                        <a14:foregroundMark x1="41800" y1="69200" x2="41800" y2="69200"/>
                      </a14:backgroundRemoval>
                    </a14:imgEffect>
                  </a14:imgLayer>
                </a14:imgProps>
              </a:ext>
              <a:ext uri="{28A0092B-C50C-407E-A947-70E740481C1C}">
                <a14:useLocalDpi xmlns:a14="http://schemas.microsoft.com/office/drawing/2010/main" val="0"/>
              </a:ext>
            </a:extLst>
          </a:blip>
          <a:srcRect/>
          <a:stretch>
            <a:fillRect/>
          </a:stretch>
        </p:blipFill>
        <p:spPr bwMode="auto">
          <a:xfrm>
            <a:off x="7420437" y="1260427"/>
            <a:ext cx="1584176" cy="15841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42999" y="1644937"/>
            <a:ext cx="6950227"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zh-CN" dirty="0">
                <a:latin typeface="微软雅黑" panose="020B0503020204020204" charset="-122"/>
                <a:ea typeface="微软雅黑" panose="020B0503020204020204" charset="-122"/>
              </a:rPr>
              <a:t>构建 </a:t>
            </a:r>
            <a:r>
              <a:rPr lang="zh-CN" altLang="zh-CN" sz="2000" dirty="0">
                <a:solidFill>
                  <a:srgbClr val="FF0000"/>
                </a:solidFill>
                <a:latin typeface="微软雅黑" panose="020B0503020204020204" charset="-122"/>
                <a:ea typeface="微软雅黑" panose="020B0503020204020204" charset="-122"/>
              </a:rPr>
              <a:t>“多元互动，双元主体、文化引领”</a:t>
            </a:r>
            <a:r>
              <a:rPr lang="zh-CN" altLang="zh-CN" dirty="0">
                <a:latin typeface="微软雅黑" panose="020B0503020204020204" charset="-122"/>
                <a:ea typeface="微软雅黑" panose="020B0503020204020204" charset="-122"/>
              </a:rPr>
              <a:t>创新型人才培养模式</a:t>
            </a:r>
            <a:endParaRPr lang="zh-CN" altLang="en-US" dirty="0">
              <a:latin typeface="微软雅黑" panose="020B0503020204020204" charset="-122"/>
              <a:ea typeface="微软雅黑" panose="020B0503020204020204" charset="-122"/>
            </a:endParaRPr>
          </a:p>
        </p:txBody>
      </p:sp>
      <p:sp>
        <p:nvSpPr>
          <p:cNvPr id="7" name="TextBox 6"/>
          <p:cNvSpPr txBox="1"/>
          <p:nvPr/>
        </p:nvSpPr>
        <p:spPr>
          <a:xfrm>
            <a:off x="646719" y="2295930"/>
            <a:ext cx="4994738"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zh-CN" dirty="0">
                <a:latin typeface="微软雅黑" panose="020B0503020204020204" charset="-122"/>
                <a:ea typeface="微软雅黑" panose="020B0503020204020204" charset="-122"/>
              </a:rPr>
              <a:t>高素质高技能复合型创新人才培养为</a:t>
            </a:r>
            <a:r>
              <a:rPr lang="zh-CN" altLang="zh-CN" sz="2000" dirty="0">
                <a:solidFill>
                  <a:srgbClr val="FF0000"/>
                </a:solidFill>
                <a:latin typeface="微软雅黑" panose="020B0503020204020204" charset="-122"/>
                <a:ea typeface="微软雅黑" panose="020B0503020204020204" charset="-122"/>
              </a:rPr>
              <a:t>总目标</a:t>
            </a:r>
            <a:endParaRPr lang="zh-CN" altLang="en-US" sz="2400" dirty="0">
              <a:solidFill>
                <a:srgbClr val="FF0000"/>
              </a:solidFill>
              <a:latin typeface="微软雅黑" panose="020B0503020204020204" charset="-122"/>
              <a:ea typeface="微软雅黑" panose="020B0503020204020204" charset="-122"/>
            </a:endParaRPr>
          </a:p>
        </p:txBody>
      </p:sp>
      <p:sp>
        <p:nvSpPr>
          <p:cNvPr id="8" name="TextBox 7"/>
          <p:cNvSpPr txBox="1"/>
          <p:nvPr/>
        </p:nvSpPr>
        <p:spPr>
          <a:xfrm>
            <a:off x="646625" y="2980024"/>
            <a:ext cx="5798099" cy="40011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zh-CN" dirty="0">
                <a:latin typeface="微软雅黑" panose="020B0503020204020204" charset="-122"/>
                <a:ea typeface="微软雅黑" panose="020B0503020204020204" charset="-122"/>
              </a:rPr>
              <a:t>人才培养模式创新</a:t>
            </a:r>
            <a:r>
              <a:rPr lang="zh-CN" altLang="en-US" dirty="0">
                <a:latin typeface="微软雅黑" panose="020B0503020204020204" charset="-122"/>
                <a:ea typeface="微软雅黑" panose="020B0503020204020204" charset="-122"/>
              </a:rPr>
              <a:t>、</a:t>
            </a:r>
            <a:r>
              <a:rPr lang="zh-CN" altLang="zh-CN" dirty="0">
                <a:latin typeface="微软雅黑" panose="020B0503020204020204" charset="-122"/>
                <a:ea typeface="微软雅黑" panose="020B0503020204020204" charset="-122"/>
              </a:rPr>
              <a:t>课程体系和教学资源建设为</a:t>
            </a:r>
            <a:r>
              <a:rPr lang="zh-CN" altLang="zh-CN" sz="2000" dirty="0">
                <a:solidFill>
                  <a:srgbClr val="FF0000"/>
                </a:solidFill>
                <a:latin typeface="微软雅黑" panose="020B0503020204020204" charset="-122"/>
                <a:ea typeface="微软雅黑" panose="020B0503020204020204" charset="-122"/>
              </a:rPr>
              <a:t>重点</a:t>
            </a:r>
            <a:endParaRPr lang="zh-CN" altLang="en-US" sz="3200" dirty="0">
              <a:solidFill>
                <a:srgbClr val="FF0000"/>
              </a:solidFill>
              <a:latin typeface="微软雅黑" panose="020B0503020204020204" charset="-122"/>
              <a:ea typeface="微软雅黑" panose="020B0503020204020204" charset="-122"/>
            </a:endParaRPr>
          </a:p>
        </p:txBody>
      </p:sp>
      <p:sp>
        <p:nvSpPr>
          <p:cNvPr id="9" name="TextBox 6"/>
          <p:cNvSpPr txBox="1"/>
          <p:nvPr/>
        </p:nvSpPr>
        <p:spPr>
          <a:xfrm>
            <a:off x="642998" y="990514"/>
            <a:ext cx="5945225" cy="46166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zh-CN" altLang="en-US" dirty="0">
                <a:latin typeface="微软雅黑" panose="020B0503020204020204" charset="-122"/>
                <a:ea typeface="微软雅黑" panose="020B0503020204020204" charset="-122"/>
              </a:rPr>
              <a:t>适应人工智能产业</a:t>
            </a:r>
            <a:r>
              <a:rPr lang="zh-CN" altLang="en-US" sz="2000" dirty="0">
                <a:solidFill>
                  <a:srgbClr val="FF0000"/>
                </a:solidFill>
                <a:latin typeface="微软雅黑" panose="020B0503020204020204" charset="-122"/>
                <a:ea typeface="微软雅黑" panose="020B0503020204020204" charset="-122"/>
              </a:rPr>
              <a:t>中、高端服务应用型</a:t>
            </a:r>
            <a:r>
              <a:rPr lang="zh-CN" altLang="en-US" dirty="0">
                <a:latin typeface="微软雅黑" panose="020B0503020204020204" charset="-122"/>
                <a:ea typeface="微软雅黑" panose="020B0503020204020204" charset="-122"/>
              </a:rPr>
              <a:t>人才培养要求</a:t>
            </a:r>
            <a:endParaRPr lang="zh-CN" altLang="en-US" sz="2400" dirty="0">
              <a:solidFill>
                <a:srgbClr val="FF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文本框 1"/>
          <p:cNvSpPr txBox="1"/>
          <p:nvPr/>
        </p:nvSpPr>
        <p:spPr>
          <a:xfrm>
            <a:off x="2123728" y="1707654"/>
            <a:ext cx="4896544" cy="132343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dist"/>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CHAPTER4</a:t>
            </a:r>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 </a:t>
            </a:r>
            <a:endPar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endParaRPr>
          </a:p>
          <a:p>
            <a:pPr algn="ctr"/>
            <a:r>
              <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四、建设内容</a:t>
            </a:r>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endPar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10431" y="190183"/>
            <a:ext cx="5263515" cy="407804"/>
          </a:xfrm>
          <a:prstGeom prst="rect">
            <a:avLst/>
          </a:prstGeom>
          <a:noFill/>
          <a:ln w="9525">
            <a:noFill/>
          </a:ln>
        </p:spPr>
        <p:txBody>
          <a:bodyPr wrap="square" lIns="68580" tIns="34290" rIns="68580" bIns="34290">
            <a:spAutoFit/>
          </a:bodyPr>
          <a:lstStyle/>
          <a:p>
            <a:pPr algn="l">
              <a:buClrTx/>
              <a:buSzTx/>
              <a:buFontTx/>
              <a:defRPr/>
            </a:pPr>
            <a:r>
              <a:rPr lang="en-US" altLang="zh-CN" sz="2200" dirty="0">
                <a:latin typeface="微软雅黑" panose="020B0503020204020204" charset="-122"/>
                <a:ea typeface="微软雅黑" panose="020B0503020204020204" charset="-122"/>
              </a:rPr>
              <a:t>4.1 创新人才培养模式</a:t>
            </a:r>
            <a:endParaRPr lang="en-US" altLang="zh-CN" sz="2200" dirty="0">
              <a:latin typeface="微软雅黑" panose="020B0503020204020204" charset="-122"/>
              <a:ea typeface="微软雅黑" panose="020B0503020204020204" charset="-122"/>
            </a:endParaRPr>
          </a:p>
        </p:txBody>
      </p:sp>
      <p:pic>
        <p:nvPicPr>
          <p:cNvPr id="13" name="image18.jpeg"/>
          <p:cNvPicPr>
            <a:picLocks noChangeAspect="1"/>
          </p:cNvPicPr>
          <p:nvPr/>
        </p:nvPicPr>
        <p:blipFill>
          <a:blip r:embed="rId1" cstate="print"/>
          <a:srcRect b="30081"/>
          <a:stretch>
            <a:fillRect/>
          </a:stretch>
        </p:blipFill>
        <p:spPr>
          <a:xfrm>
            <a:off x="1753236" y="1216026"/>
            <a:ext cx="5250815" cy="3517900"/>
          </a:xfrm>
          <a:prstGeom prst="rect">
            <a:avLst/>
          </a:prstGeom>
        </p:spPr>
      </p:pic>
      <p:sp>
        <p:nvSpPr>
          <p:cNvPr id="225" name="文本框 224"/>
          <p:cNvSpPr txBox="1"/>
          <p:nvPr/>
        </p:nvSpPr>
        <p:spPr>
          <a:xfrm>
            <a:off x="588010" y="823595"/>
            <a:ext cx="8033385" cy="345440"/>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sz="1600" dirty="0">
                <a:solidFill>
                  <a:schemeClr val="tx1"/>
                </a:solidFill>
                <a:latin typeface="+mn-ea"/>
              </a:rPr>
              <a:t>构建并优化</a:t>
            </a:r>
            <a:r>
              <a:rPr lang="en-US" altLang="zh-CN" dirty="0">
                <a:solidFill>
                  <a:schemeClr val="tx1"/>
                </a:solidFill>
                <a:latin typeface="+mn-ea"/>
              </a:rPr>
              <a:t>“</a:t>
            </a:r>
            <a:r>
              <a:rPr lang="zh-CN" altLang="en-US" dirty="0">
                <a:solidFill>
                  <a:srgbClr val="FF0000"/>
                </a:solidFill>
                <a:latin typeface="+mn-ea"/>
              </a:rPr>
              <a:t>多元互动，双元主体，文化引领</a:t>
            </a:r>
            <a:r>
              <a:rPr lang="en-US" altLang="zh-CN" dirty="0">
                <a:solidFill>
                  <a:schemeClr val="tx1"/>
                </a:solidFill>
                <a:latin typeface="+mn-ea"/>
              </a:rPr>
              <a:t>”</a:t>
            </a:r>
            <a:r>
              <a:rPr lang="zh-CN" altLang="en-US" sz="1600" dirty="0">
                <a:solidFill>
                  <a:schemeClr val="tx1"/>
                </a:solidFill>
                <a:latin typeface="+mn-ea"/>
              </a:rPr>
              <a:t>的创新性人才培养模式</a:t>
            </a:r>
            <a:endParaRPr lang="zh-CN" altLang="en-US" sz="1600" dirty="0">
              <a:solidFill>
                <a:schemeClr val="tx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10431" y="190183"/>
            <a:ext cx="5263515" cy="376238"/>
          </a:xfrm>
          <a:prstGeom prst="rect">
            <a:avLst/>
          </a:prstGeom>
          <a:noFill/>
          <a:ln w="9525">
            <a:noFill/>
          </a:ln>
        </p:spPr>
        <p:txBody>
          <a:bodyPr wrap="square" lIns="68580" tIns="34290" rIns="68580" bIns="34290">
            <a:spAutoFit/>
          </a:bodyPr>
          <a:lstStyle/>
          <a:p>
            <a:pPr marL="236855" indent="-236855"/>
            <a:r>
              <a:rPr lang="en-US" altLang="zh-CN" sz="2000" dirty="0">
                <a:latin typeface="+mn-ea"/>
                <a:ea typeface="+mn-ea"/>
              </a:rPr>
              <a:t>4.1 </a:t>
            </a:r>
            <a:r>
              <a:rPr lang="zh-CN" altLang="en-US" sz="2000" dirty="0">
                <a:latin typeface="+mn-ea"/>
                <a:ea typeface="+mn-ea"/>
              </a:rPr>
              <a:t>创新人才培养模式</a:t>
            </a:r>
            <a:endParaRPr lang="zh-CN" altLang="en-US" sz="2000" dirty="0">
              <a:latin typeface="+mn-ea"/>
              <a:ea typeface="+mn-ea"/>
            </a:endParaRPr>
          </a:p>
        </p:txBody>
      </p:sp>
      <p:sp>
        <p:nvSpPr>
          <p:cNvPr id="225" name="文本框 224"/>
          <p:cNvSpPr txBox="1"/>
          <p:nvPr/>
        </p:nvSpPr>
        <p:spPr>
          <a:xfrm>
            <a:off x="467544" y="823733"/>
            <a:ext cx="7848872" cy="346249"/>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en-US" altLang="zh-CN" dirty="0">
                <a:solidFill>
                  <a:srgbClr val="FFC000"/>
                </a:solidFill>
                <a:latin typeface="+mn-ea"/>
              </a:rPr>
              <a:t>1. </a:t>
            </a:r>
            <a:r>
              <a:rPr lang="zh-CN" altLang="en-US" dirty="0">
                <a:solidFill>
                  <a:srgbClr val="FFC000"/>
                </a:solidFill>
                <a:latin typeface="+mn-ea"/>
              </a:rPr>
              <a:t>汇聚新华三、华为、钢铁侠等行业龙头企业，成立</a:t>
            </a:r>
            <a:r>
              <a:rPr lang="zh-CN" altLang="en-US" dirty="0">
                <a:solidFill>
                  <a:srgbClr val="FFC000"/>
                </a:solidFill>
                <a:latin typeface="+mn-ea"/>
                <a:sym typeface="+mn-ea"/>
              </a:rPr>
              <a:t>产教融合共治委员会</a:t>
            </a:r>
            <a:endParaRPr lang="zh-CN" altLang="en-US" dirty="0">
              <a:solidFill>
                <a:srgbClr val="FFC000"/>
              </a:solidFill>
              <a:latin typeface="+mn-ea"/>
            </a:endParaRPr>
          </a:p>
        </p:txBody>
      </p:sp>
      <p:sp>
        <p:nvSpPr>
          <p:cNvPr id="267" name="文本框 266"/>
          <p:cNvSpPr txBox="1"/>
          <p:nvPr>
            <p:custDataLst>
              <p:tags r:id="rId1"/>
            </p:custDataLst>
          </p:nvPr>
        </p:nvSpPr>
        <p:spPr>
          <a:xfrm>
            <a:off x="5915827" y="2883663"/>
            <a:ext cx="2515442" cy="503585"/>
          </a:xfrm>
          <a:prstGeom prst="rect">
            <a:avLst/>
          </a:prstGeom>
          <a:noFill/>
        </p:spPr>
        <p:txBody>
          <a:bodyPr wrap="square" lIns="67500" tIns="35100" rIns="67500" bIns="35100" rtlCol="0">
            <a:normAutofit/>
          </a:bodyPr>
          <a:lstStyle/>
          <a:p>
            <a:pPr>
              <a:lnSpc>
                <a:spcPct val="120000"/>
              </a:lnSpc>
            </a:pPr>
            <a:r>
              <a:rPr lang="zh-CN" altLang="en-US" sz="1400" dirty="0">
                <a:latin typeface="微软雅黑" panose="020B0503020204020204" charset="-122"/>
                <a:ea typeface="微软雅黑" panose="020B0503020204020204" charset="-122"/>
              </a:rPr>
              <a:t>制定人事管理制度</a:t>
            </a:r>
            <a:endParaRPr lang="zh-CN" altLang="en-US" sz="1400" dirty="0">
              <a:latin typeface="微软雅黑" panose="020B0503020204020204" charset="-122"/>
              <a:ea typeface="微软雅黑" panose="020B0503020204020204" charset="-122"/>
            </a:endParaRPr>
          </a:p>
        </p:txBody>
      </p:sp>
      <p:grpSp>
        <p:nvGrpSpPr>
          <p:cNvPr id="2" name="组合 1"/>
          <p:cNvGrpSpPr/>
          <p:nvPr/>
        </p:nvGrpSpPr>
        <p:grpSpPr>
          <a:xfrm>
            <a:off x="2722738" y="1360519"/>
            <a:ext cx="6196489" cy="3461385"/>
            <a:chOff x="393965" y="1502518"/>
            <a:chExt cx="6196489" cy="3461385"/>
          </a:xfrm>
        </p:grpSpPr>
        <p:sp>
          <p:nvSpPr>
            <p:cNvPr id="249" name="任意多边形 248"/>
            <p:cNvSpPr/>
            <p:nvPr>
              <p:custDataLst>
                <p:tags r:id="rId2"/>
              </p:custDataLst>
            </p:nvPr>
          </p:nvSpPr>
          <p:spPr>
            <a:xfrm>
              <a:off x="551452" y="1716559"/>
              <a:ext cx="2767911" cy="2767913"/>
            </a:xfrm>
            <a:custGeom>
              <a:avLst/>
              <a:gdLst>
                <a:gd name="connsiteX0" fmla="*/ 1919288 w 3838576"/>
                <a:gd name="connsiteY0" fmla="*/ 0 h 3838576"/>
                <a:gd name="connsiteX1" fmla="*/ 3838576 w 3838576"/>
                <a:gd name="connsiteY1" fmla="*/ 1919288 h 3838576"/>
                <a:gd name="connsiteX2" fmla="*/ 1919288 w 3838576"/>
                <a:gd name="connsiteY2" fmla="*/ 3838576 h 3838576"/>
                <a:gd name="connsiteX3" fmla="*/ 0 w 3838576"/>
                <a:gd name="connsiteY3" fmla="*/ 1919288 h 3838576"/>
                <a:gd name="connsiteX4" fmla="*/ 959644 w 3838576"/>
                <a:gd name="connsiteY4" fmla="*/ 1919288 h 3838576"/>
                <a:gd name="connsiteX5" fmla="*/ 1919288 w 3838576"/>
                <a:gd name="connsiteY5" fmla="*/ 2878932 h 3838576"/>
                <a:gd name="connsiteX6" fmla="*/ 2878932 w 3838576"/>
                <a:gd name="connsiteY6" fmla="*/ 1919288 h 3838576"/>
                <a:gd name="connsiteX7" fmla="*/ 1919288 w 3838576"/>
                <a:gd name="connsiteY7" fmla="*/ 959644 h 3838576"/>
                <a:gd name="connsiteX8" fmla="*/ 1919288 w 3838576"/>
                <a:gd name="connsiteY8" fmla="*/ 0 h 38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8576" h="3838576">
                  <a:moveTo>
                    <a:pt x="1919288" y="0"/>
                  </a:moveTo>
                  <a:cubicBezTo>
                    <a:pt x="2979281" y="0"/>
                    <a:pt x="3838576" y="859295"/>
                    <a:pt x="3838576" y="1919288"/>
                  </a:cubicBezTo>
                  <a:cubicBezTo>
                    <a:pt x="3838576" y="2979281"/>
                    <a:pt x="2979281" y="3838576"/>
                    <a:pt x="1919288" y="3838576"/>
                  </a:cubicBezTo>
                  <a:cubicBezTo>
                    <a:pt x="859295" y="3838576"/>
                    <a:pt x="0" y="2979281"/>
                    <a:pt x="0" y="1919288"/>
                  </a:cubicBezTo>
                  <a:lnTo>
                    <a:pt x="959644" y="1919288"/>
                  </a:lnTo>
                  <a:cubicBezTo>
                    <a:pt x="959644" y="2449285"/>
                    <a:pt x="1389291" y="2878932"/>
                    <a:pt x="1919288" y="2878932"/>
                  </a:cubicBezTo>
                  <a:cubicBezTo>
                    <a:pt x="2449285" y="2878932"/>
                    <a:pt x="2878932" y="2449285"/>
                    <a:pt x="2878932" y="1919288"/>
                  </a:cubicBezTo>
                  <a:cubicBezTo>
                    <a:pt x="2878932" y="1389291"/>
                    <a:pt x="2449285" y="959644"/>
                    <a:pt x="1919288" y="959644"/>
                  </a:cubicBezTo>
                  <a:lnTo>
                    <a:pt x="1919288" y="0"/>
                  </a:lnTo>
                  <a:close/>
                </a:path>
              </a:pathLst>
            </a:custGeom>
            <a:solidFill>
              <a:srgbClr val="4D576B">
                <a:lumMod val="20000"/>
                <a:lumOff val="80000"/>
              </a:srgbClr>
            </a:solidFill>
            <a:ln w="76200" cap="flat" cmpd="sng" algn="ctr">
              <a:noFill/>
              <a:prstDash val="solid"/>
              <a:miter lim="800000"/>
            </a:ln>
            <a:effectLst/>
          </p:spPr>
          <p:txBody>
            <a:bodyPr anchor="ctr"/>
            <a:lstStyle/>
            <a:p>
              <a:pPr algn="ctr">
                <a:lnSpc>
                  <a:spcPct val="120000"/>
                </a:lnSpc>
              </a:pPr>
              <a:endParaRPr sz="1400">
                <a:latin typeface="微软雅黑" panose="020B0503020204020204" charset="-122"/>
                <a:ea typeface="微软雅黑" panose="020B0503020204020204" charset="-122"/>
              </a:endParaRPr>
            </a:p>
          </p:txBody>
        </p:sp>
        <p:sp>
          <p:nvSpPr>
            <p:cNvPr id="250" name="等腰三角形 249"/>
            <p:cNvSpPr/>
            <p:nvPr>
              <p:custDataLst>
                <p:tags r:id="rId3"/>
              </p:custDataLst>
            </p:nvPr>
          </p:nvSpPr>
          <p:spPr>
            <a:xfrm rot="16200000">
              <a:off x="1188457" y="1850778"/>
              <a:ext cx="1095212" cy="398691"/>
            </a:xfrm>
            <a:prstGeom prst="triangle">
              <a:avLst/>
            </a:prstGeom>
            <a:solidFill>
              <a:srgbClr val="4D576B">
                <a:lumMod val="20000"/>
                <a:lumOff val="80000"/>
              </a:srgbClr>
            </a:solidFill>
            <a:ln w="76200" cap="flat" cmpd="sng" algn="ctr">
              <a:noFill/>
              <a:prstDash val="solid"/>
              <a:miter lim="800000"/>
            </a:ln>
            <a:effectLst/>
          </p:spPr>
          <p:txBody>
            <a:bodyPr anchor="ctr"/>
            <a:lstStyle/>
            <a:p>
              <a:pPr algn="ctr">
                <a:lnSpc>
                  <a:spcPct val="120000"/>
                </a:lnSpc>
              </a:pPr>
              <a:endParaRPr sz="1400">
                <a:latin typeface="微软雅黑" panose="020B0503020204020204" charset="-122"/>
                <a:ea typeface="微软雅黑" panose="020B0503020204020204" charset="-122"/>
              </a:endParaRPr>
            </a:p>
          </p:txBody>
        </p:sp>
        <p:sp>
          <p:nvSpPr>
            <p:cNvPr id="251" name="圆角矩形 250"/>
            <p:cNvSpPr/>
            <p:nvPr>
              <p:custDataLst>
                <p:tags r:id="rId4"/>
              </p:custDataLst>
            </p:nvPr>
          </p:nvSpPr>
          <p:spPr>
            <a:xfrm>
              <a:off x="393965" y="2338951"/>
              <a:ext cx="1119764" cy="1119764"/>
            </a:xfrm>
            <a:prstGeom prst="roundRect">
              <a:avLst/>
            </a:prstGeom>
            <a:solidFill>
              <a:sysClr val="window" lastClr="FFFFFF">
                <a:lumMod val="75000"/>
              </a:sysClr>
            </a:solidFill>
            <a:ln w="76200" cap="flat" cmpd="sng" algn="ctr">
              <a:solidFill>
                <a:srgbClr val="4D576B">
                  <a:lumMod val="20000"/>
                  <a:lumOff val="80000"/>
                </a:srgbClr>
              </a:solidFill>
              <a:prstDash val="solid"/>
              <a:miter lim="800000"/>
            </a:ln>
            <a:effectLst/>
          </p:spPr>
          <p:txBody>
            <a:bodyPr anchor="ctr"/>
            <a:lstStyle/>
            <a:p>
              <a:pPr algn="ctr">
                <a:lnSpc>
                  <a:spcPct val="120000"/>
                </a:lnSpc>
              </a:pPr>
              <a:endParaRPr sz="1400">
                <a:latin typeface="微软雅黑" panose="020B0503020204020204" charset="-122"/>
                <a:ea typeface="微软雅黑" panose="020B0503020204020204" charset="-122"/>
              </a:endParaRPr>
            </a:p>
          </p:txBody>
        </p:sp>
        <p:sp>
          <p:nvSpPr>
            <p:cNvPr id="252" name="圆角矩形 251"/>
            <p:cNvSpPr/>
            <p:nvPr>
              <p:custDataLst>
                <p:tags r:id="rId5"/>
              </p:custDataLst>
            </p:nvPr>
          </p:nvSpPr>
          <p:spPr>
            <a:xfrm>
              <a:off x="463708" y="2408694"/>
              <a:ext cx="980277" cy="980277"/>
            </a:xfrm>
            <a:prstGeom prst="roundRect">
              <a:avLst/>
            </a:prstGeom>
            <a:solidFill>
              <a:sysClr val="window" lastClr="FFFFFF"/>
            </a:solidFill>
            <a:ln w="76200" cap="flat" cmpd="sng" algn="ctr">
              <a:noFill/>
              <a:prstDash val="solid"/>
              <a:miter lim="800000"/>
            </a:ln>
            <a:effectLst/>
          </p:spPr>
          <p:txBody>
            <a:bodyPr anchor="ctr"/>
            <a:lstStyle/>
            <a:p>
              <a:pPr algn="ctr">
                <a:lnSpc>
                  <a:spcPct val="120000"/>
                </a:lnSpc>
              </a:pPr>
              <a:endParaRPr sz="1400">
                <a:latin typeface="微软雅黑" panose="020B0503020204020204" charset="-122"/>
                <a:ea typeface="微软雅黑" panose="020B0503020204020204" charset="-122"/>
              </a:endParaRPr>
            </a:p>
          </p:txBody>
        </p:sp>
        <p:sp>
          <p:nvSpPr>
            <p:cNvPr id="257" name="矩形 256"/>
            <p:cNvSpPr/>
            <p:nvPr>
              <p:custDataLst>
                <p:tags r:id="rId6"/>
              </p:custDataLst>
            </p:nvPr>
          </p:nvSpPr>
          <p:spPr>
            <a:xfrm>
              <a:off x="454910" y="2489073"/>
              <a:ext cx="70546" cy="121310"/>
            </a:xfrm>
            <a:prstGeom prst="rect">
              <a:avLst/>
            </a:prstGeom>
            <a:solidFill>
              <a:srgbClr val="0096D6">
                <a:lumMod val="60000"/>
                <a:lumOff val="40000"/>
              </a:srgbClr>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defTabSz="685800" fontAlgn="auto">
                <a:lnSpc>
                  <a:spcPct val="120000"/>
                </a:lnSpc>
                <a:defRPr/>
              </a:pPr>
              <a:endParaRPr lang="zh-CN" altLang="en-US" sz="1400" b="0">
                <a:latin typeface="微软雅黑" panose="020B0503020204020204" charset="-122"/>
                <a:ea typeface="微软雅黑" panose="020B0503020204020204" charset="-122"/>
              </a:endParaRPr>
            </a:p>
          </p:txBody>
        </p:sp>
        <p:sp>
          <p:nvSpPr>
            <p:cNvPr id="258" name="任意多边形 257"/>
            <p:cNvSpPr/>
            <p:nvPr>
              <p:custDataLst>
                <p:tags r:id="rId7"/>
              </p:custDataLst>
            </p:nvPr>
          </p:nvSpPr>
          <p:spPr>
            <a:xfrm>
              <a:off x="1211459" y="3212265"/>
              <a:ext cx="169568" cy="169313"/>
            </a:xfrm>
            <a:custGeom>
              <a:avLst/>
              <a:gdLst>
                <a:gd name="connsiteX0" fmla="*/ 259984 w 607639"/>
                <a:gd name="connsiteY0" fmla="*/ 430308 h 606722"/>
                <a:gd name="connsiteX1" fmla="*/ 287837 w 607639"/>
                <a:gd name="connsiteY1" fmla="*/ 458126 h 606722"/>
                <a:gd name="connsiteX2" fmla="*/ 139047 w 607639"/>
                <a:gd name="connsiteY2" fmla="*/ 606722 h 606722"/>
                <a:gd name="connsiteX3" fmla="*/ 111282 w 607639"/>
                <a:gd name="connsiteY3" fmla="*/ 578905 h 606722"/>
                <a:gd name="connsiteX4" fmla="*/ 204460 w 607639"/>
                <a:gd name="connsiteY4" fmla="*/ 374844 h 606722"/>
                <a:gd name="connsiteX5" fmla="*/ 232231 w 607639"/>
                <a:gd name="connsiteY5" fmla="*/ 402573 h 606722"/>
                <a:gd name="connsiteX6" fmla="*/ 27771 w 607639"/>
                <a:gd name="connsiteY6" fmla="*/ 606722 h 606722"/>
                <a:gd name="connsiteX7" fmla="*/ 0 w 607639"/>
                <a:gd name="connsiteY7" fmla="*/ 578904 h 606722"/>
                <a:gd name="connsiteX8" fmla="*/ 148791 w 607639"/>
                <a:gd name="connsiteY8" fmla="*/ 319309 h 606722"/>
                <a:gd name="connsiteX9" fmla="*/ 176555 w 607639"/>
                <a:gd name="connsiteY9" fmla="*/ 347040 h 606722"/>
                <a:gd name="connsiteX10" fmla="*/ 27853 w 607639"/>
                <a:gd name="connsiteY10" fmla="*/ 495652 h 606722"/>
                <a:gd name="connsiteX11" fmla="*/ 0 w 607639"/>
                <a:gd name="connsiteY11" fmla="*/ 467921 h 606722"/>
                <a:gd name="connsiteX12" fmla="*/ 482456 w 607639"/>
                <a:gd name="connsiteY12" fmla="*/ 291506 h 606722"/>
                <a:gd name="connsiteX13" fmla="*/ 441354 w 607639"/>
                <a:gd name="connsiteY13" fmla="*/ 444829 h 606722"/>
                <a:gd name="connsiteX14" fmla="*/ 385749 w 607639"/>
                <a:gd name="connsiteY14" fmla="*/ 500380 h 606722"/>
                <a:gd name="connsiteX15" fmla="*/ 329611 w 607639"/>
                <a:gd name="connsiteY15" fmla="*/ 444295 h 606722"/>
                <a:gd name="connsiteX16" fmla="*/ 218312 w 607639"/>
                <a:gd name="connsiteY16" fmla="*/ 277605 h 606722"/>
                <a:gd name="connsiteX17" fmla="*/ 329470 w 607639"/>
                <a:gd name="connsiteY17" fmla="*/ 388739 h 606722"/>
                <a:gd name="connsiteX18" fmla="*/ 301703 w 607639"/>
                <a:gd name="connsiteY18" fmla="*/ 416478 h 606722"/>
                <a:gd name="connsiteX19" fmla="*/ 190456 w 607639"/>
                <a:gd name="connsiteY19" fmla="*/ 305433 h 606722"/>
                <a:gd name="connsiteX20" fmla="*/ 315639 w 607639"/>
                <a:gd name="connsiteY20" fmla="*/ 124971 h 606722"/>
                <a:gd name="connsiteX21" fmla="*/ 162720 w 607639"/>
                <a:gd name="connsiteY21" fmla="*/ 277604 h 606722"/>
                <a:gd name="connsiteX22" fmla="*/ 106554 w 607639"/>
                <a:gd name="connsiteY22" fmla="*/ 221544 h 606722"/>
                <a:gd name="connsiteX23" fmla="*/ 162097 w 607639"/>
                <a:gd name="connsiteY23" fmla="*/ 166016 h 606722"/>
                <a:gd name="connsiteX24" fmla="*/ 459243 w 607639"/>
                <a:gd name="connsiteY24" fmla="*/ 120359 h 606722"/>
                <a:gd name="connsiteX25" fmla="*/ 431471 w 607639"/>
                <a:gd name="connsiteY25" fmla="*/ 148088 h 606722"/>
                <a:gd name="connsiteX26" fmla="*/ 459243 w 607639"/>
                <a:gd name="connsiteY26" fmla="*/ 175905 h 606722"/>
                <a:gd name="connsiteX27" fmla="*/ 487103 w 607639"/>
                <a:gd name="connsiteY27" fmla="*/ 148088 h 606722"/>
                <a:gd name="connsiteX28" fmla="*/ 445357 w 607639"/>
                <a:gd name="connsiteY28" fmla="*/ 50948 h 606722"/>
                <a:gd name="connsiteX29" fmla="*/ 556620 w 607639"/>
                <a:gd name="connsiteY29" fmla="*/ 161952 h 606722"/>
                <a:gd name="connsiteX30" fmla="*/ 357326 w 607639"/>
                <a:gd name="connsiteY30" fmla="*/ 360942 h 606722"/>
                <a:gd name="connsiteX31" fmla="*/ 246062 w 607639"/>
                <a:gd name="connsiteY31" fmla="*/ 249938 h 606722"/>
                <a:gd name="connsiteX32" fmla="*/ 607639 w 607639"/>
                <a:gd name="connsiteY32" fmla="*/ 0 h 606722"/>
                <a:gd name="connsiteX33" fmla="*/ 576136 w 607639"/>
                <a:gd name="connsiteY33" fmla="*/ 125818 h 606722"/>
                <a:gd name="connsiteX34" fmla="*/ 481539 w 607639"/>
                <a:gd name="connsiteY34" fmla="*/ 31454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7639" h="606722">
                  <a:moveTo>
                    <a:pt x="259984" y="430308"/>
                  </a:moveTo>
                  <a:lnTo>
                    <a:pt x="287837" y="458126"/>
                  </a:lnTo>
                  <a:lnTo>
                    <a:pt x="139047" y="606722"/>
                  </a:lnTo>
                  <a:lnTo>
                    <a:pt x="111282" y="578905"/>
                  </a:lnTo>
                  <a:close/>
                  <a:moveTo>
                    <a:pt x="204460" y="374844"/>
                  </a:moveTo>
                  <a:lnTo>
                    <a:pt x="232231" y="402573"/>
                  </a:lnTo>
                  <a:lnTo>
                    <a:pt x="27771" y="606722"/>
                  </a:lnTo>
                  <a:lnTo>
                    <a:pt x="0" y="578904"/>
                  </a:lnTo>
                  <a:close/>
                  <a:moveTo>
                    <a:pt x="148791" y="319309"/>
                  </a:moveTo>
                  <a:lnTo>
                    <a:pt x="176555" y="347040"/>
                  </a:lnTo>
                  <a:lnTo>
                    <a:pt x="27853" y="495652"/>
                  </a:lnTo>
                  <a:lnTo>
                    <a:pt x="0" y="467921"/>
                  </a:lnTo>
                  <a:close/>
                  <a:moveTo>
                    <a:pt x="482456" y="291506"/>
                  </a:moveTo>
                  <a:lnTo>
                    <a:pt x="441354" y="444829"/>
                  </a:lnTo>
                  <a:lnTo>
                    <a:pt x="385749" y="500380"/>
                  </a:lnTo>
                  <a:lnTo>
                    <a:pt x="329611" y="444295"/>
                  </a:lnTo>
                  <a:close/>
                  <a:moveTo>
                    <a:pt x="218312" y="277605"/>
                  </a:moveTo>
                  <a:lnTo>
                    <a:pt x="329470" y="388739"/>
                  </a:lnTo>
                  <a:lnTo>
                    <a:pt x="301703" y="416478"/>
                  </a:lnTo>
                  <a:lnTo>
                    <a:pt x="190456" y="305433"/>
                  </a:lnTo>
                  <a:close/>
                  <a:moveTo>
                    <a:pt x="315639" y="124971"/>
                  </a:moveTo>
                  <a:lnTo>
                    <a:pt x="162720" y="277604"/>
                  </a:lnTo>
                  <a:lnTo>
                    <a:pt x="106554" y="221544"/>
                  </a:lnTo>
                  <a:lnTo>
                    <a:pt x="162097" y="166016"/>
                  </a:lnTo>
                  <a:close/>
                  <a:moveTo>
                    <a:pt x="459243" y="120359"/>
                  </a:moveTo>
                  <a:lnTo>
                    <a:pt x="431471" y="148088"/>
                  </a:lnTo>
                  <a:lnTo>
                    <a:pt x="459243" y="175905"/>
                  </a:lnTo>
                  <a:lnTo>
                    <a:pt x="487103" y="148088"/>
                  </a:lnTo>
                  <a:close/>
                  <a:moveTo>
                    <a:pt x="445357" y="50948"/>
                  </a:moveTo>
                  <a:lnTo>
                    <a:pt x="556620" y="161952"/>
                  </a:lnTo>
                  <a:lnTo>
                    <a:pt x="357326" y="360942"/>
                  </a:lnTo>
                  <a:lnTo>
                    <a:pt x="246062" y="249938"/>
                  </a:lnTo>
                  <a:close/>
                  <a:moveTo>
                    <a:pt x="607639" y="0"/>
                  </a:moveTo>
                  <a:lnTo>
                    <a:pt x="576136" y="125818"/>
                  </a:lnTo>
                  <a:lnTo>
                    <a:pt x="481539" y="31454"/>
                  </a:lnTo>
                  <a:close/>
                </a:path>
              </a:pathLst>
            </a:custGeom>
            <a:solidFill>
              <a:srgbClr val="0096D6"/>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gn="ctr" defTabSz="685800" fontAlgn="auto">
                <a:lnSpc>
                  <a:spcPct val="120000"/>
                </a:lnSpc>
                <a:defRPr/>
              </a:pPr>
              <a:endParaRPr lang="zh-CN" altLang="en-US" sz="1400" b="0">
                <a:latin typeface="微软雅黑" panose="020B0503020204020204" charset="-122"/>
                <a:ea typeface="微软雅黑" panose="020B0503020204020204" charset="-122"/>
              </a:endParaRPr>
            </a:p>
          </p:txBody>
        </p:sp>
        <p:sp>
          <p:nvSpPr>
            <p:cNvPr id="259" name="椭圆 258"/>
            <p:cNvSpPr/>
            <p:nvPr>
              <p:custDataLst>
                <p:tags r:id="rId8"/>
              </p:custDataLst>
            </p:nvPr>
          </p:nvSpPr>
          <p:spPr>
            <a:xfrm>
              <a:off x="2262086" y="1546539"/>
              <a:ext cx="503580" cy="503585"/>
            </a:xfrm>
            <a:prstGeom prst="ellipse">
              <a:avLst/>
            </a:prstGeom>
            <a:solidFill>
              <a:srgbClr val="1AA3AA"/>
            </a:solidFill>
            <a:ln w="38100" cap="flat" cmpd="sng" algn="ctr">
              <a:solidFill>
                <a:sysClr val="window" lastClr="FFFFFF"/>
              </a:solidFill>
              <a:prstDash val="solid"/>
              <a:miter lim="800000"/>
            </a:ln>
            <a:effectLst/>
          </p:spPr>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20000"/>
                </a:lnSpc>
              </a:pPr>
              <a:endParaRPr lang="zh-CN" altLang="en-US" sz="1400" dirty="0">
                <a:latin typeface="微软雅黑" panose="020B0503020204020204" charset="-122"/>
                <a:ea typeface="微软雅黑" panose="020B0503020204020204" charset="-122"/>
              </a:endParaRPr>
            </a:p>
          </p:txBody>
        </p:sp>
        <p:sp>
          <p:nvSpPr>
            <p:cNvPr id="260" name="任意多边形 22"/>
            <p:cNvSpPr/>
            <p:nvPr>
              <p:custDataLst>
                <p:tags r:id="rId9"/>
              </p:custDataLst>
            </p:nvPr>
          </p:nvSpPr>
          <p:spPr bwMode="auto">
            <a:xfrm>
              <a:off x="2385487" y="1672444"/>
              <a:ext cx="256778" cy="2517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pPr>
              <a:endParaRPr lang="en-US" sz="6000" dirty="0">
                <a:latin typeface="微软雅黑" panose="020B0503020204020204" charset="-122"/>
                <a:ea typeface="微软雅黑" panose="020B0503020204020204" charset="-122"/>
              </a:endParaRPr>
            </a:p>
          </p:txBody>
        </p:sp>
        <p:sp>
          <p:nvSpPr>
            <p:cNvPr id="261" name="文本框 260"/>
            <p:cNvSpPr txBox="1"/>
            <p:nvPr>
              <p:custDataLst>
                <p:tags r:id="rId10"/>
              </p:custDataLst>
            </p:nvPr>
          </p:nvSpPr>
          <p:spPr>
            <a:xfrm>
              <a:off x="2856654" y="1546809"/>
              <a:ext cx="3733800" cy="503396"/>
            </a:xfrm>
            <a:prstGeom prst="rect">
              <a:avLst/>
            </a:prstGeom>
            <a:noFill/>
          </p:spPr>
          <p:txBody>
            <a:bodyPr wrap="square" lIns="90000" tIns="46800" rIns="90000" bIns="46800" rtlCol="0">
              <a:noAutofit/>
            </a:bodyPr>
            <a:lstStyle/>
            <a:p>
              <a:pPr>
                <a:lnSpc>
                  <a:spcPct val="120000"/>
                </a:lnSpc>
              </a:pPr>
              <a:r>
                <a:rPr lang="zh-CN" altLang="en-US" sz="1400" dirty="0">
                  <a:latin typeface="微软雅黑" panose="020B0503020204020204" charset="-122"/>
                  <a:ea typeface="微软雅黑" panose="020B0503020204020204" charset="-122"/>
                </a:rPr>
                <a:t>由校企双方主要领导担任理事长与副理事长</a:t>
              </a:r>
              <a:endParaRPr lang="zh-CN" altLang="en-US" sz="1400" dirty="0">
                <a:latin typeface="微软雅黑" panose="020B0503020204020204" charset="-122"/>
                <a:ea typeface="微软雅黑" panose="020B0503020204020204" charset="-122"/>
              </a:endParaRPr>
            </a:p>
          </p:txBody>
        </p:sp>
        <p:sp>
          <p:nvSpPr>
            <p:cNvPr id="262" name="椭圆 261"/>
            <p:cNvSpPr/>
            <p:nvPr>
              <p:custDataLst>
                <p:tags r:id="rId11"/>
              </p:custDataLst>
            </p:nvPr>
          </p:nvSpPr>
          <p:spPr>
            <a:xfrm>
              <a:off x="2861778" y="2153273"/>
              <a:ext cx="503580" cy="503585"/>
            </a:xfrm>
            <a:prstGeom prst="ellipse">
              <a:avLst/>
            </a:prstGeom>
            <a:solidFill>
              <a:srgbClr val="3498DB"/>
            </a:solidFill>
            <a:ln w="38100" cap="flat" cmpd="sng" algn="ctr">
              <a:solidFill>
                <a:sysClr val="window" lastClr="FFFFFF"/>
              </a:solidFill>
              <a:prstDash val="solid"/>
              <a:miter lim="800000"/>
            </a:ln>
            <a:effectLst/>
          </p:spPr>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20000"/>
                </a:lnSpc>
              </a:pPr>
              <a:endParaRPr lang="zh-CN" altLang="en-US" sz="1400" dirty="0">
                <a:latin typeface="微软雅黑" panose="020B0503020204020204" charset="-122"/>
                <a:ea typeface="微软雅黑" panose="020B0503020204020204" charset="-122"/>
              </a:endParaRPr>
            </a:p>
          </p:txBody>
        </p:sp>
        <p:sp>
          <p:nvSpPr>
            <p:cNvPr id="263" name="任意多边形 22"/>
            <p:cNvSpPr/>
            <p:nvPr>
              <p:custDataLst>
                <p:tags r:id="rId12"/>
              </p:custDataLst>
            </p:nvPr>
          </p:nvSpPr>
          <p:spPr bwMode="auto">
            <a:xfrm>
              <a:off x="2985179" y="2279179"/>
              <a:ext cx="256778" cy="2517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pPr>
              <a:endParaRPr lang="en-US" sz="6000" dirty="0">
                <a:latin typeface="微软雅黑" panose="020B0503020204020204" charset="-122"/>
                <a:ea typeface="微软雅黑" panose="020B0503020204020204" charset="-122"/>
              </a:endParaRPr>
            </a:p>
          </p:txBody>
        </p:sp>
        <p:sp>
          <p:nvSpPr>
            <p:cNvPr id="264" name="文本框 263"/>
            <p:cNvSpPr txBox="1"/>
            <p:nvPr>
              <p:custDataLst>
                <p:tags r:id="rId13"/>
              </p:custDataLst>
            </p:nvPr>
          </p:nvSpPr>
          <p:spPr>
            <a:xfrm>
              <a:off x="3431970" y="2247095"/>
              <a:ext cx="2515442" cy="503585"/>
            </a:xfrm>
            <a:prstGeom prst="rect">
              <a:avLst/>
            </a:prstGeom>
            <a:noFill/>
          </p:spPr>
          <p:txBody>
            <a:bodyPr wrap="square" lIns="90000" tIns="46800" rIns="90000" bIns="46800" rtlCol="0">
              <a:normAutofit/>
            </a:bodyPr>
            <a:lstStyle/>
            <a:p>
              <a:pPr>
                <a:lnSpc>
                  <a:spcPct val="120000"/>
                </a:lnSpc>
              </a:pPr>
              <a:r>
                <a:rPr lang="zh-CN" altLang="en-US" sz="1400" dirty="0">
                  <a:latin typeface="微软雅黑" panose="020B0503020204020204" charset="-122"/>
                  <a:ea typeface="微软雅黑" panose="020B0503020204020204" charset="-122"/>
                </a:rPr>
                <a:t>制定共治委员会章程</a:t>
              </a:r>
              <a:endParaRPr lang="zh-CN" altLang="en-US" sz="1400" dirty="0">
                <a:latin typeface="微软雅黑" panose="020B0503020204020204" charset="-122"/>
                <a:ea typeface="微软雅黑" panose="020B0503020204020204" charset="-122"/>
              </a:endParaRPr>
            </a:p>
          </p:txBody>
        </p:sp>
        <p:sp>
          <p:nvSpPr>
            <p:cNvPr id="265" name="椭圆 264"/>
            <p:cNvSpPr/>
            <p:nvPr>
              <p:custDataLst>
                <p:tags r:id="rId14"/>
              </p:custDataLst>
            </p:nvPr>
          </p:nvSpPr>
          <p:spPr>
            <a:xfrm>
              <a:off x="3031141" y="2945001"/>
              <a:ext cx="503580" cy="503585"/>
            </a:xfrm>
            <a:prstGeom prst="ellipse">
              <a:avLst/>
            </a:prstGeom>
            <a:solidFill>
              <a:srgbClr val="69A35B"/>
            </a:solidFill>
            <a:ln w="38100" cap="flat" cmpd="sng" algn="ctr">
              <a:solidFill>
                <a:sysClr val="window" lastClr="FFFFFF"/>
              </a:solidFill>
              <a:prstDash val="solid"/>
              <a:miter lim="800000"/>
            </a:ln>
            <a:effectLst/>
          </p:spPr>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20000"/>
                </a:lnSpc>
              </a:pPr>
              <a:endParaRPr lang="zh-CN" altLang="en-US" sz="1400" dirty="0">
                <a:latin typeface="微软雅黑" panose="020B0503020204020204" charset="-122"/>
                <a:ea typeface="微软雅黑" panose="020B0503020204020204" charset="-122"/>
              </a:endParaRPr>
            </a:p>
          </p:txBody>
        </p:sp>
        <p:sp>
          <p:nvSpPr>
            <p:cNvPr id="266" name="任意多边形 22"/>
            <p:cNvSpPr/>
            <p:nvPr>
              <p:custDataLst>
                <p:tags r:id="rId15"/>
              </p:custDataLst>
            </p:nvPr>
          </p:nvSpPr>
          <p:spPr bwMode="auto">
            <a:xfrm>
              <a:off x="3154543" y="3070906"/>
              <a:ext cx="256778" cy="2517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pPr>
              <a:endParaRPr lang="en-US" sz="6000" dirty="0">
                <a:latin typeface="微软雅黑" panose="020B0503020204020204" charset="-122"/>
                <a:ea typeface="微软雅黑" panose="020B0503020204020204" charset="-122"/>
              </a:endParaRPr>
            </a:p>
          </p:txBody>
        </p:sp>
        <p:sp>
          <p:nvSpPr>
            <p:cNvPr id="268" name="椭圆 267"/>
            <p:cNvSpPr/>
            <p:nvPr>
              <p:custDataLst>
                <p:tags r:id="rId16"/>
              </p:custDataLst>
            </p:nvPr>
          </p:nvSpPr>
          <p:spPr>
            <a:xfrm>
              <a:off x="2733077" y="3711344"/>
              <a:ext cx="503580" cy="503585"/>
            </a:xfrm>
            <a:prstGeom prst="ellipse">
              <a:avLst/>
            </a:prstGeom>
            <a:solidFill>
              <a:srgbClr val="1F74AD"/>
            </a:solidFill>
            <a:ln w="38100" cap="flat" cmpd="sng" algn="ctr">
              <a:solidFill>
                <a:sysClr val="window" lastClr="FFFFFF"/>
              </a:solidFill>
              <a:prstDash val="solid"/>
              <a:miter lim="800000"/>
            </a:ln>
            <a:effectLst/>
          </p:spPr>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20000"/>
                </a:lnSpc>
              </a:pPr>
              <a:endParaRPr lang="zh-CN" altLang="en-US" sz="1400" dirty="0">
                <a:latin typeface="微软雅黑" panose="020B0503020204020204" charset="-122"/>
                <a:ea typeface="微软雅黑" panose="020B0503020204020204" charset="-122"/>
              </a:endParaRPr>
            </a:p>
          </p:txBody>
        </p:sp>
        <p:sp>
          <p:nvSpPr>
            <p:cNvPr id="269" name="任意多边形 22"/>
            <p:cNvSpPr/>
            <p:nvPr>
              <p:custDataLst>
                <p:tags r:id="rId17"/>
              </p:custDataLst>
            </p:nvPr>
          </p:nvSpPr>
          <p:spPr bwMode="auto">
            <a:xfrm>
              <a:off x="2856478" y="3837250"/>
              <a:ext cx="256778" cy="2517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pPr>
              <a:endParaRPr lang="en-US" sz="6000" dirty="0">
                <a:latin typeface="微软雅黑" panose="020B0503020204020204" charset="-122"/>
                <a:ea typeface="微软雅黑" panose="020B0503020204020204" charset="-122"/>
              </a:endParaRPr>
            </a:p>
          </p:txBody>
        </p:sp>
        <p:sp>
          <p:nvSpPr>
            <p:cNvPr id="270" name="文本框 269"/>
            <p:cNvSpPr txBox="1"/>
            <p:nvPr>
              <p:custDataLst>
                <p:tags r:id="rId18"/>
              </p:custDataLst>
            </p:nvPr>
          </p:nvSpPr>
          <p:spPr>
            <a:xfrm>
              <a:off x="3411299" y="3743248"/>
              <a:ext cx="2515443" cy="503585"/>
            </a:xfrm>
            <a:prstGeom prst="rect">
              <a:avLst/>
            </a:prstGeom>
            <a:noFill/>
          </p:spPr>
          <p:txBody>
            <a:bodyPr wrap="square" lIns="90000" tIns="46800" rIns="90000" bIns="46800" rtlCol="0">
              <a:normAutofit/>
            </a:bodyPr>
            <a:lstStyle/>
            <a:p>
              <a:pPr>
                <a:lnSpc>
                  <a:spcPct val="120000"/>
                </a:lnSpc>
              </a:pPr>
              <a:r>
                <a:rPr lang="zh-CN" altLang="en-US" sz="1400" dirty="0">
                  <a:latin typeface="微软雅黑" panose="020B0503020204020204" charset="-122"/>
                  <a:ea typeface="微软雅黑" panose="020B0503020204020204" charset="-122"/>
                </a:rPr>
                <a:t>制定绩效考核办法</a:t>
              </a:r>
              <a:endParaRPr lang="zh-CN" altLang="en-US" sz="1400" dirty="0">
                <a:latin typeface="微软雅黑" panose="020B0503020204020204" charset="-122"/>
                <a:ea typeface="微软雅黑" panose="020B0503020204020204" charset="-122"/>
              </a:endParaRPr>
            </a:p>
          </p:txBody>
        </p:sp>
        <p:sp>
          <p:nvSpPr>
            <p:cNvPr id="271" name="椭圆 270"/>
            <p:cNvSpPr/>
            <p:nvPr>
              <p:custDataLst>
                <p:tags r:id="rId19"/>
              </p:custDataLst>
            </p:nvPr>
          </p:nvSpPr>
          <p:spPr>
            <a:xfrm>
              <a:off x="1935407" y="4150907"/>
              <a:ext cx="503580" cy="503585"/>
            </a:xfrm>
            <a:prstGeom prst="ellipse">
              <a:avLst/>
            </a:prstGeom>
            <a:solidFill>
              <a:srgbClr val="9BBB59"/>
            </a:solidFill>
            <a:ln w="38100" cap="flat" cmpd="sng" algn="ctr">
              <a:solidFill>
                <a:sysClr val="window" lastClr="FFFFFF"/>
              </a:solidFill>
              <a:prstDash val="solid"/>
              <a:miter lim="800000"/>
            </a:ln>
            <a:effectLst/>
          </p:spPr>
          <p:txBody>
            <a:bodyPr rtlCol="0" anchor="ct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20000"/>
                </a:lnSpc>
              </a:pPr>
              <a:endParaRPr lang="zh-CN" altLang="en-US" sz="1400" dirty="0">
                <a:latin typeface="微软雅黑" panose="020B0503020204020204" charset="-122"/>
                <a:ea typeface="微软雅黑" panose="020B0503020204020204" charset="-122"/>
              </a:endParaRPr>
            </a:p>
          </p:txBody>
        </p:sp>
        <p:sp>
          <p:nvSpPr>
            <p:cNvPr id="272" name="任意多边形 22"/>
            <p:cNvSpPr/>
            <p:nvPr>
              <p:custDataLst>
                <p:tags r:id="rId20"/>
              </p:custDataLst>
            </p:nvPr>
          </p:nvSpPr>
          <p:spPr bwMode="auto">
            <a:xfrm>
              <a:off x="2076818" y="4314586"/>
              <a:ext cx="256778" cy="251771"/>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ysClr val="window" lastClr="FFFFFF"/>
            </a:solidFill>
            <a:ln>
              <a:noFill/>
            </a:ln>
          </p:spPr>
          <p:txBody>
            <a:bodyPr vert="horz" wrap="square" lIns="182832" tIns="91416" rIns="182832" bIns="91416" numCol="1" anchor="t" anchorCtr="0" compatLnSpc="1"/>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pPr>
              <a:endParaRPr lang="en-US" sz="6000" dirty="0">
                <a:latin typeface="微软雅黑" panose="020B0503020204020204" charset="-122"/>
                <a:ea typeface="微软雅黑" panose="020B0503020204020204" charset="-122"/>
              </a:endParaRPr>
            </a:p>
          </p:txBody>
        </p:sp>
        <p:sp>
          <p:nvSpPr>
            <p:cNvPr id="273" name="文本框 272"/>
            <p:cNvSpPr txBox="1"/>
            <p:nvPr>
              <p:custDataLst>
                <p:tags r:id="rId21"/>
              </p:custDataLst>
            </p:nvPr>
          </p:nvSpPr>
          <p:spPr>
            <a:xfrm>
              <a:off x="2575190" y="4460348"/>
              <a:ext cx="3139440" cy="503555"/>
            </a:xfrm>
            <a:prstGeom prst="rect">
              <a:avLst/>
            </a:prstGeom>
            <a:noFill/>
          </p:spPr>
          <p:txBody>
            <a:bodyPr wrap="square" lIns="90000" tIns="46800" rIns="90000" bIns="46800" rtlCol="0">
              <a:normAutofit/>
            </a:bodyPr>
            <a:lstStyle/>
            <a:p>
              <a:pPr>
                <a:lnSpc>
                  <a:spcPct val="120000"/>
                </a:lnSpc>
              </a:pPr>
              <a:r>
                <a:rPr lang="zh-CN" altLang="en-US" sz="1400" dirty="0">
                  <a:latin typeface="微软雅黑" panose="020B0503020204020204" charset="-122"/>
                  <a:ea typeface="微软雅黑" panose="020B0503020204020204" charset="-122"/>
                </a:rPr>
                <a:t>制定实训室管理办法等系列制度</a:t>
              </a:r>
              <a:endParaRPr lang="zh-CN" altLang="en-US" sz="1400" dirty="0">
                <a:latin typeface="微软雅黑" panose="020B0503020204020204" charset="-122"/>
                <a:ea typeface="微软雅黑" panose="020B0503020204020204" charset="-122"/>
              </a:endParaRPr>
            </a:p>
          </p:txBody>
        </p:sp>
        <p:sp>
          <p:nvSpPr>
            <p:cNvPr id="274" name="文本框 273"/>
            <p:cNvSpPr txBox="1"/>
            <p:nvPr/>
          </p:nvSpPr>
          <p:spPr>
            <a:xfrm>
              <a:off x="556033" y="2485571"/>
              <a:ext cx="863407" cy="830997"/>
            </a:xfrm>
            <a:prstGeom prst="rect">
              <a:avLst/>
            </a:prstGeom>
            <a:noFill/>
          </p:spPr>
          <p:txBody>
            <a:bodyPr wrap="square" rtlCol="0">
              <a:spAutoFit/>
            </a:bodyPr>
            <a:lstStyle/>
            <a:p>
              <a:r>
                <a:rPr lang="zh-CN" altLang="en-US" sz="1600" dirty="0">
                  <a:latin typeface="微软雅黑" panose="020B0503020204020204" charset="-122"/>
                  <a:ea typeface="微软雅黑" panose="020B0503020204020204" charset="-122"/>
                  <a:sym typeface="+mn-ea"/>
                </a:rPr>
                <a:t>产教融合共治委员会</a:t>
              </a:r>
              <a:endParaRPr lang="zh-CN" altLang="en-US" sz="1600" dirty="0"/>
            </a:p>
          </p:txBody>
        </p:sp>
      </p:grpSp>
      <p:sp>
        <p:nvSpPr>
          <p:cNvPr id="10" name="文本框 9"/>
          <p:cNvSpPr txBox="1"/>
          <p:nvPr>
            <p:custDataLst>
              <p:tags r:id="rId22"/>
            </p:custDataLst>
          </p:nvPr>
        </p:nvSpPr>
        <p:spPr>
          <a:xfrm>
            <a:off x="1519555" y="1826260"/>
            <a:ext cx="531495" cy="1981835"/>
          </a:xfrm>
          <a:prstGeom prst="rect">
            <a:avLst/>
          </a:prstGeom>
          <a:noFill/>
        </p:spPr>
        <p:txBody>
          <a:bodyPr wrap="square" lIns="67500" tIns="35100" rIns="67500" bIns="35100" rtlCol="0">
            <a:noAutofit/>
          </a:bodyPr>
          <a:lstStyle/>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落实</a:t>
            </a:r>
            <a:endParaRPr lang="zh-CN" altLang="en-US" sz="2000" dirty="0">
              <a:solidFill>
                <a:srgbClr val="C00000"/>
              </a:solidFill>
              <a:latin typeface="微软雅黑" panose="020B0503020204020204" charset="-122"/>
              <a:ea typeface="微软雅黑" panose="020B0503020204020204" charset="-122"/>
            </a:endParaRPr>
          </a:p>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举措</a:t>
            </a:r>
            <a:endParaRPr lang="zh-CN" altLang="en-US" sz="2000" dirty="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06475" y="198051"/>
            <a:ext cx="5263515" cy="376238"/>
          </a:xfrm>
          <a:prstGeom prst="rect">
            <a:avLst/>
          </a:prstGeom>
          <a:noFill/>
          <a:ln w="9525">
            <a:noFill/>
          </a:ln>
        </p:spPr>
        <p:txBody>
          <a:bodyPr wrap="square" lIns="68580" tIns="34290" rIns="68580" bIns="34290">
            <a:spAutoFit/>
          </a:bodyPr>
          <a:lstStyle/>
          <a:p>
            <a:pPr marL="236855" indent="-236855"/>
            <a:r>
              <a:rPr lang="en-US" altLang="zh-CN" sz="2000" dirty="0">
                <a:latin typeface="微软雅黑" panose="020B0503020204020204" charset="-122"/>
                <a:ea typeface="微软雅黑" panose="020B0503020204020204" charset="-122"/>
                <a:sym typeface="+mn-ea"/>
              </a:rPr>
              <a:t>4.1 </a:t>
            </a:r>
            <a:r>
              <a:rPr lang="zh-CN" altLang="en-US" sz="2000" dirty="0">
                <a:latin typeface="微软雅黑" panose="020B0503020204020204" charset="-122"/>
                <a:ea typeface="微软雅黑" panose="020B0503020204020204" charset="-122"/>
                <a:sym typeface="+mn-ea"/>
              </a:rPr>
              <a:t>创新人才培养模式</a:t>
            </a:r>
            <a:endParaRPr lang="zh-CN" altLang="en-US" sz="2000" dirty="0">
              <a:latin typeface="微软雅黑" panose="020B0503020204020204" charset="-122"/>
              <a:ea typeface="微软雅黑" panose="020B0503020204020204" charset="-122"/>
            </a:endParaRPr>
          </a:p>
        </p:txBody>
      </p:sp>
      <p:grpSp>
        <p:nvGrpSpPr>
          <p:cNvPr id="3" name="组合 2"/>
          <p:cNvGrpSpPr/>
          <p:nvPr/>
        </p:nvGrpSpPr>
        <p:grpSpPr>
          <a:xfrm>
            <a:off x="1105535" y="2455545"/>
            <a:ext cx="7756524" cy="2312670"/>
            <a:chOff x="1430020" y="2347595"/>
            <a:chExt cx="6590506" cy="1317446"/>
          </a:xfrm>
        </p:grpSpPr>
        <p:sp>
          <p:nvSpPr>
            <p:cNvPr id="205" name="任意多边形 204"/>
            <p:cNvSpPr/>
            <p:nvPr>
              <p:custDataLst>
                <p:tags r:id="rId1"/>
              </p:custDataLst>
            </p:nvPr>
          </p:nvSpPr>
          <p:spPr bwMode="auto">
            <a:xfrm>
              <a:off x="1456676" y="2514952"/>
              <a:ext cx="2629470" cy="284945"/>
            </a:xfrm>
            <a:custGeom>
              <a:avLst/>
              <a:gdLst>
                <a:gd name="connsiteX0" fmla="*/ 8653590 w 9040730"/>
                <a:gd name="connsiteY0" fmla="*/ 443714 h 979708"/>
                <a:gd name="connsiteX1" fmla="*/ 0 w 9040730"/>
                <a:gd name="connsiteY1" fmla="*/ 443714 h 979708"/>
                <a:gd name="connsiteX2" fmla="*/ 0 w 9040730"/>
                <a:gd name="connsiteY2" fmla="*/ 332875 h 979708"/>
                <a:gd name="connsiteX3" fmla="*/ 8421127 w 9040730"/>
                <a:gd name="connsiteY3" fmla="*/ 332875 h 979708"/>
                <a:gd name="connsiteX4" fmla="*/ 8395561 w 9040730"/>
                <a:gd name="connsiteY4" fmla="*/ 313673 h 979708"/>
                <a:gd name="connsiteX5" fmla="*/ 8389119 w 9040730"/>
                <a:gd name="connsiteY5" fmla="*/ 306607 h 979708"/>
                <a:gd name="connsiteX6" fmla="*/ 8382676 w 9040730"/>
                <a:gd name="connsiteY6" fmla="*/ 299541 h 979708"/>
                <a:gd name="connsiteX7" fmla="*/ 8377154 w 9040730"/>
                <a:gd name="connsiteY7" fmla="*/ 292475 h 979708"/>
                <a:gd name="connsiteX8" fmla="*/ 8372245 w 9040730"/>
                <a:gd name="connsiteY8" fmla="*/ 284487 h 979708"/>
                <a:gd name="connsiteX9" fmla="*/ 8367337 w 9040730"/>
                <a:gd name="connsiteY9" fmla="*/ 276807 h 979708"/>
                <a:gd name="connsiteX10" fmla="*/ 8362735 w 9040730"/>
                <a:gd name="connsiteY10" fmla="*/ 269126 h 979708"/>
                <a:gd name="connsiteX11" fmla="*/ 8358747 w 9040730"/>
                <a:gd name="connsiteY11" fmla="*/ 260831 h 979708"/>
                <a:gd name="connsiteX12" fmla="*/ 8355372 w 9040730"/>
                <a:gd name="connsiteY12" fmla="*/ 252844 h 979708"/>
                <a:gd name="connsiteX13" fmla="*/ 8351998 w 9040730"/>
                <a:gd name="connsiteY13" fmla="*/ 244241 h 979708"/>
                <a:gd name="connsiteX14" fmla="*/ 8349237 w 9040730"/>
                <a:gd name="connsiteY14" fmla="*/ 235639 h 979708"/>
                <a:gd name="connsiteX15" fmla="*/ 8347089 w 9040730"/>
                <a:gd name="connsiteY15" fmla="*/ 227344 h 979708"/>
                <a:gd name="connsiteX16" fmla="*/ 8344942 w 9040730"/>
                <a:gd name="connsiteY16" fmla="*/ 218742 h 979708"/>
                <a:gd name="connsiteX17" fmla="*/ 8343714 w 9040730"/>
                <a:gd name="connsiteY17" fmla="*/ 209832 h 979708"/>
                <a:gd name="connsiteX18" fmla="*/ 8342487 w 9040730"/>
                <a:gd name="connsiteY18" fmla="*/ 201230 h 979708"/>
                <a:gd name="connsiteX19" fmla="*/ 8342180 w 9040730"/>
                <a:gd name="connsiteY19" fmla="*/ 192321 h 979708"/>
                <a:gd name="connsiteX20" fmla="*/ 8341874 w 9040730"/>
                <a:gd name="connsiteY20" fmla="*/ 183719 h 979708"/>
                <a:gd name="connsiteX21" fmla="*/ 8342180 w 9040730"/>
                <a:gd name="connsiteY21" fmla="*/ 175116 h 979708"/>
                <a:gd name="connsiteX22" fmla="*/ 8342487 w 9040730"/>
                <a:gd name="connsiteY22" fmla="*/ 166207 h 979708"/>
                <a:gd name="connsiteX23" fmla="*/ 8343714 w 9040730"/>
                <a:gd name="connsiteY23" fmla="*/ 157298 h 979708"/>
                <a:gd name="connsiteX24" fmla="*/ 8344942 w 9040730"/>
                <a:gd name="connsiteY24" fmla="*/ 148388 h 979708"/>
                <a:gd name="connsiteX25" fmla="*/ 8347089 w 9040730"/>
                <a:gd name="connsiteY25" fmla="*/ 140093 h 979708"/>
                <a:gd name="connsiteX26" fmla="*/ 8349237 w 9040730"/>
                <a:gd name="connsiteY26" fmla="*/ 131491 h 979708"/>
                <a:gd name="connsiteX27" fmla="*/ 8351998 w 9040730"/>
                <a:gd name="connsiteY27" fmla="*/ 122889 h 979708"/>
                <a:gd name="connsiteX28" fmla="*/ 8355372 w 9040730"/>
                <a:gd name="connsiteY28" fmla="*/ 114594 h 979708"/>
                <a:gd name="connsiteX29" fmla="*/ 8358747 w 9040730"/>
                <a:gd name="connsiteY29" fmla="*/ 106299 h 979708"/>
                <a:gd name="connsiteX30" fmla="*/ 8362735 w 9040730"/>
                <a:gd name="connsiteY30" fmla="*/ 98311 h 979708"/>
                <a:gd name="connsiteX31" fmla="*/ 8367337 w 9040730"/>
                <a:gd name="connsiteY31" fmla="*/ 90630 h 979708"/>
                <a:gd name="connsiteX32" fmla="*/ 8372245 w 9040730"/>
                <a:gd name="connsiteY32" fmla="*/ 82643 h 979708"/>
                <a:gd name="connsiteX33" fmla="*/ 8377154 w 9040730"/>
                <a:gd name="connsiteY33" fmla="*/ 75269 h 979708"/>
                <a:gd name="connsiteX34" fmla="*/ 8382676 w 9040730"/>
                <a:gd name="connsiteY34" fmla="*/ 67896 h 979708"/>
                <a:gd name="connsiteX35" fmla="*/ 8389119 w 9040730"/>
                <a:gd name="connsiteY35" fmla="*/ 60830 h 979708"/>
                <a:gd name="connsiteX36" fmla="*/ 8395561 w 9040730"/>
                <a:gd name="connsiteY36" fmla="*/ 53764 h 979708"/>
                <a:gd name="connsiteX37" fmla="*/ 8402310 w 9040730"/>
                <a:gd name="connsiteY37" fmla="*/ 47312 h 979708"/>
                <a:gd name="connsiteX38" fmla="*/ 8409673 w 9040730"/>
                <a:gd name="connsiteY38" fmla="*/ 41475 h 979708"/>
                <a:gd name="connsiteX39" fmla="*/ 8416729 w 9040730"/>
                <a:gd name="connsiteY39" fmla="*/ 35638 h 979708"/>
                <a:gd name="connsiteX40" fmla="*/ 8424399 w 9040730"/>
                <a:gd name="connsiteY40" fmla="*/ 30415 h 979708"/>
                <a:gd name="connsiteX41" fmla="*/ 8431762 w 9040730"/>
                <a:gd name="connsiteY41" fmla="*/ 25499 h 979708"/>
                <a:gd name="connsiteX42" fmla="*/ 8440045 w 9040730"/>
                <a:gd name="connsiteY42" fmla="*/ 21198 h 979708"/>
                <a:gd name="connsiteX43" fmla="*/ 8448021 w 9040730"/>
                <a:gd name="connsiteY43" fmla="*/ 16897 h 979708"/>
                <a:gd name="connsiteX44" fmla="*/ 8456304 w 9040730"/>
                <a:gd name="connsiteY44" fmla="*/ 13518 h 979708"/>
                <a:gd name="connsiteX45" fmla="*/ 8464281 w 9040730"/>
                <a:gd name="connsiteY45" fmla="*/ 10138 h 979708"/>
                <a:gd name="connsiteX46" fmla="*/ 8472871 w 9040730"/>
                <a:gd name="connsiteY46" fmla="*/ 7680 h 979708"/>
                <a:gd name="connsiteX47" fmla="*/ 8481461 w 9040730"/>
                <a:gd name="connsiteY47" fmla="*/ 5223 h 979708"/>
                <a:gd name="connsiteX48" fmla="*/ 8490051 w 9040730"/>
                <a:gd name="connsiteY48" fmla="*/ 3687 h 979708"/>
                <a:gd name="connsiteX49" fmla="*/ 8498948 w 9040730"/>
                <a:gd name="connsiteY49" fmla="*/ 2150 h 979708"/>
                <a:gd name="connsiteX50" fmla="*/ 8507231 w 9040730"/>
                <a:gd name="connsiteY50" fmla="*/ 1229 h 979708"/>
                <a:gd name="connsiteX51" fmla="*/ 8516128 w 9040730"/>
                <a:gd name="connsiteY51" fmla="*/ 307 h 979708"/>
                <a:gd name="connsiteX52" fmla="*/ 8525024 w 9040730"/>
                <a:gd name="connsiteY52" fmla="*/ 0 h 979708"/>
                <a:gd name="connsiteX53" fmla="*/ 8533921 w 9040730"/>
                <a:gd name="connsiteY53" fmla="*/ 307 h 979708"/>
                <a:gd name="connsiteX54" fmla="*/ 8542511 w 9040730"/>
                <a:gd name="connsiteY54" fmla="*/ 1229 h 979708"/>
                <a:gd name="connsiteX55" fmla="*/ 8551408 w 9040730"/>
                <a:gd name="connsiteY55" fmla="*/ 2150 h 979708"/>
                <a:gd name="connsiteX56" fmla="*/ 8559998 w 9040730"/>
                <a:gd name="connsiteY56" fmla="*/ 3687 h 979708"/>
                <a:gd name="connsiteX57" fmla="*/ 8568895 w 9040730"/>
                <a:gd name="connsiteY57" fmla="*/ 5223 h 979708"/>
                <a:gd name="connsiteX58" fmla="*/ 8577178 w 9040730"/>
                <a:gd name="connsiteY58" fmla="*/ 7680 h 979708"/>
                <a:gd name="connsiteX59" fmla="*/ 8585768 w 9040730"/>
                <a:gd name="connsiteY59" fmla="*/ 10138 h 979708"/>
                <a:gd name="connsiteX60" fmla="*/ 8594051 w 9040730"/>
                <a:gd name="connsiteY60" fmla="*/ 13518 h 979708"/>
                <a:gd name="connsiteX61" fmla="*/ 8602334 w 9040730"/>
                <a:gd name="connsiteY61" fmla="*/ 16897 h 979708"/>
                <a:gd name="connsiteX62" fmla="*/ 8610311 w 9040730"/>
                <a:gd name="connsiteY62" fmla="*/ 21198 h 979708"/>
                <a:gd name="connsiteX63" fmla="*/ 8618287 w 9040730"/>
                <a:gd name="connsiteY63" fmla="*/ 25499 h 979708"/>
                <a:gd name="connsiteX64" fmla="*/ 8625957 w 9040730"/>
                <a:gd name="connsiteY64" fmla="*/ 30415 h 979708"/>
                <a:gd name="connsiteX65" fmla="*/ 8633320 w 9040730"/>
                <a:gd name="connsiteY65" fmla="*/ 35638 h 979708"/>
                <a:gd name="connsiteX66" fmla="*/ 8640682 w 9040730"/>
                <a:gd name="connsiteY66" fmla="*/ 41475 h 979708"/>
                <a:gd name="connsiteX67" fmla="*/ 8647738 w 9040730"/>
                <a:gd name="connsiteY67" fmla="*/ 47312 h 979708"/>
                <a:gd name="connsiteX68" fmla="*/ 8654488 w 9040730"/>
                <a:gd name="connsiteY68" fmla="*/ 53764 h 979708"/>
                <a:gd name="connsiteX69" fmla="*/ 8987043 w 9040730"/>
                <a:gd name="connsiteY69" fmla="*/ 386793 h 979708"/>
                <a:gd name="connsiteX70" fmla="*/ 8992872 w 9040730"/>
                <a:gd name="connsiteY70" fmla="*/ 392937 h 979708"/>
                <a:gd name="connsiteX71" fmla="*/ 8998700 w 9040730"/>
                <a:gd name="connsiteY71" fmla="*/ 399696 h 979708"/>
                <a:gd name="connsiteX72" fmla="*/ 9004223 w 9040730"/>
                <a:gd name="connsiteY72" fmla="*/ 406455 h 979708"/>
                <a:gd name="connsiteX73" fmla="*/ 9009131 w 9040730"/>
                <a:gd name="connsiteY73" fmla="*/ 413828 h 979708"/>
                <a:gd name="connsiteX74" fmla="*/ 9014040 w 9040730"/>
                <a:gd name="connsiteY74" fmla="*/ 421509 h 979708"/>
                <a:gd name="connsiteX75" fmla="*/ 9018335 w 9040730"/>
                <a:gd name="connsiteY75" fmla="*/ 428882 h 979708"/>
                <a:gd name="connsiteX76" fmla="*/ 9022323 w 9040730"/>
                <a:gd name="connsiteY76" fmla="*/ 436870 h 979708"/>
                <a:gd name="connsiteX77" fmla="*/ 9026311 w 9040730"/>
                <a:gd name="connsiteY77" fmla="*/ 445165 h 979708"/>
                <a:gd name="connsiteX78" fmla="*/ 9029379 w 9040730"/>
                <a:gd name="connsiteY78" fmla="*/ 453153 h 979708"/>
                <a:gd name="connsiteX79" fmla="*/ 9032140 w 9040730"/>
                <a:gd name="connsiteY79" fmla="*/ 461755 h 979708"/>
                <a:gd name="connsiteX80" fmla="*/ 9034594 w 9040730"/>
                <a:gd name="connsiteY80" fmla="*/ 470357 h 979708"/>
                <a:gd name="connsiteX81" fmla="*/ 9036742 w 9040730"/>
                <a:gd name="connsiteY81" fmla="*/ 479266 h 979708"/>
                <a:gd name="connsiteX82" fmla="*/ 9038582 w 9040730"/>
                <a:gd name="connsiteY82" fmla="*/ 488483 h 979708"/>
                <a:gd name="connsiteX83" fmla="*/ 9039503 w 9040730"/>
                <a:gd name="connsiteY83" fmla="*/ 497700 h 979708"/>
                <a:gd name="connsiteX84" fmla="*/ 9040423 w 9040730"/>
                <a:gd name="connsiteY84" fmla="*/ 506916 h 979708"/>
                <a:gd name="connsiteX85" fmla="*/ 9040730 w 9040730"/>
                <a:gd name="connsiteY85" fmla="*/ 516440 h 979708"/>
                <a:gd name="connsiteX86" fmla="*/ 9040423 w 9040730"/>
                <a:gd name="connsiteY86" fmla="*/ 525964 h 979708"/>
                <a:gd name="connsiteX87" fmla="*/ 9039503 w 9040730"/>
                <a:gd name="connsiteY87" fmla="*/ 535181 h 979708"/>
                <a:gd name="connsiteX88" fmla="*/ 9038582 w 9040730"/>
                <a:gd name="connsiteY88" fmla="*/ 544397 h 979708"/>
                <a:gd name="connsiteX89" fmla="*/ 9036742 w 9040730"/>
                <a:gd name="connsiteY89" fmla="*/ 553307 h 979708"/>
                <a:gd name="connsiteX90" fmla="*/ 9034594 w 9040730"/>
                <a:gd name="connsiteY90" fmla="*/ 562524 h 979708"/>
                <a:gd name="connsiteX91" fmla="*/ 9032140 w 9040730"/>
                <a:gd name="connsiteY91" fmla="*/ 570819 h 979708"/>
                <a:gd name="connsiteX92" fmla="*/ 9029379 w 9040730"/>
                <a:gd name="connsiteY92" fmla="*/ 579421 h 979708"/>
                <a:gd name="connsiteX93" fmla="*/ 9026311 w 9040730"/>
                <a:gd name="connsiteY93" fmla="*/ 587716 h 979708"/>
                <a:gd name="connsiteX94" fmla="*/ 9022323 w 9040730"/>
                <a:gd name="connsiteY94" fmla="*/ 596011 h 979708"/>
                <a:gd name="connsiteX95" fmla="*/ 9018335 w 9040730"/>
                <a:gd name="connsiteY95" fmla="*/ 603691 h 979708"/>
                <a:gd name="connsiteX96" fmla="*/ 9014040 w 9040730"/>
                <a:gd name="connsiteY96" fmla="*/ 611679 h 979708"/>
                <a:gd name="connsiteX97" fmla="*/ 9009131 w 9040730"/>
                <a:gd name="connsiteY97" fmla="*/ 619052 h 979708"/>
                <a:gd name="connsiteX98" fmla="*/ 9004223 w 9040730"/>
                <a:gd name="connsiteY98" fmla="*/ 626426 h 979708"/>
                <a:gd name="connsiteX99" fmla="*/ 8998700 w 9040730"/>
                <a:gd name="connsiteY99" fmla="*/ 633185 h 979708"/>
                <a:gd name="connsiteX100" fmla="*/ 8992872 w 9040730"/>
                <a:gd name="connsiteY100" fmla="*/ 639943 h 979708"/>
                <a:gd name="connsiteX101" fmla="*/ 8987043 w 9040730"/>
                <a:gd name="connsiteY101" fmla="*/ 646088 h 979708"/>
                <a:gd name="connsiteX102" fmla="*/ 8654488 w 9040730"/>
                <a:gd name="connsiteY102" fmla="*/ 978809 h 979708"/>
                <a:gd name="connsiteX103" fmla="*/ 8653590 w 9040730"/>
                <a:gd name="connsiteY103" fmla="*/ 979708 h 979708"/>
                <a:gd name="connsiteX104" fmla="*/ 8745030 w 9040730"/>
                <a:gd name="connsiteY104" fmla="*/ 535154 h 979708"/>
                <a:gd name="connsiteX0-1" fmla="*/ 8653590 w 9040730"/>
                <a:gd name="connsiteY0-2" fmla="*/ 443714 h 979708"/>
                <a:gd name="connsiteX1-3" fmla="*/ 0 w 9040730"/>
                <a:gd name="connsiteY1-4" fmla="*/ 443714 h 979708"/>
                <a:gd name="connsiteX2-5" fmla="*/ 0 w 9040730"/>
                <a:gd name="connsiteY2-6" fmla="*/ 332875 h 979708"/>
                <a:gd name="connsiteX3-7" fmla="*/ 8421127 w 9040730"/>
                <a:gd name="connsiteY3-8" fmla="*/ 332875 h 979708"/>
                <a:gd name="connsiteX4-9" fmla="*/ 8395561 w 9040730"/>
                <a:gd name="connsiteY4-10" fmla="*/ 313673 h 979708"/>
                <a:gd name="connsiteX5-11" fmla="*/ 8389119 w 9040730"/>
                <a:gd name="connsiteY5-12" fmla="*/ 306607 h 979708"/>
                <a:gd name="connsiteX6-13" fmla="*/ 8382676 w 9040730"/>
                <a:gd name="connsiteY6-14" fmla="*/ 299541 h 979708"/>
                <a:gd name="connsiteX7-15" fmla="*/ 8377154 w 9040730"/>
                <a:gd name="connsiteY7-16" fmla="*/ 292475 h 979708"/>
                <a:gd name="connsiteX8-17" fmla="*/ 8372245 w 9040730"/>
                <a:gd name="connsiteY8-18" fmla="*/ 284487 h 979708"/>
                <a:gd name="connsiteX9-19" fmla="*/ 8367337 w 9040730"/>
                <a:gd name="connsiteY9-20" fmla="*/ 276807 h 979708"/>
                <a:gd name="connsiteX10-21" fmla="*/ 8362735 w 9040730"/>
                <a:gd name="connsiteY10-22" fmla="*/ 269126 h 979708"/>
                <a:gd name="connsiteX11-23" fmla="*/ 8358747 w 9040730"/>
                <a:gd name="connsiteY11-24" fmla="*/ 260831 h 979708"/>
                <a:gd name="connsiteX12-25" fmla="*/ 8355372 w 9040730"/>
                <a:gd name="connsiteY12-26" fmla="*/ 252844 h 979708"/>
                <a:gd name="connsiteX13-27" fmla="*/ 8351998 w 9040730"/>
                <a:gd name="connsiteY13-28" fmla="*/ 244241 h 979708"/>
                <a:gd name="connsiteX14-29" fmla="*/ 8349237 w 9040730"/>
                <a:gd name="connsiteY14-30" fmla="*/ 235639 h 979708"/>
                <a:gd name="connsiteX15-31" fmla="*/ 8347089 w 9040730"/>
                <a:gd name="connsiteY15-32" fmla="*/ 227344 h 979708"/>
                <a:gd name="connsiteX16-33" fmla="*/ 8344942 w 9040730"/>
                <a:gd name="connsiteY16-34" fmla="*/ 218742 h 979708"/>
                <a:gd name="connsiteX17-35" fmla="*/ 8343714 w 9040730"/>
                <a:gd name="connsiteY17-36" fmla="*/ 209832 h 979708"/>
                <a:gd name="connsiteX18-37" fmla="*/ 8342487 w 9040730"/>
                <a:gd name="connsiteY18-38" fmla="*/ 201230 h 979708"/>
                <a:gd name="connsiteX19-39" fmla="*/ 8342180 w 9040730"/>
                <a:gd name="connsiteY19-40" fmla="*/ 192321 h 979708"/>
                <a:gd name="connsiteX20-41" fmla="*/ 8341874 w 9040730"/>
                <a:gd name="connsiteY20-42" fmla="*/ 183719 h 979708"/>
                <a:gd name="connsiteX21-43" fmla="*/ 8342180 w 9040730"/>
                <a:gd name="connsiteY21-44" fmla="*/ 175116 h 979708"/>
                <a:gd name="connsiteX22-45" fmla="*/ 8342487 w 9040730"/>
                <a:gd name="connsiteY22-46" fmla="*/ 166207 h 979708"/>
                <a:gd name="connsiteX23-47" fmla="*/ 8343714 w 9040730"/>
                <a:gd name="connsiteY23-48" fmla="*/ 157298 h 979708"/>
                <a:gd name="connsiteX24-49" fmla="*/ 8344942 w 9040730"/>
                <a:gd name="connsiteY24-50" fmla="*/ 148388 h 979708"/>
                <a:gd name="connsiteX25-51" fmla="*/ 8347089 w 9040730"/>
                <a:gd name="connsiteY25-52" fmla="*/ 140093 h 979708"/>
                <a:gd name="connsiteX26-53" fmla="*/ 8349237 w 9040730"/>
                <a:gd name="connsiteY26-54" fmla="*/ 131491 h 979708"/>
                <a:gd name="connsiteX27-55" fmla="*/ 8351998 w 9040730"/>
                <a:gd name="connsiteY27-56" fmla="*/ 122889 h 979708"/>
                <a:gd name="connsiteX28-57" fmla="*/ 8355372 w 9040730"/>
                <a:gd name="connsiteY28-58" fmla="*/ 114594 h 979708"/>
                <a:gd name="connsiteX29-59" fmla="*/ 8358747 w 9040730"/>
                <a:gd name="connsiteY29-60" fmla="*/ 106299 h 979708"/>
                <a:gd name="connsiteX30-61" fmla="*/ 8362735 w 9040730"/>
                <a:gd name="connsiteY30-62" fmla="*/ 98311 h 979708"/>
                <a:gd name="connsiteX31-63" fmla="*/ 8367337 w 9040730"/>
                <a:gd name="connsiteY31-64" fmla="*/ 90630 h 979708"/>
                <a:gd name="connsiteX32-65" fmla="*/ 8372245 w 9040730"/>
                <a:gd name="connsiteY32-66" fmla="*/ 82643 h 979708"/>
                <a:gd name="connsiteX33-67" fmla="*/ 8377154 w 9040730"/>
                <a:gd name="connsiteY33-68" fmla="*/ 75269 h 979708"/>
                <a:gd name="connsiteX34-69" fmla="*/ 8382676 w 9040730"/>
                <a:gd name="connsiteY34-70" fmla="*/ 67896 h 979708"/>
                <a:gd name="connsiteX35-71" fmla="*/ 8389119 w 9040730"/>
                <a:gd name="connsiteY35-72" fmla="*/ 60830 h 979708"/>
                <a:gd name="connsiteX36-73" fmla="*/ 8395561 w 9040730"/>
                <a:gd name="connsiteY36-74" fmla="*/ 53764 h 979708"/>
                <a:gd name="connsiteX37-75" fmla="*/ 8402310 w 9040730"/>
                <a:gd name="connsiteY37-76" fmla="*/ 47312 h 979708"/>
                <a:gd name="connsiteX38-77" fmla="*/ 8409673 w 9040730"/>
                <a:gd name="connsiteY38-78" fmla="*/ 41475 h 979708"/>
                <a:gd name="connsiteX39-79" fmla="*/ 8416729 w 9040730"/>
                <a:gd name="connsiteY39-80" fmla="*/ 35638 h 979708"/>
                <a:gd name="connsiteX40-81" fmla="*/ 8424399 w 9040730"/>
                <a:gd name="connsiteY40-82" fmla="*/ 30415 h 979708"/>
                <a:gd name="connsiteX41-83" fmla="*/ 8431762 w 9040730"/>
                <a:gd name="connsiteY41-84" fmla="*/ 25499 h 979708"/>
                <a:gd name="connsiteX42-85" fmla="*/ 8440045 w 9040730"/>
                <a:gd name="connsiteY42-86" fmla="*/ 21198 h 979708"/>
                <a:gd name="connsiteX43-87" fmla="*/ 8448021 w 9040730"/>
                <a:gd name="connsiteY43-88" fmla="*/ 16897 h 979708"/>
                <a:gd name="connsiteX44-89" fmla="*/ 8456304 w 9040730"/>
                <a:gd name="connsiteY44-90" fmla="*/ 13518 h 979708"/>
                <a:gd name="connsiteX45-91" fmla="*/ 8464281 w 9040730"/>
                <a:gd name="connsiteY45-92" fmla="*/ 10138 h 979708"/>
                <a:gd name="connsiteX46-93" fmla="*/ 8472871 w 9040730"/>
                <a:gd name="connsiteY46-94" fmla="*/ 7680 h 979708"/>
                <a:gd name="connsiteX47-95" fmla="*/ 8481461 w 9040730"/>
                <a:gd name="connsiteY47-96" fmla="*/ 5223 h 979708"/>
                <a:gd name="connsiteX48-97" fmla="*/ 8490051 w 9040730"/>
                <a:gd name="connsiteY48-98" fmla="*/ 3687 h 979708"/>
                <a:gd name="connsiteX49-99" fmla="*/ 8498948 w 9040730"/>
                <a:gd name="connsiteY49-100" fmla="*/ 2150 h 979708"/>
                <a:gd name="connsiteX50-101" fmla="*/ 8507231 w 9040730"/>
                <a:gd name="connsiteY50-102" fmla="*/ 1229 h 979708"/>
                <a:gd name="connsiteX51-103" fmla="*/ 8516128 w 9040730"/>
                <a:gd name="connsiteY51-104" fmla="*/ 307 h 979708"/>
                <a:gd name="connsiteX52-105" fmla="*/ 8525024 w 9040730"/>
                <a:gd name="connsiteY52-106" fmla="*/ 0 h 979708"/>
                <a:gd name="connsiteX53-107" fmla="*/ 8533921 w 9040730"/>
                <a:gd name="connsiteY53-108" fmla="*/ 307 h 979708"/>
                <a:gd name="connsiteX54-109" fmla="*/ 8542511 w 9040730"/>
                <a:gd name="connsiteY54-110" fmla="*/ 1229 h 979708"/>
                <a:gd name="connsiteX55-111" fmla="*/ 8551408 w 9040730"/>
                <a:gd name="connsiteY55-112" fmla="*/ 2150 h 979708"/>
                <a:gd name="connsiteX56-113" fmla="*/ 8559998 w 9040730"/>
                <a:gd name="connsiteY56-114" fmla="*/ 3687 h 979708"/>
                <a:gd name="connsiteX57-115" fmla="*/ 8568895 w 9040730"/>
                <a:gd name="connsiteY57-116" fmla="*/ 5223 h 979708"/>
                <a:gd name="connsiteX58-117" fmla="*/ 8577178 w 9040730"/>
                <a:gd name="connsiteY58-118" fmla="*/ 7680 h 979708"/>
                <a:gd name="connsiteX59-119" fmla="*/ 8585768 w 9040730"/>
                <a:gd name="connsiteY59-120" fmla="*/ 10138 h 979708"/>
                <a:gd name="connsiteX60-121" fmla="*/ 8594051 w 9040730"/>
                <a:gd name="connsiteY60-122" fmla="*/ 13518 h 979708"/>
                <a:gd name="connsiteX61-123" fmla="*/ 8602334 w 9040730"/>
                <a:gd name="connsiteY61-124" fmla="*/ 16897 h 979708"/>
                <a:gd name="connsiteX62-125" fmla="*/ 8610311 w 9040730"/>
                <a:gd name="connsiteY62-126" fmla="*/ 21198 h 979708"/>
                <a:gd name="connsiteX63-127" fmla="*/ 8618287 w 9040730"/>
                <a:gd name="connsiteY63-128" fmla="*/ 25499 h 979708"/>
                <a:gd name="connsiteX64-129" fmla="*/ 8625957 w 9040730"/>
                <a:gd name="connsiteY64-130" fmla="*/ 30415 h 979708"/>
                <a:gd name="connsiteX65-131" fmla="*/ 8633320 w 9040730"/>
                <a:gd name="connsiteY65-132" fmla="*/ 35638 h 979708"/>
                <a:gd name="connsiteX66-133" fmla="*/ 8640682 w 9040730"/>
                <a:gd name="connsiteY66-134" fmla="*/ 41475 h 979708"/>
                <a:gd name="connsiteX67-135" fmla="*/ 8647738 w 9040730"/>
                <a:gd name="connsiteY67-136" fmla="*/ 47312 h 979708"/>
                <a:gd name="connsiteX68-137" fmla="*/ 8654488 w 9040730"/>
                <a:gd name="connsiteY68-138" fmla="*/ 53764 h 979708"/>
                <a:gd name="connsiteX69-139" fmla="*/ 8987043 w 9040730"/>
                <a:gd name="connsiteY69-140" fmla="*/ 386793 h 979708"/>
                <a:gd name="connsiteX70-141" fmla="*/ 8992872 w 9040730"/>
                <a:gd name="connsiteY70-142" fmla="*/ 392937 h 979708"/>
                <a:gd name="connsiteX71-143" fmla="*/ 8998700 w 9040730"/>
                <a:gd name="connsiteY71-144" fmla="*/ 399696 h 979708"/>
                <a:gd name="connsiteX72-145" fmla="*/ 9004223 w 9040730"/>
                <a:gd name="connsiteY72-146" fmla="*/ 406455 h 979708"/>
                <a:gd name="connsiteX73-147" fmla="*/ 9009131 w 9040730"/>
                <a:gd name="connsiteY73-148" fmla="*/ 413828 h 979708"/>
                <a:gd name="connsiteX74-149" fmla="*/ 9014040 w 9040730"/>
                <a:gd name="connsiteY74-150" fmla="*/ 421509 h 979708"/>
                <a:gd name="connsiteX75-151" fmla="*/ 9018335 w 9040730"/>
                <a:gd name="connsiteY75-152" fmla="*/ 428882 h 979708"/>
                <a:gd name="connsiteX76-153" fmla="*/ 9022323 w 9040730"/>
                <a:gd name="connsiteY76-154" fmla="*/ 436870 h 979708"/>
                <a:gd name="connsiteX77-155" fmla="*/ 9026311 w 9040730"/>
                <a:gd name="connsiteY77-156" fmla="*/ 445165 h 979708"/>
                <a:gd name="connsiteX78-157" fmla="*/ 9029379 w 9040730"/>
                <a:gd name="connsiteY78-158" fmla="*/ 453153 h 979708"/>
                <a:gd name="connsiteX79-159" fmla="*/ 9032140 w 9040730"/>
                <a:gd name="connsiteY79-160" fmla="*/ 461755 h 979708"/>
                <a:gd name="connsiteX80-161" fmla="*/ 9034594 w 9040730"/>
                <a:gd name="connsiteY80-162" fmla="*/ 470357 h 979708"/>
                <a:gd name="connsiteX81-163" fmla="*/ 9036742 w 9040730"/>
                <a:gd name="connsiteY81-164" fmla="*/ 479266 h 979708"/>
                <a:gd name="connsiteX82-165" fmla="*/ 9038582 w 9040730"/>
                <a:gd name="connsiteY82-166" fmla="*/ 488483 h 979708"/>
                <a:gd name="connsiteX83-167" fmla="*/ 9039503 w 9040730"/>
                <a:gd name="connsiteY83-168" fmla="*/ 497700 h 979708"/>
                <a:gd name="connsiteX84-169" fmla="*/ 9040423 w 9040730"/>
                <a:gd name="connsiteY84-170" fmla="*/ 506916 h 979708"/>
                <a:gd name="connsiteX85-171" fmla="*/ 9040730 w 9040730"/>
                <a:gd name="connsiteY85-172" fmla="*/ 516440 h 979708"/>
                <a:gd name="connsiteX86-173" fmla="*/ 9040423 w 9040730"/>
                <a:gd name="connsiteY86-174" fmla="*/ 525964 h 979708"/>
                <a:gd name="connsiteX87-175" fmla="*/ 9039503 w 9040730"/>
                <a:gd name="connsiteY87-176" fmla="*/ 535181 h 979708"/>
                <a:gd name="connsiteX88-177" fmla="*/ 9038582 w 9040730"/>
                <a:gd name="connsiteY88-178" fmla="*/ 544397 h 979708"/>
                <a:gd name="connsiteX89-179" fmla="*/ 9036742 w 9040730"/>
                <a:gd name="connsiteY89-180" fmla="*/ 553307 h 979708"/>
                <a:gd name="connsiteX90-181" fmla="*/ 9034594 w 9040730"/>
                <a:gd name="connsiteY90-182" fmla="*/ 562524 h 979708"/>
                <a:gd name="connsiteX91-183" fmla="*/ 9032140 w 9040730"/>
                <a:gd name="connsiteY91-184" fmla="*/ 570819 h 979708"/>
                <a:gd name="connsiteX92-185" fmla="*/ 9029379 w 9040730"/>
                <a:gd name="connsiteY92-186" fmla="*/ 579421 h 979708"/>
                <a:gd name="connsiteX93-187" fmla="*/ 9026311 w 9040730"/>
                <a:gd name="connsiteY93-188" fmla="*/ 587716 h 979708"/>
                <a:gd name="connsiteX94-189" fmla="*/ 9022323 w 9040730"/>
                <a:gd name="connsiteY94-190" fmla="*/ 596011 h 979708"/>
                <a:gd name="connsiteX95-191" fmla="*/ 9018335 w 9040730"/>
                <a:gd name="connsiteY95-192" fmla="*/ 603691 h 979708"/>
                <a:gd name="connsiteX96-193" fmla="*/ 9014040 w 9040730"/>
                <a:gd name="connsiteY96-194" fmla="*/ 611679 h 979708"/>
                <a:gd name="connsiteX97-195" fmla="*/ 9009131 w 9040730"/>
                <a:gd name="connsiteY97-196" fmla="*/ 619052 h 979708"/>
                <a:gd name="connsiteX98-197" fmla="*/ 9004223 w 9040730"/>
                <a:gd name="connsiteY98-198" fmla="*/ 626426 h 979708"/>
                <a:gd name="connsiteX99-199" fmla="*/ 8998700 w 9040730"/>
                <a:gd name="connsiteY99-200" fmla="*/ 633185 h 979708"/>
                <a:gd name="connsiteX100-201" fmla="*/ 8992872 w 9040730"/>
                <a:gd name="connsiteY100-202" fmla="*/ 639943 h 979708"/>
                <a:gd name="connsiteX101-203" fmla="*/ 8987043 w 9040730"/>
                <a:gd name="connsiteY101-204" fmla="*/ 646088 h 979708"/>
                <a:gd name="connsiteX102-205" fmla="*/ 8654488 w 9040730"/>
                <a:gd name="connsiteY102-206" fmla="*/ 978809 h 979708"/>
                <a:gd name="connsiteX103-207" fmla="*/ 8653590 w 9040730"/>
                <a:gd name="connsiteY103-208" fmla="*/ 979708 h 979708"/>
                <a:gd name="connsiteX0-209" fmla="*/ 0 w 9040730"/>
                <a:gd name="connsiteY0-210" fmla="*/ 443714 h 979708"/>
                <a:gd name="connsiteX1-211" fmla="*/ 0 w 9040730"/>
                <a:gd name="connsiteY1-212" fmla="*/ 332875 h 979708"/>
                <a:gd name="connsiteX2-213" fmla="*/ 8421127 w 9040730"/>
                <a:gd name="connsiteY2-214" fmla="*/ 332875 h 979708"/>
                <a:gd name="connsiteX3-215" fmla="*/ 8395561 w 9040730"/>
                <a:gd name="connsiteY3-216" fmla="*/ 313673 h 979708"/>
                <a:gd name="connsiteX4-217" fmla="*/ 8389119 w 9040730"/>
                <a:gd name="connsiteY4-218" fmla="*/ 306607 h 979708"/>
                <a:gd name="connsiteX5-219" fmla="*/ 8382676 w 9040730"/>
                <a:gd name="connsiteY5-220" fmla="*/ 299541 h 979708"/>
                <a:gd name="connsiteX6-221" fmla="*/ 8377154 w 9040730"/>
                <a:gd name="connsiteY6-222" fmla="*/ 292475 h 979708"/>
                <a:gd name="connsiteX7-223" fmla="*/ 8372245 w 9040730"/>
                <a:gd name="connsiteY7-224" fmla="*/ 284487 h 979708"/>
                <a:gd name="connsiteX8-225" fmla="*/ 8367337 w 9040730"/>
                <a:gd name="connsiteY8-226" fmla="*/ 276807 h 979708"/>
                <a:gd name="connsiteX9-227" fmla="*/ 8362735 w 9040730"/>
                <a:gd name="connsiteY9-228" fmla="*/ 269126 h 979708"/>
                <a:gd name="connsiteX10-229" fmla="*/ 8358747 w 9040730"/>
                <a:gd name="connsiteY10-230" fmla="*/ 260831 h 979708"/>
                <a:gd name="connsiteX11-231" fmla="*/ 8355372 w 9040730"/>
                <a:gd name="connsiteY11-232" fmla="*/ 252844 h 979708"/>
                <a:gd name="connsiteX12-233" fmla="*/ 8351998 w 9040730"/>
                <a:gd name="connsiteY12-234" fmla="*/ 244241 h 979708"/>
                <a:gd name="connsiteX13-235" fmla="*/ 8349237 w 9040730"/>
                <a:gd name="connsiteY13-236" fmla="*/ 235639 h 979708"/>
                <a:gd name="connsiteX14-237" fmla="*/ 8347089 w 9040730"/>
                <a:gd name="connsiteY14-238" fmla="*/ 227344 h 979708"/>
                <a:gd name="connsiteX15-239" fmla="*/ 8344942 w 9040730"/>
                <a:gd name="connsiteY15-240" fmla="*/ 218742 h 979708"/>
                <a:gd name="connsiteX16-241" fmla="*/ 8343714 w 9040730"/>
                <a:gd name="connsiteY16-242" fmla="*/ 209832 h 979708"/>
                <a:gd name="connsiteX17-243" fmla="*/ 8342487 w 9040730"/>
                <a:gd name="connsiteY17-244" fmla="*/ 201230 h 979708"/>
                <a:gd name="connsiteX18-245" fmla="*/ 8342180 w 9040730"/>
                <a:gd name="connsiteY18-246" fmla="*/ 192321 h 979708"/>
                <a:gd name="connsiteX19-247" fmla="*/ 8341874 w 9040730"/>
                <a:gd name="connsiteY19-248" fmla="*/ 183719 h 979708"/>
                <a:gd name="connsiteX20-249" fmla="*/ 8342180 w 9040730"/>
                <a:gd name="connsiteY20-250" fmla="*/ 175116 h 979708"/>
                <a:gd name="connsiteX21-251" fmla="*/ 8342487 w 9040730"/>
                <a:gd name="connsiteY21-252" fmla="*/ 166207 h 979708"/>
                <a:gd name="connsiteX22-253" fmla="*/ 8343714 w 9040730"/>
                <a:gd name="connsiteY22-254" fmla="*/ 157298 h 979708"/>
                <a:gd name="connsiteX23-255" fmla="*/ 8344942 w 9040730"/>
                <a:gd name="connsiteY23-256" fmla="*/ 148388 h 979708"/>
                <a:gd name="connsiteX24-257" fmla="*/ 8347089 w 9040730"/>
                <a:gd name="connsiteY24-258" fmla="*/ 140093 h 979708"/>
                <a:gd name="connsiteX25-259" fmla="*/ 8349237 w 9040730"/>
                <a:gd name="connsiteY25-260" fmla="*/ 131491 h 979708"/>
                <a:gd name="connsiteX26-261" fmla="*/ 8351998 w 9040730"/>
                <a:gd name="connsiteY26-262" fmla="*/ 122889 h 979708"/>
                <a:gd name="connsiteX27-263" fmla="*/ 8355372 w 9040730"/>
                <a:gd name="connsiteY27-264" fmla="*/ 114594 h 979708"/>
                <a:gd name="connsiteX28-265" fmla="*/ 8358747 w 9040730"/>
                <a:gd name="connsiteY28-266" fmla="*/ 106299 h 979708"/>
                <a:gd name="connsiteX29-267" fmla="*/ 8362735 w 9040730"/>
                <a:gd name="connsiteY29-268" fmla="*/ 98311 h 979708"/>
                <a:gd name="connsiteX30-269" fmla="*/ 8367337 w 9040730"/>
                <a:gd name="connsiteY30-270" fmla="*/ 90630 h 979708"/>
                <a:gd name="connsiteX31-271" fmla="*/ 8372245 w 9040730"/>
                <a:gd name="connsiteY31-272" fmla="*/ 82643 h 979708"/>
                <a:gd name="connsiteX32-273" fmla="*/ 8377154 w 9040730"/>
                <a:gd name="connsiteY32-274" fmla="*/ 75269 h 979708"/>
                <a:gd name="connsiteX33-275" fmla="*/ 8382676 w 9040730"/>
                <a:gd name="connsiteY33-276" fmla="*/ 67896 h 979708"/>
                <a:gd name="connsiteX34-277" fmla="*/ 8389119 w 9040730"/>
                <a:gd name="connsiteY34-278" fmla="*/ 60830 h 979708"/>
                <a:gd name="connsiteX35-279" fmla="*/ 8395561 w 9040730"/>
                <a:gd name="connsiteY35-280" fmla="*/ 53764 h 979708"/>
                <a:gd name="connsiteX36-281" fmla="*/ 8402310 w 9040730"/>
                <a:gd name="connsiteY36-282" fmla="*/ 47312 h 979708"/>
                <a:gd name="connsiteX37-283" fmla="*/ 8409673 w 9040730"/>
                <a:gd name="connsiteY37-284" fmla="*/ 41475 h 979708"/>
                <a:gd name="connsiteX38-285" fmla="*/ 8416729 w 9040730"/>
                <a:gd name="connsiteY38-286" fmla="*/ 35638 h 979708"/>
                <a:gd name="connsiteX39-287" fmla="*/ 8424399 w 9040730"/>
                <a:gd name="connsiteY39-288" fmla="*/ 30415 h 979708"/>
                <a:gd name="connsiteX40-289" fmla="*/ 8431762 w 9040730"/>
                <a:gd name="connsiteY40-290" fmla="*/ 25499 h 979708"/>
                <a:gd name="connsiteX41-291" fmla="*/ 8440045 w 9040730"/>
                <a:gd name="connsiteY41-292" fmla="*/ 21198 h 979708"/>
                <a:gd name="connsiteX42-293" fmla="*/ 8448021 w 9040730"/>
                <a:gd name="connsiteY42-294" fmla="*/ 16897 h 979708"/>
                <a:gd name="connsiteX43-295" fmla="*/ 8456304 w 9040730"/>
                <a:gd name="connsiteY43-296" fmla="*/ 13518 h 979708"/>
                <a:gd name="connsiteX44-297" fmla="*/ 8464281 w 9040730"/>
                <a:gd name="connsiteY44-298" fmla="*/ 10138 h 979708"/>
                <a:gd name="connsiteX45-299" fmla="*/ 8472871 w 9040730"/>
                <a:gd name="connsiteY45-300" fmla="*/ 7680 h 979708"/>
                <a:gd name="connsiteX46-301" fmla="*/ 8481461 w 9040730"/>
                <a:gd name="connsiteY46-302" fmla="*/ 5223 h 979708"/>
                <a:gd name="connsiteX47-303" fmla="*/ 8490051 w 9040730"/>
                <a:gd name="connsiteY47-304" fmla="*/ 3687 h 979708"/>
                <a:gd name="connsiteX48-305" fmla="*/ 8498948 w 9040730"/>
                <a:gd name="connsiteY48-306" fmla="*/ 2150 h 979708"/>
                <a:gd name="connsiteX49-307" fmla="*/ 8507231 w 9040730"/>
                <a:gd name="connsiteY49-308" fmla="*/ 1229 h 979708"/>
                <a:gd name="connsiteX50-309" fmla="*/ 8516128 w 9040730"/>
                <a:gd name="connsiteY50-310" fmla="*/ 307 h 979708"/>
                <a:gd name="connsiteX51-311" fmla="*/ 8525024 w 9040730"/>
                <a:gd name="connsiteY51-312" fmla="*/ 0 h 979708"/>
                <a:gd name="connsiteX52-313" fmla="*/ 8533921 w 9040730"/>
                <a:gd name="connsiteY52-314" fmla="*/ 307 h 979708"/>
                <a:gd name="connsiteX53-315" fmla="*/ 8542511 w 9040730"/>
                <a:gd name="connsiteY53-316" fmla="*/ 1229 h 979708"/>
                <a:gd name="connsiteX54-317" fmla="*/ 8551408 w 9040730"/>
                <a:gd name="connsiteY54-318" fmla="*/ 2150 h 979708"/>
                <a:gd name="connsiteX55-319" fmla="*/ 8559998 w 9040730"/>
                <a:gd name="connsiteY55-320" fmla="*/ 3687 h 979708"/>
                <a:gd name="connsiteX56-321" fmla="*/ 8568895 w 9040730"/>
                <a:gd name="connsiteY56-322" fmla="*/ 5223 h 979708"/>
                <a:gd name="connsiteX57-323" fmla="*/ 8577178 w 9040730"/>
                <a:gd name="connsiteY57-324" fmla="*/ 7680 h 979708"/>
                <a:gd name="connsiteX58-325" fmla="*/ 8585768 w 9040730"/>
                <a:gd name="connsiteY58-326" fmla="*/ 10138 h 979708"/>
                <a:gd name="connsiteX59-327" fmla="*/ 8594051 w 9040730"/>
                <a:gd name="connsiteY59-328" fmla="*/ 13518 h 979708"/>
                <a:gd name="connsiteX60-329" fmla="*/ 8602334 w 9040730"/>
                <a:gd name="connsiteY60-330" fmla="*/ 16897 h 979708"/>
                <a:gd name="connsiteX61-331" fmla="*/ 8610311 w 9040730"/>
                <a:gd name="connsiteY61-332" fmla="*/ 21198 h 979708"/>
                <a:gd name="connsiteX62-333" fmla="*/ 8618287 w 9040730"/>
                <a:gd name="connsiteY62-334" fmla="*/ 25499 h 979708"/>
                <a:gd name="connsiteX63-335" fmla="*/ 8625957 w 9040730"/>
                <a:gd name="connsiteY63-336" fmla="*/ 30415 h 979708"/>
                <a:gd name="connsiteX64-337" fmla="*/ 8633320 w 9040730"/>
                <a:gd name="connsiteY64-338" fmla="*/ 35638 h 979708"/>
                <a:gd name="connsiteX65-339" fmla="*/ 8640682 w 9040730"/>
                <a:gd name="connsiteY65-340" fmla="*/ 41475 h 979708"/>
                <a:gd name="connsiteX66-341" fmla="*/ 8647738 w 9040730"/>
                <a:gd name="connsiteY66-342" fmla="*/ 47312 h 979708"/>
                <a:gd name="connsiteX67-343" fmla="*/ 8654488 w 9040730"/>
                <a:gd name="connsiteY67-344" fmla="*/ 53764 h 979708"/>
                <a:gd name="connsiteX68-345" fmla="*/ 8987043 w 9040730"/>
                <a:gd name="connsiteY68-346" fmla="*/ 386793 h 979708"/>
                <a:gd name="connsiteX69-347" fmla="*/ 8992872 w 9040730"/>
                <a:gd name="connsiteY69-348" fmla="*/ 392937 h 979708"/>
                <a:gd name="connsiteX70-349" fmla="*/ 8998700 w 9040730"/>
                <a:gd name="connsiteY70-350" fmla="*/ 399696 h 979708"/>
                <a:gd name="connsiteX71-351" fmla="*/ 9004223 w 9040730"/>
                <a:gd name="connsiteY71-352" fmla="*/ 406455 h 979708"/>
                <a:gd name="connsiteX72-353" fmla="*/ 9009131 w 9040730"/>
                <a:gd name="connsiteY72-354" fmla="*/ 413828 h 979708"/>
                <a:gd name="connsiteX73-355" fmla="*/ 9014040 w 9040730"/>
                <a:gd name="connsiteY73-356" fmla="*/ 421509 h 979708"/>
                <a:gd name="connsiteX74-357" fmla="*/ 9018335 w 9040730"/>
                <a:gd name="connsiteY74-358" fmla="*/ 428882 h 979708"/>
                <a:gd name="connsiteX75-359" fmla="*/ 9022323 w 9040730"/>
                <a:gd name="connsiteY75-360" fmla="*/ 436870 h 979708"/>
                <a:gd name="connsiteX76-361" fmla="*/ 9026311 w 9040730"/>
                <a:gd name="connsiteY76-362" fmla="*/ 445165 h 979708"/>
                <a:gd name="connsiteX77-363" fmla="*/ 9029379 w 9040730"/>
                <a:gd name="connsiteY77-364" fmla="*/ 453153 h 979708"/>
                <a:gd name="connsiteX78-365" fmla="*/ 9032140 w 9040730"/>
                <a:gd name="connsiteY78-366" fmla="*/ 461755 h 979708"/>
                <a:gd name="connsiteX79-367" fmla="*/ 9034594 w 9040730"/>
                <a:gd name="connsiteY79-368" fmla="*/ 470357 h 979708"/>
                <a:gd name="connsiteX80-369" fmla="*/ 9036742 w 9040730"/>
                <a:gd name="connsiteY80-370" fmla="*/ 479266 h 979708"/>
                <a:gd name="connsiteX81-371" fmla="*/ 9038582 w 9040730"/>
                <a:gd name="connsiteY81-372" fmla="*/ 488483 h 979708"/>
                <a:gd name="connsiteX82-373" fmla="*/ 9039503 w 9040730"/>
                <a:gd name="connsiteY82-374" fmla="*/ 497700 h 979708"/>
                <a:gd name="connsiteX83-375" fmla="*/ 9040423 w 9040730"/>
                <a:gd name="connsiteY83-376" fmla="*/ 506916 h 979708"/>
                <a:gd name="connsiteX84-377" fmla="*/ 9040730 w 9040730"/>
                <a:gd name="connsiteY84-378" fmla="*/ 516440 h 979708"/>
                <a:gd name="connsiteX85-379" fmla="*/ 9040423 w 9040730"/>
                <a:gd name="connsiteY85-380" fmla="*/ 525964 h 979708"/>
                <a:gd name="connsiteX86-381" fmla="*/ 9039503 w 9040730"/>
                <a:gd name="connsiteY86-382" fmla="*/ 535181 h 979708"/>
                <a:gd name="connsiteX87-383" fmla="*/ 9038582 w 9040730"/>
                <a:gd name="connsiteY87-384" fmla="*/ 544397 h 979708"/>
                <a:gd name="connsiteX88-385" fmla="*/ 9036742 w 9040730"/>
                <a:gd name="connsiteY88-386" fmla="*/ 553307 h 979708"/>
                <a:gd name="connsiteX89-387" fmla="*/ 9034594 w 9040730"/>
                <a:gd name="connsiteY89-388" fmla="*/ 562524 h 979708"/>
                <a:gd name="connsiteX90-389" fmla="*/ 9032140 w 9040730"/>
                <a:gd name="connsiteY90-390" fmla="*/ 570819 h 979708"/>
                <a:gd name="connsiteX91-391" fmla="*/ 9029379 w 9040730"/>
                <a:gd name="connsiteY91-392" fmla="*/ 579421 h 979708"/>
                <a:gd name="connsiteX92-393" fmla="*/ 9026311 w 9040730"/>
                <a:gd name="connsiteY92-394" fmla="*/ 587716 h 979708"/>
                <a:gd name="connsiteX93-395" fmla="*/ 9022323 w 9040730"/>
                <a:gd name="connsiteY93-396" fmla="*/ 596011 h 979708"/>
                <a:gd name="connsiteX94-397" fmla="*/ 9018335 w 9040730"/>
                <a:gd name="connsiteY94-398" fmla="*/ 603691 h 979708"/>
                <a:gd name="connsiteX95-399" fmla="*/ 9014040 w 9040730"/>
                <a:gd name="connsiteY95-400" fmla="*/ 611679 h 979708"/>
                <a:gd name="connsiteX96-401" fmla="*/ 9009131 w 9040730"/>
                <a:gd name="connsiteY96-402" fmla="*/ 619052 h 979708"/>
                <a:gd name="connsiteX97-403" fmla="*/ 9004223 w 9040730"/>
                <a:gd name="connsiteY97-404" fmla="*/ 626426 h 979708"/>
                <a:gd name="connsiteX98-405" fmla="*/ 8998700 w 9040730"/>
                <a:gd name="connsiteY98-406" fmla="*/ 633185 h 979708"/>
                <a:gd name="connsiteX99-407" fmla="*/ 8992872 w 9040730"/>
                <a:gd name="connsiteY99-408" fmla="*/ 639943 h 979708"/>
                <a:gd name="connsiteX100-409" fmla="*/ 8987043 w 9040730"/>
                <a:gd name="connsiteY100-410" fmla="*/ 646088 h 979708"/>
                <a:gd name="connsiteX101-411" fmla="*/ 8654488 w 9040730"/>
                <a:gd name="connsiteY101-412" fmla="*/ 978809 h 979708"/>
                <a:gd name="connsiteX102-413" fmla="*/ 8653590 w 9040730"/>
                <a:gd name="connsiteY102-414" fmla="*/ 979708 h 979708"/>
                <a:gd name="connsiteX0-415" fmla="*/ 0 w 9040730"/>
                <a:gd name="connsiteY0-416" fmla="*/ 332875 h 979708"/>
                <a:gd name="connsiteX1-417" fmla="*/ 8421127 w 9040730"/>
                <a:gd name="connsiteY1-418" fmla="*/ 332875 h 979708"/>
                <a:gd name="connsiteX2-419" fmla="*/ 8395561 w 9040730"/>
                <a:gd name="connsiteY2-420" fmla="*/ 313673 h 979708"/>
                <a:gd name="connsiteX3-421" fmla="*/ 8389119 w 9040730"/>
                <a:gd name="connsiteY3-422" fmla="*/ 306607 h 979708"/>
                <a:gd name="connsiteX4-423" fmla="*/ 8382676 w 9040730"/>
                <a:gd name="connsiteY4-424" fmla="*/ 299541 h 979708"/>
                <a:gd name="connsiteX5-425" fmla="*/ 8377154 w 9040730"/>
                <a:gd name="connsiteY5-426" fmla="*/ 292475 h 979708"/>
                <a:gd name="connsiteX6-427" fmla="*/ 8372245 w 9040730"/>
                <a:gd name="connsiteY6-428" fmla="*/ 284487 h 979708"/>
                <a:gd name="connsiteX7-429" fmla="*/ 8367337 w 9040730"/>
                <a:gd name="connsiteY7-430" fmla="*/ 276807 h 979708"/>
                <a:gd name="connsiteX8-431" fmla="*/ 8362735 w 9040730"/>
                <a:gd name="connsiteY8-432" fmla="*/ 269126 h 979708"/>
                <a:gd name="connsiteX9-433" fmla="*/ 8358747 w 9040730"/>
                <a:gd name="connsiteY9-434" fmla="*/ 260831 h 979708"/>
                <a:gd name="connsiteX10-435" fmla="*/ 8355372 w 9040730"/>
                <a:gd name="connsiteY10-436" fmla="*/ 252844 h 979708"/>
                <a:gd name="connsiteX11-437" fmla="*/ 8351998 w 9040730"/>
                <a:gd name="connsiteY11-438" fmla="*/ 244241 h 979708"/>
                <a:gd name="connsiteX12-439" fmla="*/ 8349237 w 9040730"/>
                <a:gd name="connsiteY12-440" fmla="*/ 235639 h 979708"/>
                <a:gd name="connsiteX13-441" fmla="*/ 8347089 w 9040730"/>
                <a:gd name="connsiteY13-442" fmla="*/ 227344 h 979708"/>
                <a:gd name="connsiteX14-443" fmla="*/ 8344942 w 9040730"/>
                <a:gd name="connsiteY14-444" fmla="*/ 218742 h 979708"/>
                <a:gd name="connsiteX15-445" fmla="*/ 8343714 w 9040730"/>
                <a:gd name="connsiteY15-446" fmla="*/ 209832 h 979708"/>
                <a:gd name="connsiteX16-447" fmla="*/ 8342487 w 9040730"/>
                <a:gd name="connsiteY16-448" fmla="*/ 201230 h 979708"/>
                <a:gd name="connsiteX17-449" fmla="*/ 8342180 w 9040730"/>
                <a:gd name="connsiteY17-450" fmla="*/ 192321 h 979708"/>
                <a:gd name="connsiteX18-451" fmla="*/ 8341874 w 9040730"/>
                <a:gd name="connsiteY18-452" fmla="*/ 183719 h 979708"/>
                <a:gd name="connsiteX19-453" fmla="*/ 8342180 w 9040730"/>
                <a:gd name="connsiteY19-454" fmla="*/ 175116 h 979708"/>
                <a:gd name="connsiteX20-455" fmla="*/ 8342487 w 9040730"/>
                <a:gd name="connsiteY20-456" fmla="*/ 166207 h 979708"/>
                <a:gd name="connsiteX21-457" fmla="*/ 8343714 w 9040730"/>
                <a:gd name="connsiteY21-458" fmla="*/ 157298 h 979708"/>
                <a:gd name="connsiteX22-459" fmla="*/ 8344942 w 9040730"/>
                <a:gd name="connsiteY22-460" fmla="*/ 148388 h 979708"/>
                <a:gd name="connsiteX23-461" fmla="*/ 8347089 w 9040730"/>
                <a:gd name="connsiteY23-462" fmla="*/ 140093 h 979708"/>
                <a:gd name="connsiteX24-463" fmla="*/ 8349237 w 9040730"/>
                <a:gd name="connsiteY24-464" fmla="*/ 131491 h 979708"/>
                <a:gd name="connsiteX25-465" fmla="*/ 8351998 w 9040730"/>
                <a:gd name="connsiteY25-466" fmla="*/ 122889 h 979708"/>
                <a:gd name="connsiteX26-467" fmla="*/ 8355372 w 9040730"/>
                <a:gd name="connsiteY26-468" fmla="*/ 114594 h 979708"/>
                <a:gd name="connsiteX27-469" fmla="*/ 8358747 w 9040730"/>
                <a:gd name="connsiteY27-470" fmla="*/ 106299 h 979708"/>
                <a:gd name="connsiteX28-471" fmla="*/ 8362735 w 9040730"/>
                <a:gd name="connsiteY28-472" fmla="*/ 98311 h 979708"/>
                <a:gd name="connsiteX29-473" fmla="*/ 8367337 w 9040730"/>
                <a:gd name="connsiteY29-474" fmla="*/ 90630 h 979708"/>
                <a:gd name="connsiteX30-475" fmla="*/ 8372245 w 9040730"/>
                <a:gd name="connsiteY30-476" fmla="*/ 82643 h 979708"/>
                <a:gd name="connsiteX31-477" fmla="*/ 8377154 w 9040730"/>
                <a:gd name="connsiteY31-478" fmla="*/ 75269 h 979708"/>
                <a:gd name="connsiteX32-479" fmla="*/ 8382676 w 9040730"/>
                <a:gd name="connsiteY32-480" fmla="*/ 67896 h 979708"/>
                <a:gd name="connsiteX33-481" fmla="*/ 8389119 w 9040730"/>
                <a:gd name="connsiteY33-482" fmla="*/ 60830 h 979708"/>
                <a:gd name="connsiteX34-483" fmla="*/ 8395561 w 9040730"/>
                <a:gd name="connsiteY34-484" fmla="*/ 53764 h 979708"/>
                <a:gd name="connsiteX35-485" fmla="*/ 8402310 w 9040730"/>
                <a:gd name="connsiteY35-486" fmla="*/ 47312 h 979708"/>
                <a:gd name="connsiteX36-487" fmla="*/ 8409673 w 9040730"/>
                <a:gd name="connsiteY36-488" fmla="*/ 41475 h 979708"/>
                <a:gd name="connsiteX37-489" fmla="*/ 8416729 w 9040730"/>
                <a:gd name="connsiteY37-490" fmla="*/ 35638 h 979708"/>
                <a:gd name="connsiteX38-491" fmla="*/ 8424399 w 9040730"/>
                <a:gd name="connsiteY38-492" fmla="*/ 30415 h 979708"/>
                <a:gd name="connsiteX39-493" fmla="*/ 8431762 w 9040730"/>
                <a:gd name="connsiteY39-494" fmla="*/ 25499 h 979708"/>
                <a:gd name="connsiteX40-495" fmla="*/ 8440045 w 9040730"/>
                <a:gd name="connsiteY40-496" fmla="*/ 21198 h 979708"/>
                <a:gd name="connsiteX41-497" fmla="*/ 8448021 w 9040730"/>
                <a:gd name="connsiteY41-498" fmla="*/ 16897 h 979708"/>
                <a:gd name="connsiteX42-499" fmla="*/ 8456304 w 9040730"/>
                <a:gd name="connsiteY42-500" fmla="*/ 13518 h 979708"/>
                <a:gd name="connsiteX43-501" fmla="*/ 8464281 w 9040730"/>
                <a:gd name="connsiteY43-502" fmla="*/ 10138 h 979708"/>
                <a:gd name="connsiteX44-503" fmla="*/ 8472871 w 9040730"/>
                <a:gd name="connsiteY44-504" fmla="*/ 7680 h 979708"/>
                <a:gd name="connsiteX45-505" fmla="*/ 8481461 w 9040730"/>
                <a:gd name="connsiteY45-506" fmla="*/ 5223 h 979708"/>
                <a:gd name="connsiteX46-507" fmla="*/ 8490051 w 9040730"/>
                <a:gd name="connsiteY46-508" fmla="*/ 3687 h 979708"/>
                <a:gd name="connsiteX47-509" fmla="*/ 8498948 w 9040730"/>
                <a:gd name="connsiteY47-510" fmla="*/ 2150 h 979708"/>
                <a:gd name="connsiteX48-511" fmla="*/ 8507231 w 9040730"/>
                <a:gd name="connsiteY48-512" fmla="*/ 1229 h 979708"/>
                <a:gd name="connsiteX49-513" fmla="*/ 8516128 w 9040730"/>
                <a:gd name="connsiteY49-514" fmla="*/ 307 h 979708"/>
                <a:gd name="connsiteX50-515" fmla="*/ 8525024 w 9040730"/>
                <a:gd name="connsiteY50-516" fmla="*/ 0 h 979708"/>
                <a:gd name="connsiteX51-517" fmla="*/ 8533921 w 9040730"/>
                <a:gd name="connsiteY51-518" fmla="*/ 307 h 979708"/>
                <a:gd name="connsiteX52-519" fmla="*/ 8542511 w 9040730"/>
                <a:gd name="connsiteY52-520" fmla="*/ 1229 h 979708"/>
                <a:gd name="connsiteX53-521" fmla="*/ 8551408 w 9040730"/>
                <a:gd name="connsiteY53-522" fmla="*/ 2150 h 979708"/>
                <a:gd name="connsiteX54-523" fmla="*/ 8559998 w 9040730"/>
                <a:gd name="connsiteY54-524" fmla="*/ 3687 h 979708"/>
                <a:gd name="connsiteX55-525" fmla="*/ 8568895 w 9040730"/>
                <a:gd name="connsiteY55-526" fmla="*/ 5223 h 979708"/>
                <a:gd name="connsiteX56-527" fmla="*/ 8577178 w 9040730"/>
                <a:gd name="connsiteY56-528" fmla="*/ 7680 h 979708"/>
                <a:gd name="connsiteX57-529" fmla="*/ 8585768 w 9040730"/>
                <a:gd name="connsiteY57-530" fmla="*/ 10138 h 979708"/>
                <a:gd name="connsiteX58-531" fmla="*/ 8594051 w 9040730"/>
                <a:gd name="connsiteY58-532" fmla="*/ 13518 h 979708"/>
                <a:gd name="connsiteX59-533" fmla="*/ 8602334 w 9040730"/>
                <a:gd name="connsiteY59-534" fmla="*/ 16897 h 979708"/>
                <a:gd name="connsiteX60-535" fmla="*/ 8610311 w 9040730"/>
                <a:gd name="connsiteY60-536" fmla="*/ 21198 h 979708"/>
                <a:gd name="connsiteX61-537" fmla="*/ 8618287 w 9040730"/>
                <a:gd name="connsiteY61-538" fmla="*/ 25499 h 979708"/>
                <a:gd name="connsiteX62-539" fmla="*/ 8625957 w 9040730"/>
                <a:gd name="connsiteY62-540" fmla="*/ 30415 h 979708"/>
                <a:gd name="connsiteX63-541" fmla="*/ 8633320 w 9040730"/>
                <a:gd name="connsiteY63-542" fmla="*/ 35638 h 979708"/>
                <a:gd name="connsiteX64-543" fmla="*/ 8640682 w 9040730"/>
                <a:gd name="connsiteY64-544" fmla="*/ 41475 h 979708"/>
                <a:gd name="connsiteX65-545" fmla="*/ 8647738 w 9040730"/>
                <a:gd name="connsiteY65-546" fmla="*/ 47312 h 979708"/>
                <a:gd name="connsiteX66-547" fmla="*/ 8654488 w 9040730"/>
                <a:gd name="connsiteY66-548" fmla="*/ 53764 h 979708"/>
                <a:gd name="connsiteX67-549" fmla="*/ 8987043 w 9040730"/>
                <a:gd name="connsiteY67-550" fmla="*/ 386793 h 979708"/>
                <a:gd name="connsiteX68-551" fmla="*/ 8992872 w 9040730"/>
                <a:gd name="connsiteY68-552" fmla="*/ 392937 h 979708"/>
                <a:gd name="connsiteX69-553" fmla="*/ 8998700 w 9040730"/>
                <a:gd name="connsiteY69-554" fmla="*/ 399696 h 979708"/>
                <a:gd name="connsiteX70-555" fmla="*/ 9004223 w 9040730"/>
                <a:gd name="connsiteY70-556" fmla="*/ 406455 h 979708"/>
                <a:gd name="connsiteX71-557" fmla="*/ 9009131 w 9040730"/>
                <a:gd name="connsiteY71-558" fmla="*/ 413828 h 979708"/>
                <a:gd name="connsiteX72-559" fmla="*/ 9014040 w 9040730"/>
                <a:gd name="connsiteY72-560" fmla="*/ 421509 h 979708"/>
                <a:gd name="connsiteX73-561" fmla="*/ 9018335 w 9040730"/>
                <a:gd name="connsiteY73-562" fmla="*/ 428882 h 979708"/>
                <a:gd name="connsiteX74-563" fmla="*/ 9022323 w 9040730"/>
                <a:gd name="connsiteY74-564" fmla="*/ 436870 h 979708"/>
                <a:gd name="connsiteX75-565" fmla="*/ 9026311 w 9040730"/>
                <a:gd name="connsiteY75-566" fmla="*/ 445165 h 979708"/>
                <a:gd name="connsiteX76-567" fmla="*/ 9029379 w 9040730"/>
                <a:gd name="connsiteY76-568" fmla="*/ 453153 h 979708"/>
                <a:gd name="connsiteX77-569" fmla="*/ 9032140 w 9040730"/>
                <a:gd name="connsiteY77-570" fmla="*/ 461755 h 979708"/>
                <a:gd name="connsiteX78-571" fmla="*/ 9034594 w 9040730"/>
                <a:gd name="connsiteY78-572" fmla="*/ 470357 h 979708"/>
                <a:gd name="connsiteX79-573" fmla="*/ 9036742 w 9040730"/>
                <a:gd name="connsiteY79-574" fmla="*/ 479266 h 979708"/>
                <a:gd name="connsiteX80-575" fmla="*/ 9038582 w 9040730"/>
                <a:gd name="connsiteY80-576" fmla="*/ 488483 h 979708"/>
                <a:gd name="connsiteX81-577" fmla="*/ 9039503 w 9040730"/>
                <a:gd name="connsiteY81-578" fmla="*/ 497700 h 979708"/>
                <a:gd name="connsiteX82-579" fmla="*/ 9040423 w 9040730"/>
                <a:gd name="connsiteY82-580" fmla="*/ 506916 h 979708"/>
                <a:gd name="connsiteX83-581" fmla="*/ 9040730 w 9040730"/>
                <a:gd name="connsiteY83-582" fmla="*/ 516440 h 979708"/>
                <a:gd name="connsiteX84-583" fmla="*/ 9040423 w 9040730"/>
                <a:gd name="connsiteY84-584" fmla="*/ 525964 h 979708"/>
                <a:gd name="connsiteX85-585" fmla="*/ 9039503 w 9040730"/>
                <a:gd name="connsiteY85-586" fmla="*/ 535181 h 979708"/>
                <a:gd name="connsiteX86-587" fmla="*/ 9038582 w 9040730"/>
                <a:gd name="connsiteY86-588" fmla="*/ 544397 h 979708"/>
                <a:gd name="connsiteX87-589" fmla="*/ 9036742 w 9040730"/>
                <a:gd name="connsiteY87-590" fmla="*/ 553307 h 979708"/>
                <a:gd name="connsiteX88-591" fmla="*/ 9034594 w 9040730"/>
                <a:gd name="connsiteY88-592" fmla="*/ 562524 h 979708"/>
                <a:gd name="connsiteX89-593" fmla="*/ 9032140 w 9040730"/>
                <a:gd name="connsiteY89-594" fmla="*/ 570819 h 979708"/>
                <a:gd name="connsiteX90-595" fmla="*/ 9029379 w 9040730"/>
                <a:gd name="connsiteY90-596" fmla="*/ 579421 h 979708"/>
                <a:gd name="connsiteX91-597" fmla="*/ 9026311 w 9040730"/>
                <a:gd name="connsiteY91-598" fmla="*/ 587716 h 979708"/>
                <a:gd name="connsiteX92-599" fmla="*/ 9022323 w 9040730"/>
                <a:gd name="connsiteY92-600" fmla="*/ 596011 h 979708"/>
                <a:gd name="connsiteX93-601" fmla="*/ 9018335 w 9040730"/>
                <a:gd name="connsiteY93-602" fmla="*/ 603691 h 979708"/>
                <a:gd name="connsiteX94-603" fmla="*/ 9014040 w 9040730"/>
                <a:gd name="connsiteY94-604" fmla="*/ 611679 h 979708"/>
                <a:gd name="connsiteX95-605" fmla="*/ 9009131 w 9040730"/>
                <a:gd name="connsiteY95-606" fmla="*/ 619052 h 979708"/>
                <a:gd name="connsiteX96-607" fmla="*/ 9004223 w 9040730"/>
                <a:gd name="connsiteY96-608" fmla="*/ 626426 h 979708"/>
                <a:gd name="connsiteX97-609" fmla="*/ 8998700 w 9040730"/>
                <a:gd name="connsiteY97-610" fmla="*/ 633185 h 979708"/>
                <a:gd name="connsiteX98-611" fmla="*/ 8992872 w 9040730"/>
                <a:gd name="connsiteY98-612" fmla="*/ 639943 h 979708"/>
                <a:gd name="connsiteX99-613" fmla="*/ 8987043 w 9040730"/>
                <a:gd name="connsiteY99-614" fmla="*/ 646088 h 979708"/>
                <a:gd name="connsiteX100-615" fmla="*/ 8654488 w 9040730"/>
                <a:gd name="connsiteY100-616" fmla="*/ 978809 h 979708"/>
                <a:gd name="connsiteX101-617" fmla="*/ 8653590 w 9040730"/>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9040730" h="979708">
                  <a:moveTo>
                    <a:pt x="0" y="332875"/>
                  </a:moveTo>
                  <a:lnTo>
                    <a:pt x="8421127" y="332875"/>
                  </a:lnTo>
                  <a:lnTo>
                    <a:pt x="8395561" y="313673"/>
                  </a:lnTo>
                  <a:lnTo>
                    <a:pt x="8389119" y="306607"/>
                  </a:lnTo>
                  <a:lnTo>
                    <a:pt x="8382676" y="299541"/>
                  </a:lnTo>
                  <a:lnTo>
                    <a:pt x="8377154" y="292475"/>
                  </a:lnTo>
                  <a:lnTo>
                    <a:pt x="8372245" y="284487"/>
                  </a:lnTo>
                  <a:lnTo>
                    <a:pt x="8367337" y="276807"/>
                  </a:lnTo>
                  <a:lnTo>
                    <a:pt x="8362735" y="269126"/>
                  </a:lnTo>
                  <a:lnTo>
                    <a:pt x="8358747" y="260831"/>
                  </a:lnTo>
                  <a:lnTo>
                    <a:pt x="8355372" y="252844"/>
                  </a:lnTo>
                  <a:lnTo>
                    <a:pt x="8351998" y="244241"/>
                  </a:lnTo>
                  <a:lnTo>
                    <a:pt x="8349237" y="235639"/>
                  </a:lnTo>
                  <a:lnTo>
                    <a:pt x="8347089" y="227344"/>
                  </a:lnTo>
                  <a:lnTo>
                    <a:pt x="8344942" y="218742"/>
                  </a:lnTo>
                  <a:lnTo>
                    <a:pt x="8343714" y="209832"/>
                  </a:lnTo>
                  <a:lnTo>
                    <a:pt x="8342487" y="201230"/>
                  </a:lnTo>
                  <a:cubicBezTo>
                    <a:pt x="8342385" y="198260"/>
                    <a:pt x="8342282" y="195291"/>
                    <a:pt x="8342180" y="192321"/>
                  </a:cubicBezTo>
                  <a:lnTo>
                    <a:pt x="8341874" y="183719"/>
                  </a:lnTo>
                  <a:lnTo>
                    <a:pt x="8342180" y="175116"/>
                  </a:lnTo>
                  <a:cubicBezTo>
                    <a:pt x="8342282" y="172146"/>
                    <a:pt x="8342385" y="169177"/>
                    <a:pt x="8342487" y="166207"/>
                  </a:cubicBezTo>
                  <a:lnTo>
                    <a:pt x="8343714" y="157298"/>
                  </a:lnTo>
                  <a:lnTo>
                    <a:pt x="8344942" y="148388"/>
                  </a:lnTo>
                  <a:lnTo>
                    <a:pt x="8347089" y="140093"/>
                  </a:lnTo>
                  <a:lnTo>
                    <a:pt x="8349237" y="131491"/>
                  </a:lnTo>
                  <a:lnTo>
                    <a:pt x="8351998" y="122889"/>
                  </a:lnTo>
                  <a:lnTo>
                    <a:pt x="8355372" y="114594"/>
                  </a:lnTo>
                  <a:lnTo>
                    <a:pt x="8358747" y="106299"/>
                  </a:lnTo>
                  <a:lnTo>
                    <a:pt x="8362735" y="98311"/>
                  </a:lnTo>
                  <a:lnTo>
                    <a:pt x="8367337" y="90630"/>
                  </a:lnTo>
                  <a:lnTo>
                    <a:pt x="8372245" y="82643"/>
                  </a:lnTo>
                  <a:lnTo>
                    <a:pt x="8377154" y="75269"/>
                  </a:lnTo>
                  <a:lnTo>
                    <a:pt x="8382676" y="67896"/>
                  </a:lnTo>
                  <a:lnTo>
                    <a:pt x="8389119" y="60830"/>
                  </a:lnTo>
                  <a:lnTo>
                    <a:pt x="8395561" y="53764"/>
                  </a:lnTo>
                  <a:lnTo>
                    <a:pt x="8402310" y="47312"/>
                  </a:lnTo>
                  <a:lnTo>
                    <a:pt x="8409673" y="41475"/>
                  </a:lnTo>
                  <a:lnTo>
                    <a:pt x="8416729" y="35638"/>
                  </a:lnTo>
                  <a:lnTo>
                    <a:pt x="8424399" y="30415"/>
                  </a:lnTo>
                  <a:lnTo>
                    <a:pt x="8431762" y="25499"/>
                  </a:lnTo>
                  <a:lnTo>
                    <a:pt x="8440045" y="21198"/>
                  </a:lnTo>
                  <a:lnTo>
                    <a:pt x="8448021" y="16897"/>
                  </a:lnTo>
                  <a:lnTo>
                    <a:pt x="8456304" y="13518"/>
                  </a:lnTo>
                  <a:lnTo>
                    <a:pt x="8464281" y="10138"/>
                  </a:lnTo>
                  <a:lnTo>
                    <a:pt x="8472871" y="7680"/>
                  </a:lnTo>
                  <a:lnTo>
                    <a:pt x="8481461" y="5223"/>
                  </a:lnTo>
                  <a:lnTo>
                    <a:pt x="8490051" y="3687"/>
                  </a:lnTo>
                  <a:lnTo>
                    <a:pt x="8498948" y="2150"/>
                  </a:lnTo>
                  <a:lnTo>
                    <a:pt x="8507231" y="1229"/>
                  </a:lnTo>
                  <a:lnTo>
                    <a:pt x="8516128" y="307"/>
                  </a:lnTo>
                  <a:lnTo>
                    <a:pt x="8525024" y="0"/>
                  </a:lnTo>
                  <a:lnTo>
                    <a:pt x="8533921" y="307"/>
                  </a:lnTo>
                  <a:lnTo>
                    <a:pt x="8542511" y="1229"/>
                  </a:lnTo>
                  <a:lnTo>
                    <a:pt x="8551408" y="2150"/>
                  </a:lnTo>
                  <a:lnTo>
                    <a:pt x="8559998" y="3687"/>
                  </a:lnTo>
                  <a:lnTo>
                    <a:pt x="8568895" y="5223"/>
                  </a:lnTo>
                  <a:lnTo>
                    <a:pt x="8577178" y="7680"/>
                  </a:lnTo>
                  <a:lnTo>
                    <a:pt x="8585768" y="10138"/>
                  </a:lnTo>
                  <a:lnTo>
                    <a:pt x="8594051" y="13518"/>
                  </a:lnTo>
                  <a:lnTo>
                    <a:pt x="8602334" y="16897"/>
                  </a:lnTo>
                  <a:lnTo>
                    <a:pt x="8610311" y="21198"/>
                  </a:lnTo>
                  <a:lnTo>
                    <a:pt x="8618287" y="25499"/>
                  </a:lnTo>
                  <a:lnTo>
                    <a:pt x="8625957" y="30415"/>
                  </a:lnTo>
                  <a:lnTo>
                    <a:pt x="8633320" y="35638"/>
                  </a:lnTo>
                  <a:lnTo>
                    <a:pt x="8640682" y="41475"/>
                  </a:lnTo>
                  <a:lnTo>
                    <a:pt x="8647738" y="47312"/>
                  </a:lnTo>
                  <a:lnTo>
                    <a:pt x="8654488" y="53764"/>
                  </a:lnTo>
                  <a:lnTo>
                    <a:pt x="8987043" y="386793"/>
                  </a:lnTo>
                  <a:lnTo>
                    <a:pt x="8992872" y="392937"/>
                  </a:lnTo>
                  <a:lnTo>
                    <a:pt x="8998700" y="399696"/>
                  </a:lnTo>
                  <a:lnTo>
                    <a:pt x="9004223" y="406455"/>
                  </a:lnTo>
                  <a:lnTo>
                    <a:pt x="9009131" y="413828"/>
                  </a:lnTo>
                  <a:lnTo>
                    <a:pt x="9014040" y="421509"/>
                  </a:lnTo>
                  <a:lnTo>
                    <a:pt x="9018335" y="428882"/>
                  </a:lnTo>
                  <a:lnTo>
                    <a:pt x="9022323" y="436870"/>
                  </a:lnTo>
                  <a:lnTo>
                    <a:pt x="9026311" y="445165"/>
                  </a:lnTo>
                  <a:lnTo>
                    <a:pt x="9029379" y="453153"/>
                  </a:lnTo>
                  <a:lnTo>
                    <a:pt x="9032140" y="461755"/>
                  </a:lnTo>
                  <a:lnTo>
                    <a:pt x="9034594" y="470357"/>
                  </a:lnTo>
                  <a:lnTo>
                    <a:pt x="9036742" y="479266"/>
                  </a:lnTo>
                  <a:lnTo>
                    <a:pt x="9038582" y="488483"/>
                  </a:lnTo>
                  <a:lnTo>
                    <a:pt x="9039503" y="497700"/>
                  </a:lnTo>
                  <a:cubicBezTo>
                    <a:pt x="9039810" y="500772"/>
                    <a:pt x="9040116" y="503844"/>
                    <a:pt x="9040423" y="506916"/>
                  </a:cubicBezTo>
                  <a:cubicBezTo>
                    <a:pt x="9040525" y="510091"/>
                    <a:pt x="9040628" y="513265"/>
                    <a:pt x="9040730" y="516440"/>
                  </a:cubicBezTo>
                  <a:cubicBezTo>
                    <a:pt x="9040628" y="519615"/>
                    <a:pt x="9040525" y="522789"/>
                    <a:pt x="9040423" y="525964"/>
                  </a:cubicBezTo>
                  <a:cubicBezTo>
                    <a:pt x="9040116" y="529036"/>
                    <a:pt x="9039810" y="532109"/>
                    <a:pt x="9039503" y="535181"/>
                  </a:cubicBezTo>
                  <a:lnTo>
                    <a:pt x="9038582" y="544397"/>
                  </a:lnTo>
                  <a:lnTo>
                    <a:pt x="9036742" y="553307"/>
                  </a:lnTo>
                  <a:lnTo>
                    <a:pt x="9034594" y="562524"/>
                  </a:lnTo>
                  <a:lnTo>
                    <a:pt x="9032140" y="570819"/>
                  </a:lnTo>
                  <a:lnTo>
                    <a:pt x="9029379" y="579421"/>
                  </a:lnTo>
                  <a:lnTo>
                    <a:pt x="9026311" y="587716"/>
                  </a:lnTo>
                  <a:lnTo>
                    <a:pt x="9022323" y="596011"/>
                  </a:lnTo>
                  <a:lnTo>
                    <a:pt x="9018335" y="603691"/>
                  </a:lnTo>
                  <a:lnTo>
                    <a:pt x="9014040" y="611679"/>
                  </a:lnTo>
                  <a:lnTo>
                    <a:pt x="9009131" y="619052"/>
                  </a:lnTo>
                  <a:lnTo>
                    <a:pt x="9004223" y="626426"/>
                  </a:lnTo>
                  <a:lnTo>
                    <a:pt x="8998700" y="633185"/>
                  </a:lnTo>
                  <a:lnTo>
                    <a:pt x="8992872" y="639943"/>
                  </a:lnTo>
                  <a:lnTo>
                    <a:pt x="8987043" y="646088"/>
                  </a:lnTo>
                  <a:lnTo>
                    <a:pt x="8654488" y="978809"/>
                  </a:lnTo>
                  <a:lnTo>
                    <a:pt x="8653590" y="979708"/>
                  </a:lnTo>
                </a:path>
              </a:pathLst>
            </a:custGeom>
            <a:noFill/>
            <a:ln w="28575">
              <a:solidFill>
                <a:srgbClr val="1F74AD"/>
              </a:solidFill>
            </a:ln>
          </p:spPr>
          <p:txBody>
            <a:bodyPr wrap="square" tIns="360000"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endParaRPr lang="zh-CN" altLang="en-US" sz="700" dirty="0">
                <a:latin typeface="微软雅黑" panose="020B0503020204020204" charset="-122"/>
                <a:sym typeface="Arial" panose="020B0604020202020204" pitchFamily="34" charset="0"/>
              </a:endParaRPr>
            </a:p>
          </p:txBody>
        </p:sp>
        <p:sp>
          <p:nvSpPr>
            <p:cNvPr id="206" name="任意多边形 205"/>
            <p:cNvSpPr/>
            <p:nvPr>
              <p:custDataLst>
                <p:tags r:id="rId2"/>
              </p:custDataLst>
            </p:nvPr>
          </p:nvSpPr>
          <p:spPr bwMode="auto">
            <a:xfrm>
              <a:off x="1456676" y="2803333"/>
              <a:ext cx="2478657" cy="284945"/>
            </a:xfrm>
            <a:custGeom>
              <a:avLst/>
              <a:gdLst>
                <a:gd name="connsiteX0" fmla="*/ 8135062 w 8522202"/>
                <a:gd name="connsiteY0" fmla="*/ 443714 h 979708"/>
                <a:gd name="connsiteX1" fmla="*/ 0 w 8522202"/>
                <a:gd name="connsiteY1" fmla="*/ 443714 h 979708"/>
                <a:gd name="connsiteX2" fmla="*/ 0 w 8522202"/>
                <a:gd name="connsiteY2" fmla="*/ 332875 h 979708"/>
                <a:gd name="connsiteX3" fmla="*/ 7902599 w 8522202"/>
                <a:gd name="connsiteY3" fmla="*/ 332875 h 979708"/>
                <a:gd name="connsiteX4" fmla="*/ 7877033 w 8522202"/>
                <a:gd name="connsiteY4" fmla="*/ 313673 h 979708"/>
                <a:gd name="connsiteX5" fmla="*/ 7870591 w 8522202"/>
                <a:gd name="connsiteY5" fmla="*/ 306607 h 979708"/>
                <a:gd name="connsiteX6" fmla="*/ 7864148 w 8522202"/>
                <a:gd name="connsiteY6" fmla="*/ 299541 h 979708"/>
                <a:gd name="connsiteX7" fmla="*/ 7858626 w 8522202"/>
                <a:gd name="connsiteY7" fmla="*/ 292475 h 979708"/>
                <a:gd name="connsiteX8" fmla="*/ 7853717 w 8522202"/>
                <a:gd name="connsiteY8" fmla="*/ 284487 h 979708"/>
                <a:gd name="connsiteX9" fmla="*/ 7848809 w 8522202"/>
                <a:gd name="connsiteY9" fmla="*/ 276807 h 979708"/>
                <a:gd name="connsiteX10" fmla="*/ 7844207 w 8522202"/>
                <a:gd name="connsiteY10" fmla="*/ 269126 h 979708"/>
                <a:gd name="connsiteX11" fmla="*/ 7840219 w 8522202"/>
                <a:gd name="connsiteY11" fmla="*/ 260831 h 979708"/>
                <a:gd name="connsiteX12" fmla="*/ 7836844 w 8522202"/>
                <a:gd name="connsiteY12" fmla="*/ 252844 h 979708"/>
                <a:gd name="connsiteX13" fmla="*/ 7833470 w 8522202"/>
                <a:gd name="connsiteY13" fmla="*/ 244241 h 979708"/>
                <a:gd name="connsiteX14" fmla="*/ 7830709 w 8522202"/>
                <a:gd name="connsiteY14" fmla="*/ 235639 h 979708"/>
                <a:gd name="connsiteX15" fmla="*/ 7828561 w 8522202"/>
                <a:gd name="connsiteY15" fmla="*/ 227344 h 979708"/>
                <a:gd name="connsiteX16" fmla="*/ 7826414 w 8522202"/>
                <a:gd name="connsiteY16" fmla="*/ 218742 h 979708"/>
                <a:gd name="connsiteX17" fmla="*/ 7825186 w 8522202"/>
                <a:gd name="connsiteY17" fmla="*/ 209832 h 979708"/>
                <a:gd name="connsiteX18" fmla="*/ 7823959 w 8522202"/>
                <a:gd name="connsiteY18" fmla="*/ 201230 h 979708"/>
                <a:gd name="connsiteX19" fmla="*/ 7823652 w 8522202"/>
                <a:gd name="connsiteY19" fmla="*/ 192321 h 979708"/>
                <a:gd name="connsiteX20" fmla="*/ 7823346 w 8522202"/>
                <a:gd name="connsiteY20" fmla="*/ 183719 h 979708"/>
                <a:gd name="connsiteX21" fmla="*/ 7823652 w 8522202"/>
                <a:gd name="connsiteY21" fmla="*/ 175116 h 979708"/>
                <a:gd name="connsiteX22" fmla="*/ 7823959 w 8522202"/>
                <a:gd name="connsiteY22" fmla="*/ 166207 h 979708"/>
                <a:gd name="connsiteX23" fmla="*/ 7825186 w 8522202"/>
                <a:gd name="connsiteY23" fmla="*/ 157298 h 979708"/>
                <a:gd name="connsiteX24" fmla="*/ 7826414 w 8522202"/>
                <a:gd name="connsiteY24" fmla="*/ 148388 h 979708"/>
                <a:gd name="connsiteX25" fmla="*/ 7828561 w 8522202"/>
                <a:gd name="connsiteY25" fmla="*/ 140093 h 979708"/>
                <a:gd name="connsiteX26" fmla="*/ 7830709 w 8522202"/>
                <a:gd name="connsiteY26" fmla="*/ 131491 h 979708"/>
                <a:gd name="connsiteX27" fmla="*/ 7833470 w 8522202"/>
                <a:gd name="connsiteY27" fmla="*/ 122889 h 979708"/>
                <a:gd name="connsiteX28" fmla="*/ 7836844 w 8522202"/>
                <a:gd name="connsiteY28" fmla="*/ 114594 h 979708"/>
                <a:gd name="connsiteX29" fmla="*/ 7840219 w 8522202"/>
                <a:gd name="connsiteY29" fmla="*/ 106299 h 979708"/>
                <a:gd name="connsiteX30" fmla="*/ 7844207 w 8522202"/>
                <a:gd name="connsiteY30" fmla="*/ 98311 h 979708"/>
                <a:gd name="connsiteX31" fmla="*/ 7848809 w 8522202"/>
                <a:gd name="connsiteY31" fmla="*/ 90630 h 979708"/>
                <a:gd name="connsiteX32" fmla="*/ 7853717 w 8522202"/>
                <a:gd name="connsiteY32" fmla="*/ 82643 h 979708"/>
                <a:gd name="connsiteX33" fmla="*/ 7858626 w 8522202"/>
                <a:gd name="connsiteY33" fmla="*/ 75269 h 979708"/>
                <a:gd name="connsiteX34" fmla="*/ 7864148 w 8522202"/>
                <a:gd name="connsiteY34" fmla="*/ 67896 h 979708"/>
                <a:gd name="connsiteX35" fmla="*/ 7870591 w 8522202"/>
                <a:gd name="connsiteY35" fmla="*/ 60830 h 979708"/>
                <a:gd name="connsiteX36" fmla="*/ 7877033 w 8522202"/>
                <a:gd name="connsiteY36" fmla="*/ 53764 h 979708"/>
                <a:gd name="connsiteX37" fmla="*/ 7883782 w 8522202"/>
                <a:gd name="connsiteY37" fmla="*/ 47312 h 979708"/>
                <a:gd name="connsiteX38" fmla="*/ 7891145 w 8522202"/>
                <a:gd name="connsiteY38" fmla="*/ 41475 h 979708"/>
                <a:gd name="connsiteX39" fmla="*/ 7898201 w 8522202"/>
                <a:gd name="connsiteY39" fmla="*/ 35638 h 979708"/>
                <a:gd name="connsiteX40" fmla="*/ 7905871 w 8522202"/>
                <a:gd name="connsiteY40" fmla="*/ 30415 h 979708"/>
                <a:gd name="connsiteX41" fmla="*/ 7913234 w 8522202"/>
                <a:gd name="connsiteY41" fmla="*/ 25499 h 979708"/>
                <a:gd name="connsiteX42" fmla="*/ 7921517 w 8522202"/>
                <a:gd name="connsiteY42" fmla="*/ 21198 h 979708"/>
                <a:gd name="connsiteX43" fmla="*/ 7929493 w 8522202"/>
                <a:gd name="connsiteY43" fmla="*/ 16897 h 979708"/>
                <a:gd name="connsiteX44" fmla="*/ 7937776 w 8522202"/>
                <a:gd name="connsiteY44" fmla="*/ 13518 h 979708"/>
                <a:gd name="connsiteX45" fmla="*/ 7945753 w 8522202"/>
                <a:gd name="connsiteY45" fmla="*/ 10138 h 979708"/>
                <a:gd name="connsiteX46" fmla="*/ 7954343 w 8522202"/>
                <a:gd name="connsiteY46" fmla="*/ 7680 h 979708"/>
                <a:gd name="connsiteX47" fmla="*/ 7962933 w 8522202"/>
                <a:gd name="connsiteY47" fmla="*/ 5223 h 979708"/>
                <a:gd name="connsiteX48" fmla="*/ 7971523 w 8522202"/>
                <a:gd name="connsiteY48" fmla="*/ 3687 h 979708"/>
                <a:gd name="connsiteX49" fmla="*/ 7980420 w 8522202"/>
                <a:gd name="connsiteY49" fmla="*/ 2150 h 979708"/>
                <a:gd name="connsiteX50" fmla="*/ 7988703 w 8522202"/>
                <a:gd name="connsiteY50" fmla="*/ 1229 h 979708"/>
                <a:gd name="connsiteX51" fmla="*/ 7997600 w 8522202"/>
                <a:gd name="connsiteY51" fmla="*/ 307 h 979708"/>
                <a:gd name="connsiteX52" fmla="*/ 8006496 w 8522202"/>
                <a:gd name="connsiteY52" fmla="*/ 0 h 979708"/>
                <a:gd name="connsiteX53" fmla="*/ 8015393 w 8522202"/>
                <a:gd name="connsiteY53" fmla="*/ 307 h 979708"/>
                <a:gd name="connsiteX54" fmla="*/ 8023983 w 8522202"/>
                <a:gd name="connsiteY54" fmla="*/ 1229 h 979708"/>
                <a:gd name="connsiteX55" fmla="*/ 8032880 w 8522202"/>
                <a:gd name="connsiteY55" fmla="*/ 2150 h 979708"/>
                <a:gd name="connsiteX56" fmla="*/ 8041470 w 8522202"/>
                <a:gd name="connsiteY56" fmla="*/ 3687 h 979708"/>
                <a:gd name="connsiteX57" fmla="*/ 8050367 w 8522202"/>
                <a:gd name="connsiteY57" fmla="*/ 5223 h 979708"/>
                <a:gd name="connsiteX58" fmla="*/ 8058650 w 8522202"/>
                <a:gd name="connsiteY58" fmla="*/ 7680 h 979708"/>
                <a:gd name="connsiteX59" fmla="*/ 8067240 w 8522202"/>
                <a:gd name="connsiteY59" fmla="*/ 10138 h 979708"/>
                <a:gd name="connsiteX60" fmla="*/ 8075523 w 8522202"/>
                <a:gd name="connsiteY60" fmla="*/ 13518 h 979708"/>
                <a:gd name="connsiteX61" fmla="*/ 8083806 w 8522202"/>
                <a:gd name="connsiteY61" fmla="*/ 16897 h 979708"/>
                <a:gd name="connsiteX62" fmla="*/ 8091783 w 8522202"/>
                <a:gd name="connsiteY62" fmla="*/ 21198 h 979708"/>
                <a:gd name="connsiteX63" fmla="*/ 8099759 w 8522202"/>
                <a:gd name="connsiteY63" fmla="*/ 25499 h 979708"/>
                <a:gd name="connsiteX64" fmla="*/ 8107429 w 8522202"/>
                <a:gd name="connsiteY64" fmla="*/ 30415 h 979708"/>
                <a:gd name="connsiteX65" fmla="*/ 8114792 w 8522202"/>
                <a:gd name="connsiteY65" fmla="*/ 35638 h 979708"/>
                <a:gd name="connsiteX66" fmla="*/ 8122154 w 8522202"/>
                <a:gd name="connsiteY66" fmla="*/ 41475 h 979708"/>
                <a:gd name="connsiteX67" fmla="*/ 8129210 w 8522202"/>
                <a:gd name="connsiteY67" fmla="*/ 47312 h 979708"/>
                <a:gd name="connsiteX68" fmla="*/ 8135960 w 8522202"/>
                <a:gd name="connsiteY68" fmla="*/ 53764 h 979708"/>
                <a:gd name="connsiteX69" fmla="*/ 8468515 w 8522202"/>
                <a:gd name="connsiteY69" fmla="*/ 386793 h 979708"/>
                <a:gd name="connsiteX70" fmla="*/ 8474344 w 8522202"/>
                <a:gd name="connsiteY70" fmla="*/ 392937 h 979708"/>
                <a:gd name="connsiteX71" fmla="*/ 8480172 w 8522202"/>
                <a:gd name="connsiteY71" fmla="*/ 399696 h 979708"/>
                <a:gd name="connsiteX72" fmla="*/ 8485695 w 8522202"/>
                <a:gd name="connsiteY72" fmla="*/ 406455 h 979708"/>
                <a:gd name="connsiteX73" fmla="*/ 8490603 w 8522202"/>
                <a:gd name="connsiteY73" fmla="*/ 413828 h 979708"/>
                <a:gd name="connsiteX74" fmla="*/ 8495512 w 8522202"/>
                <a:gd name="connsiteY74" fmla="*/ 421509 h 979708"/>
                <a:gd name="connsiteX75" fmla="*/ 8499807 w 8522202"/>
                <a:gd name="connsiteY75" fmla="*/ 428882 h 979708"/>
                <a:gd name="connsiteX76" fmla="*/ 8503795 w 8522202"/>
                <a:gd name="connsiteY76" fmla="*/ 436870 h 979708"/>
                <a:gd name="connsiteX77" fmla="*/ 8507783 w 8522202"/>
                <a:gd name="connsiteY77" fmla="*/ 445165 h 979708"/>
                <a:gd name="connsiteX78" fmla="*/ 8510851 w 8522202"/>
                <a:gd name="connsiteY78" fmla="*/ 453153 h 979708"/>
                <a:gd name="connsiteX79" fmla="*/ 8513612 w 8522202"/>
                <a:gd name="connsiteY79" fmla="*/ 461755 h 979708"/>
                <a:gd name="connsiteX80" fmla="*/ 8516066 w 8522202"/>
                <a:gd name="connsiteY80" fmla="*/ 470357 h 979708"/>
                <a:gd name="connsiteX81" fmla="*/ 8518214 w 8522202"/>
                <a:gd name="connsiteY81" fmla="*/ 479266 h 979708"/>
                <a:gd name="connsiteX82" fmla="*/ 8520054 w 8522202"/>
                <a:gd name="connsiteY82" fmla="*/ 488483 h 979708"/>
                <a:gd name="connsiteX83" fmla="*/ 8520975 w 8522202"/>
                <a:gd name="connsiteY83" fmla="*/ 497700 h 979708"/>
                <a:gd name="connsiteX84" fmla="*/ 8521895 w 8522202"/>
                <a:gd name="connsiteY84" fmla="*/ 506916 h 979708"/>
                <a:gd name="connsiteX85" fmla="*/ 8522202 w 8522202"/>
                <a:gd name="connsiteY85" fmla="*/ 516440 h 979708"/>
                <a:gd name="connsiteX86" fmla="*/ 8521895 w 8522202"/>
                <a:gd name="connsiteY86" fmla="*/ 525964 h 979708"/>
                <a:gd name="connsiteX87" fmla="*/ 8520975 w 8522202"/>
                <a:gd name="connsiteY87" fmla="*/ 535181 h 979708"/>
                <a:gd name="connsiteX88" fmla="*/ 8520054 w 8522202"/>
                <a:gd name="connsiteY88" fmla="*/ 544397 h 979708"/>
                <a:gd name="connsiteX89" fmla="*/ 8518214 w 8522202"/>
                <a:gd name="connsiteY89" fmla="*/ 553307 h 979708"/>
                <a:gd name="connsiteX90" fmla="*/ 8516066 w 8522202"/>
                <a:gd name="connsiteY90" fmla="*/ 562524 h 979708"/>
                <a:gd name="connsiteX91" fmla="*/ 8513612 w 8522202"/>
                <a:gd name="connsiteY91" fmla="*/ 570819 h 979708"/>
                <a:gd name="connsiteX92" fmla="*/ 8510851 w 8522202"/>
                <a:gd name="connsiteY92" fmla="*/ 579421 h 979708"/>
                <a:gd name="connsiteX93" fmla="*/ 8507783 w 8522202"/>
                <a:gd name="connsiteY93" fmla="*/ 587716 h 979708"/>
                <a:gd name="connsiteX94" fmla="*/ 8503795 w 8522202"/>
                <a:gd name="connsiteY94" fmla="*/ 596011 h 979708"/>
                <a:gd name="connsiteX95" fmla="*/ 8499807 w 8522202"/>
                <a:gd name="connsiteY95" fmla="*/ 603691 h 979708"/>
                <a:gd name="connsiteX96" fmla="*/ 8495512 w 8522202"/>
                <a:gd name="connsiteY96" fmla="*/ 611679 h 979708"/>
                <a:gd name="connsiteX97" fmla="*/ 8490603 w 8522202"/>
                <a:gd name="connsiteY97" fmla="*/ 619052 h 979708"/>
                <a:gd name="connsiteX98" fmla="*/ 8485695 w 8522202"/>
                <a:gd name="connsiteY98" fmla="*/ 626426 h 979708"/>
                <a:gd name="connsiteX99" fmla="*/ 8480172 w 8522202"/>
                <a:gd name="connsiteY99" fmla="*/ 633185 h 979708"/>
                <a:gd name="connsiteX100" fmla="*/ 8474344 w 8522202"/>
                <a:gd name="connsiteY100" fmla="*/ 639943 h 979708"/>
                <a:gd name="connsiteX101" fmla="*/ 8468515 w 8522202"/>
                <a:gd name="connsiteY101" fmla="*/ 646088 h 979708"/>
                <a:gd name="connsiteX102" fmla="*/ 8135960 w 8522202"/>
                <a:gd name="connsiteY102" fmla="*/ 978809 h 979708"/>
                <a:gd name="connsiteX103" fmla="*/ 8135062 w 8522202"/>
                <a:gd name="connsiteY103" fmla="*/ 979708 h 979708"/>
                <a:gd name="connsiteX104" fmla="*/ 8226502 w 8522202"/>
                <a:gd name="connsiteY104" fmla="*/ 535154 h 979708"/>
                <a:gd name="connsiteX0-1" fmla="*/ 8135062 w 8522202"/>
                <a:gd name="connsiteY0-2" fmla="*/ 443714 h 979708"/>
                <a:gd name="connsiteX1-3" fmla="*/ 0 w 8522202"/>
                <a:gd name="connsiteY1-4" fmla="*/ 443714 h 979708"/>
                <a:gd name="connsiteX2-5" fmla="*/ 0 w 8522202"/>
                <a:gd name="connsiteY2-6" fmla="*/ 332875 h 979708"/>
                <a:gd name="connsiteX3-7" fmla="*/ 7902599 w 8522202"/>
                <a:gd name="connsiteY3-8" fmla="*/ 332875 h 979708"/>
                <a:gd name="connsiteX4-9" fmla="*/ 7877033 w 8522202"/>
                <a:gd name="connsiteY4-10" fmla="*/ 313673 h 979708"/>
                <a:gd name="connsiteX5-11" fmla="*/ 7870591 w 8522202"/>
                <a:gd name="connsiteY5-12" fmla="*/ 306607 h 979708"/>
                <a:gd name="connsiteX6-13" fmla="*/ 7864148 w 8522202"/>
                <a:gd name="connsiteY6-14" fmla="*/ 299541 h 979708"/>
                <a:gd name="connsiteX7-15" fmla="*/ 7858626 w 8522202"/>
                <a:gd name="connsiteY7-16" fmla="*/ 292475 h 979708"/>
                <a:gd name="connsiteX8-17" fmla="*/ 7853717 w 8522202"/>
                <a:gd name="connsiteY8-18" fmla="*/ 284487 h 979708"/>
                <a:gd name="connsiteX9-19" fmla="*/ 7848809 w 8522202"/>
                <a:gd name="connsiteY9-20" fmla="*/ 276807 h 979708"/>
                <a:gd name="connsiteX10-21" fmla="*/ 7844207 w 8522202"/>
                <a:gd name="connsiteY10-22" fmla="*/ 269126 h 979708"/>
                <a:gd name="connsiteX11-23" fmla="*/ 7840219 w 8522202"/>
                <a:gd name="connsiteY11-24" fmla="*/ 260831 h 979708"/>
                <a:gd name="connsiteX12-25" fmla="*/ 7836844 w 8522202"/>
                <a:gd name="connsiteY12-26" fmla="*/ 252844 h 979708"/>
                <a:gd name="connsiteX13-27" fmla="*/ 7833470 w 8522202"/>
                <a:gd name="connsiteY13-28" fmla="*/ 244241 h 979708"/>
                <a:gd name="connsiteX14-29" fmla="*/ 7830709 w 8522202"/>
                <a:gd name="connsiteY14-30" fmla="*/ 235639 h 979708"/>
                <a:gd name="connsiteX15-31" fmla="*/ 7828561 w 8522202"/>
                <a:gd name="connsiteY15-32" fmla="*/ 227344 h 979708"/>
                <a:gd name="connsiteX16-33" fmla="*/ 7826414 w 8522202"/>
                <a:gd name="connsiteY16-34" fmla="*/ 218742 h 979708"/>
                <a:gd name="connsiteX17-35" fmla="*/ 7825186 w 8522202"/>
                <a:gd name="connsiteY17-36" fmla="*/ 209832 h 979708"/>
                <a:gd name="connsiteX18-37" fmla="*/ 7823959 w 8522202"/>
                <a:gd name="connsiteY18-38" fmla="*/ 201230 h 979708"/>
                <a:gd name="connsiteX19-39" fmla="*/ 7823652 w 8522202"/>
                <a:gd name="connsiteY19-40" fmla="*/ 192321 h 979708"/>
                <a:gd name="connsiteX20-41" fmla="*/ 7823346 w 8522202"/>
                <a:gd name="connsiteY20-42" fmla="*/ 183719 h 979708"/>
                <a:gd name="connsiteX21-43" fmla="*/ 7823652 w 8522202"/>
                <a:gd name="connsiteY21-44" fmla="*/ 175116 h 979708"/>
                <a:gd name="connsiteX22-45" fmla="*/ 7823959 w 8522202"/>
                <a:gd name="connsiteY22-46" fmla="*/ 166207 h 979708"/>
                <a:gd name="connsiteX23-47" fmla="*/ 7825186 w 8522202"/>
                <a:gd name="connsiteY23-48" fmla="*/ 157298 h 979708"/>
                <a:gd name="connsiteX24-49" fmla="*/ 7826414 w 8522202"/>
                <a:gd name="connsiteY24-50" fmla="*/ 148388 h 979708"/>
                <a:gd name="connsiteX25-51" fmla="*/ 7828561 w 8522202"/>
                <a:gd name="connsiteY25-52" fmla="*/ 140093 h 979708"/>
                <a:gd name="connsiteX26-53" fmla="*/ 7830709 w 8522202"/>
                <a:gd name="connsiteY26-54" fmla="*/ 131491 h 979708"/>
                <a:gd name="connsiteX27-55" fmla="*/ 7833470 w 8522202"/>
                <a:gd name="connsiteY27-56" fmla="*/ 122889 h 979708"/>
                <a:gd name="connsiteX28-57" fmla="*/ 7836844 w 8522202"/>
                <a:gd name="connsiteY28-58" fmla="*/ 114594 h 979708"/>
                <a:gd name="connsiteX29-59" fmla="*/ 7840219 w 8522202"/>
                <a:gd name="connsiteY29-60" fmla="*/ 106299 h 979708"/>
                <a:gd name="connsiteX30-61" fmla="*/ 7844207 w 8522202"/>
                <a:gd name="connsiteY30-62" fmla="*/ 98311 h 979708"/>
                <a:gd name="connsiteX31-63" fmla="*/ 7848809 w 8522202"/>
                <a:gd name="connsiteY31-64" fmla="*/ 90630 h 979708"/>
                <a:gd name="connsiteX32-65" fmla="*/ 7853717 w 8522202"/>
                <a:gd name="connsiteY32-66" fmla="*/ 82643 h 979708"/>
                <a:gd name="connsiteX33-67" fmla="*/ 7858626 w 8522202"/>
                <a:gd name="connsiteY33-68" fmla="*/ 75269 h 979708"/>
                <a:gd name="connsiteX34-69" fmla="*/ 7864148 w 8522202"/>
                <a:gd name="connsiteY34-70" fmla="*/ 67896 h 979708"/>
                <a:gd name="connsiteX35-71" fmla="*/ 7870591 w 8522202"/>
                <a:gd name="connsiteY35-72" fmla="*/ 60830 h 979708"/>
                <a:gd name="connsiteX36-73" fmla="*/ 7877033 w 8522202"/>
                <a:gd name="connsiteY36-74" fmla="*/ 53764 h 979708"/>
                <a:gd name="connsiteX37-75" fmla="*/ 7883782 w 8522202"/>
                <a:gd name="connsiteY37-76" fmla="*/ 47312 h 979708"/>
                <a:gd name="connsiteX38-77" fmla="*/ 7891145 w 8522202"/>
                <a:gd name="connsiteY38-78" fmla="*/ 41475 h 979708"/>
                <a:gd name="connsiteX39-79" fmla="*/ 7898201 w 8522202"/>
                <a:gd name="connsiteY39-80" fmla="*/ 35638 h 979708"/>
                <a:gd name="connsiteX40-81" fmla="*/ 7905871 w 8522202"/>
                <a:gd name="connsiteY40-82" fmla="*/ 30415 h 979708"/>
                <a:gd name="connsiteX41-83" fmla="*/ 7913234 w 8522202"/>
                <a:gd name="connsiteY41-84" fmla="*/ 25499 h 979708"/>
                <a:gd name="connsiteX42-85" fmla="*/ 7921517 w 8522202"/>
                <a:gd name="connsiteY42-86" fmla="*/ 21198 h 979708"/>
                <a:gd name="connsiteX43-87" fmla="*/ 7929493 w 8522202"/>
                <a:gd name="connsiteY43-88" fmla="*/ 16897 h 979708"/>
                <a:gd name="connsiteX44-89" fmla="*/ 7937776 w 8522202"/>
                <a:gd name="connsiteY44-90" fmla="*/ 13518 h 979708"/>
                <a:gd name="connsiteX45-91" fmla="*/ 7945753 w 8522202"/>
                <a:gd name="connsiteY45-92" fmla="*/ 10138 h 979708"/>
                <a:gd name="connsiteX46-93" fmla="*/ 7954343 w 8522202"/>
                <a:gd name="connsiteY46-94" fmla="*/ 7680 h 979708"/>
                <a:gd name="connsiteX47-95" fmla="*/ 7962933 w 8522202"/>
                <a:gd name="connsiteY47-96" fmla="*/ 5223 h 979708"/>
                <a:gd name="connsiteX48-97" fmla="*/ 7971523 w 8522202"/>
                <a:gd name="connsiteY48-98" fmla="*/ 3687 h 979708"/>
                <a:gd name="connsiteX49-99" fmla="*/ 7980420 w 8522202"/>
                <a:gd name="connsiteY49-100" fmla="*/ 2150 h 979708"/>
                <a:gd name="connsiteX50-101" fmla="*/ 7988703 w 8522202"/>
                <a:gd name="connsiteY50-102" fmla="*/ 1229 h 979708"/>
                <a:gd name="connsiteX51-103" fmla="*/ 7997600 w 8522202"/>
                <a:gd name="connsiteY51-104" fmla="*/ 307 h 979708"/>
                <a:gd name="connsiteX52-105" fmla="*/ 8006496 w 8522202"/>
                <a:gd name="connsiteY52-106" fmla="*/ 0 h 979708"/>
                <a:gd name="connsiteX53-107" fmla="*/ 8015393 w 8522202"/>
                <a:gd name="connsiteY53-108" fmla="*/ 307 h 979708"/>
                <a:gd name="connsiteX54-109" fmla="*/ 8023983 w 8522202"/>
                <a:gd name="connsiteY54-110" fmla="*/ 1229 h 979708"/>
                <a:gd name="connsiteX55-111" fmla="*/ 8032880 w 8522202"/>
                <a:gd name="connsiteY55-112" fmla="*/ 2150 h 979708"/>
                <a:gd name="connsiteX56-113" fmla="*/ 8041470 w 8522202"/>
                <a:gd name="connsiteY56-114" fmla="*/ 3687 h 979708"/>
                <a:gd name="connsiteX57-115" fmla="*/ 8050367 w 8522202"/>
                <a:gd name="connsiteY57-116" fmla="*/ 5223 h 979708"/>
                <a:gd name="connsiteX58-117" fmla="*/ 8058650 w 8522202"/>
                <a:gd name="connsiteY58-118" fmla="*/ 7680 h 979708"/>
                <a:gd name="connsiteX59-119" fmla="*/ 8067240 w 8522202"/>
                <a:gd name="connsiteY59-120" fmla="*/ 10138 h 979708"/>
                <a:gd name="connsiteX60-121" fmla="*/ 8075523 w 8522202"/>
                <a:gd name="connsiteY60-122" fmla="*/ 13518 h 979708"/>
                <a:gd name="connsiteX61-123" fmla="*/ 8083806 w 8522202"/>
                <a:gd name="connsiteY61-124" fmla="*/ 16897 h 979708"/>
                <a:gd name="connsiteX62-125" fmla="*/ 8091783 w 8522202"/>
                <a:gd name="connsiteY62-126" fmla="*/ 21198 h 979708"/>
                <a:gd name="connsiteX63-127" fmla="*/ 8099759 w 8522202"/>
                <a:gd name="connsiteY63-128" fmla="*/ 25499 h 979708"/>
                <a:gd name="connsiteX64-129" fmla="*/ 8107429 w 8522202"/>
                <a:gd name="connsiteY64-130" fmla="*/ 30415 h 979708"/>
                <a:gd name="connsiteX65-131" fmla="*/ 8114792 w 8522202"/>
                <a:gd name="connsiteY65-132" fmla="*/ 35638 h 979708"/>
                <a:gd name="connsiteX66-133" fmla="*/ 8122154 w 8522202"/>
                <a:gd name="connsiteY66-134" fmla="*/ 41475 h 979708"/>
                <a:gd name="connsiteX67-135" fmla="*/ 8129210 w 8522202"/>
                <a:gd name="connsiteY67-136" fmla="*/ 47312 h 979708"/>
                <a:gd name="connsiteX68-137" fmla="*/ 8135960 w 8522202"/>
                <a:gd name="connsiteY68-138" fmla="*/ 53764 h 979708"/>
                <a:gd name="connsiteX69-139" fmla="*/ 8468515 w 8522202"/>
                <a:gd name="connsiteY69-140" fmla="*/ 386793 h 979708"/>
                <a:gd name="connsiteX70-141" fmla="*/ 8474344 w 8522202"/>
                <a:gd name="connsiteY70-142" fmla="*/ 392937 h 979708"/>
                <a:gd name="connsiteX71-143" fmla="*/ 8480172 w 8522202"/>
                <a:gd name="connsiteY71-144" fmla="*/ 399696 h 979708"/>
                <a:gd name="connsiteX72-145" fmla="*/ 8485695 w 8522202"/>
                <a:gd name="connsiteY72-146" fmla="*/ 406455 h 979708"/>
                <a:gd name="connsiteX73-147" fmla="*/ 8490603 w 8522202"/>
                <a:gd name="connsiteY73-148" fmla="*/ 413828 h 979708"/>
                <a:gd name="connsiteX74-149" fmla="*/ 8495512 w 8522202"/>
                <a:gd name="connsiteY74-150" fmla="*/ 421509 h 979708"/>
                <a:gd name="connsiteX75-151" fmla="*/ 8499807 w 8522202"/>
                <a:gd name="connsiteY75-152" fmla="*/ 428882 h 979708"/>
                <a:gd name="connsiteX76-153" fmla="*/ 8503795 w 8522202"/>
                <a:gd name="connsiteY76-154" fmla="*/ 436870 h 979708"/>
                <a:gd name="connsiteX77-155" fmla="*/ 8507783 w 8522202"/>
                <a:gd name="connsiteY77-156" fmla="*/ 445165 h 979708"/>
                <a:gd name="connsiteX78-157" fmla="*/ 8510851 w 8522202"/>
                <a:gd name="connsiteY78-158" fmla="*/ 453153 h 979708"/>
                <a:gd name="connsiteX79-159" fmla="*/ 8513612 w 8522202"/>
                <a:gd name="connsiteY79-160" fmla="*/ 461755 h 979708"/>
                <a:gd name="connsiteX80-161" fmla="*/ 8516066 w 8522202"/>
                <a:gd name="connsiteY80-162" fmla="*/ 470357 h 979708"/>
                <a:gd name="connsiteX81-163" fmla="*/ 8518214 w 8522202"/>
                <a:gd name="connsiteY81-164" fmla="*/ 479266 h 979708"/>
                <a:gd name="connsiteX82-165" fmla="*/ 8520054 w 8522202"/>
                <a:gd name="connsiteY82-166" fmla="*/ 488483 h 979708"/>
                <a:gd name="connsiteX83-167" fmla="*/ 8520975 w 8522202"/>
                <a:gd name="connsiteY83-168" fmla="*/ 497700 h 979708"/>
                <a:gd name="connsiteX84-169" fmla="*/ 8521895 w 8522202"/>
                <a:gd name="connsiteY84-170" fmla="*/ 506916 h 979708"/>
                <a:gd name="connsiteX85-171" fmla="*/ 8522202 w 8522202"/>
                <a:gd name="connsiteY85-172" fmla="*/ 516440 h 979708"/>
                <a:gd name="connsiteX86-173" fmla="*/ 8521895 w 8522202"/>
                <a:gd name="connsiteY86-174" fmla="*/ 525964 h 979708"/>
                <a:gd name="connsiteX87-175" fmla="*/ 8520975 w 8522202"/>
                <a:gd name="connsiteY87-176" fmla="*/ 535181 h 979708"/>
                <a:gd name="connsiteX88-177" fmla="*/ 8520054 w 8522202"/>
                <a:gd name="connsiteY88-178" fmla="*/ 544397 h 979708"/>
                <a:gd name="connsiteX89-179" fmla="*/ 8518214 w 8522202"/>
                <a:gd name="connsiteY89-180" fmla="*/ 553307 h 979708"/>
                <a:gd name="connsiteX90-181" fmla="*/ 8516066 w 8522202"/>
                <a:gd name="connsiteY90-182" fmla="*/ 562524 h 979708"/>
                <a:gd name="connsiteX91-183" fmla="*/ 8513612 w 8522202"/>
                <a:gd name="connsiteY91-184" fmla="*/ 570819 h 979708"/>
                <a:gd name="connsiteX92-185" fmla="*/ 8510851 w 8522202"/>
                <a:gd name="connsiteY92-186" fmla="*/ 579421 h 979708"/>
                <a:gd name="connsiteX93-187" fmla="*/ 8507783 w 8522202"/>
                <a:gd name="connsiteY93-188" fmla="*/ 587716 h 979708"/>
                <a:gd name="connsiteX94-189" fmla="*/ 8503795 w 8522202"/>
                <a:gd name="connsiteY94-190" fmla="*/ 596011 h 979708"/>
                <a:gd name="connsiteX95-191" fmla="*/ 8499807 w 8522202"/>
                <a:gd name="connsiteY95-192" fmla="*/ 603691 h 979708"/>
                <a:gd name="connsiteX96-193" fmla="*/ 8495512 w 8522202"/>
                <a:gd name="connsiteY96-194" fmla="*/ 611679 h 979708"/>
                <a:gd name="connsiteX97-195" fmla="*/ 8490603 w 8522202"/>
                <a:gd name="connsiteY97-196" fmla="*/ 619052 h 979708"/>
                <a:gd name="connsiteX98-197" fmla="*/ 8485695 w 8522202"/>
                <a:gd name="connsiteY98-198" fmla="*/ 626426 h 979708"/>
                <a:gd name="connsiteX99-199" fmla="*/ 8480172 w 8522202"/>
                <a:gd name="connsiteY99-200" fmla="*/ 633185 h 979708"/>
                <a:gd name="connsiteX100-201" fmla="*/ 8474344 w 8522202"/>
                <a:gd name="connsiteY100-202" fmla="*/ 639943 h 979708"/>
                <a:gd name="connsiteX101-203" fmla="*/ 8468515 w 8522202"/>
                <a:gd name="connsiteY101-204" fmla="*/ 646088 h 979708"/>
                <a:gd name="connsiteX102-205" fmla="*/ 8135960 w 8522202"/>
                <a:gd name="connsiteY102-206" fmla="*/ 978809 h 979708"/>
                <a:gd name="connsiteX103-207" fmla="*/ 8135062 w 8522202"/>
                <a:gd name="connsiteY103-208" fmla="*/ 979708 h 979708"/>
                <a:gd name="connsiteX0-209" fmla="*/ 0 w 8522202"/>
                <a:gd name="connsiteY0-210" fmla="*/ 443714 h 979708"/>
                <a:gd name="connsiteX1-211" fmla="*/ 0 w 8522202"/>
                <a:gd name="connsiteY1-212" fmla="*/ 332875 h 979708"/>
                <a:gd name="connsiteX2-213" fmla="*/ 7902599 w 8522202"/>
                <a:gd name="connsiteY2-214" fmla="*/ 332875 h 979708"/>
                <a:gd name="connsiteX3-215" fmla="*/ 7877033 w 8522202"/>
                <a:gd name="connsiteY3-216" fmla="*/ 313673 h 979708"/>
                <a:gd name="connsiteX4-217" fmla="*/ 7870591 w 8522202"/>
                <a:gd name="connsiteY4-218" fmla="*/ 306607 h 979708"/>
                <a:gd name="connsiteX5-219" fmla="*/ 7864148 w 8522202"/>
                <a:gd name="connsiteY5-220" fmla="*/ 299541 h 979708"/>
                <a:gd name="connsiteX6-221" fmla="*/ 7858626 w 8522202"/>
                <a:gd name="connsiteY6-222" fmla="*/ 292475 h 979708"/>
                <a:gd name="connsiteX7-223" fmla="*/ 7853717 w 8522202"/>
                <a:gd name="connsiteY7-224" fmla="*/ 284487 h 979708"/>
                <a:gd name="connsiteX8-225" fmla="*/ 7848809 w 8522202"/>
                <a:gd name="connsiteY8-226" fmla="*/ 276807 h 979708"/>
                <a:gd name="connsiteX9-227" fmla="*/ 7844207 w 8522202"/>
                <a:gd name="connsiteY9-228" fmla="*/ 269126 h 979708"/>
                <a:gd name="connsiteX10-229" fmla="*/ 7840219 w 8522202"/>
                <a:gd name="connsiteY10-230" fmla="*/ 260831 h 979708"/>
                <a:gd name="connsiteX11-231" fmla="*/ 7836844 w 8522202"/>
                <a:gd name="connsiteY11-232" fmla="*/ 252844 h 979708"/>
                <a:gd name="connsiteX12-233" fmla="*/ 7833470 w 8522202"/>
                <a:gd name="connsiteY12-234" fmla="*/ 244241 h 979708"/>
                <a:gd name="connsiteX13-235" fmla="*/ 7830709 w 8522202"/>
                <a:gd name="connsiteY13-236" fmla="*/ 235639 h 979708"/>
                <a:gd name="connsiteX14-237" fmla="*/ 7828561 w 8522202"/>
                <a:gd name="connsiteY14-238" fmla="*/ 227344 h 979708"/>
                <a:gd name="connsiteX15-239" fmla="*/ 7826414 w 8522202"/>
                <a:gd name="connsiteY15-240" fmla="*/ 218742 h 979708"/>
                <a:gd name="connsiteX16-241" fmla="*/ 7825186 w 8522202"/>
                <a:gd name="connsiteY16-242" fmla="*/ 209832 h 979708"/>
                <a:gd name="connsiteX17-243" fmla="*/ 7823959 w 8522202"/>
                <a:gd name="connsiteY17-244" fmla="*/ 201230 h 979708"/>
                <a:gd name="connsiteX18-245" fmla="*/ 7823652 w 8522202"/>
                <a:gd name="connsiteY18-246" fmla="*/ 192321 h 979708"/>
                <a:gd name="connsiteX19-247" fmla="*/ 7823346 w 8522202"/>
                <a:gd name="connsiteY19-248" fmla="*/ 183719 h 979708"/>
                <a:gd name="connsiteX20-249" fmla="*/ 7823652 w 8522202"/>
                <a:gd name="connsiteY20-250" fmla="*/ 175116 h 979708"/>
                <a:gd name="connsiteX21-251" fmla="*/ 7823959 w 8522202"/>
                <a:gd name="connsiteY21-252" fmla="*/ 166207 h 979708"/>
                <a:gd name="connsiteX22-253" fmla="*/ 7825186 w 8522202"/>
                <a:gd name="connsiteY22-254" fmla="*/ 157298 h 979708"/>
                <a:gd name="connsiteX23-255" fmla="*/ 7826414 w 8522202"/>
                <a:gd name="connsiteY23-256" fmla="*/ 148388 h 979708"/>
                <a:gd name="connsiteX24-257" fmla="*/ 7828561 w 8522202"/>
                <a:gd name="connsiteY24-258" fmla="*/ 140093 h 979708"/>
                <a:gd name="connsiteX25-259" fmla="*/ 7830709 w 8522202"/>
                <a:gd name="connsiteY25-260" fmla="*/ 131491 h 979708"/>
                <a:gd name="connsiteX26-261" fmla="*/ 7833470 w 8522202"/>
                <a:gd name="connsiteY26-262" fmla="*/ 122889 h 979708"/>
                <a:gd name="connsiteX27-263" fmla="*/ 7836844 w 8522202"/>
                <a:gd name="connsiteY27-264" fmla="*/ 114594 h 979708"/>
                <a:gd name="connsiteX28-265" fmla="*/ 7840219 w 8522202"/>
                <a:gd name="connsiteY28-266" fmla="*/ 106299 h 979708"/>
                <a:gd name="connsiteX29-267" fmla="*/ 7844207 w 8522202"/>
                <a:gd name="connsiteY29-268" fmla="*/ 98311 h 979708"/>
                <a:gd name="connsiteX30-269" fmla="*/ 7848809 w 8522202"/>
                <a:gd name="connsiteY30-270" fmla="*/ 90630 h 979708"/>
                <a:gd name="connsiteX31-271" fmla="*/ 7853717 w 8522202"/>
                <a:gd name="connsiteY31-272" fmla="*/ 82643 h 979708"/>
                <a:gd name="connsiteX32-273" fmla="*/ 7858626 w 8522202"/>
                <a:gd name="connsiteY32-274" fmla="*/ 75269 h 979708"/>
                <a:gd name="connsiteX33-275" fmla="*/ 7864148 w 8522202"/>
                <a:gd name="connsiteY33-276" fmla="*/ 67896 h 979708"/>
                <a:gd name="connsiteX34-277" fmla="*/ 7870591 w 8522202"/>
                <a:gd name="connsiteY34-278" fmla="*/ 60830 h 979708"/>
                <a:gd name="connsiteX35-279" fmla="*/ 7877033 w 8522202"/>
                <a:gd name="connsiteY35-280" fmla="*/ 53764 h 979708"/>
                <a:gd name="connsiteX36-281" fmla="*/ 7883782 w 8522202"/>
                <a:gd name="connsiteY36-282" fmla="*/ 47312 h 979708"/>
                <a:gd name="connsiteX37-283" fmla="*/ 7891145 w 8522202"/>
                <a:gd name="connsiteY37-284" fmla="*/ 41475 h 979708"/>
                <a:gd name="connsiteX38-285" fmla="*/ 7898201 w 8522202"/>
                <a:gd name="connsiteY38-286" fmla="*/ 35638 h 979708"/>
                <a:gd name="connsiteX39-287" fmla="*/ 7905871 w 8522202"/>
                <a:gd name="connsiteY39-288" fmla="*/ 30415 h 979708"/>
                <a:gd name="connsiteX40-289" fmla="*/ 7913234 w 8522202"/>
                <a:gd name="connsiteY40-290" fmla="*/ 25499 h 979708"/>
                <a:gd name="connsiteX41-291" fmla="*/ 7921517 w 8522202"/>
                <a:gd name="connsiteY41-292" fmla="*/ 21198 h 979708"/>
                <a:gd name="connsiteX42-293" fmla="*/ 7929493 w 8522202"/>
                <a:gd name="connsiteY42-294" fmla="*/ 16897 h 979708"/>
                <a:gd name="connsiteX43-295" fmla="*/ 7937776 w 8522202"/>
                <a:gd name="connsiteY43-296" fmla="*/ 13518 h 979708"/>
                <a:gd name="connsiteX44-297" fmla="*/ 7945753 w 8522202"/>
                <a:gd name="connsiteY44-298" fmla="*/ 10138 h 979708"/>
                <a:gd name="connsiteX45-299" fmla="*/ 7954343 w 8522202"/>
                <a:gd name="connsiteY45-300" fmla="*/ 7680 h 979708"/>
                <a:gd name="connsiteX46-301" fmla="*/ 7962933 w 8522202"/>
                <a:gd name="connsiteY46-302" fmla="*/ 5223 h 979708"/>
                <a:gd name="connsiteX47-303" fmla="*/ 7971523 w 8522202"/>
                <a:gd name="connsiteY47-304" fmla="*/ 3687 h 979708"/>
                <a:gd name="connsiteX48-305" fmla="*/ 7980420 w 8522202"/>
                <a:gd name="connsiteY48-306" fmla="*/ 2150 h 979708"/>
                <a:gd name="connsiteX49-307" fmla="*/ 7988703 w 8522202"/>
                <a:gd name="connsiteY49-308" fmla="*/ 1229 h 979708"/>
                <a:gd name="connsiteX50-309" fmla="*/ 7997600 w 8522202"/>
                <a:gd name="connsiteY50-310" fmla="*/ 307 h 979708"/>
                <a:gd name="connsiteX51-311" fmla="*/ 8006496 w 8522202"/>
                <a:gd name="connsiteY51-312" fmla="*/ 0 h 979708"/>
                <a:gd name="connsiteX52-313" fmla="*/ 8015393 w 8522202"/>
                <a:gd name="connsiteY52-314" fmla="*/ 307 h 979708"/>
                <a:gd name="connsiteX53-315" fmla="*/ 8023983 w 8522202"/>
                <a:gd name="connsiteY53-316" fmla="*/ 1229 h 979708"/>
                <a:gd name="connsiteX54-317" fmla="*/ 8032880 w 8522202"/>
                <a:gd name="connsiteY54-318" fmla="*/ 2150 h 979708"/>
                <a:gd name="connsiteX55-319" fmla="*/ 8041470 w 8522202"/>
                <a:gd name="connsiteY55-320" fmla="*/ 3687 h 979708"/>
                <a:gd name="connsiteX56-321" fmla="*/ 8050367 w 8522202"/>
                <a:gd name="connsiteY56-322" fmla="*/ 5223 h 979708"/>
                <a:gd name="connsiteX57-323" fmla="*/ 8058650 w 8522202"/>
                <a:gd name="connsiteY57-324" fmla="*/ 7680 h 979708"/>
                <a:gd name="connsiteX58-325" fmla="*/ 8067240 w 8522202"/>
                <a:gd name="connsiteY58-326" fmla="*/ 10138 h 979708"/>
                <a:gd name="connsiteX59-327" fmla="*/ 8075523 w 8522202"/>
                <a:gd name="connsiteY59-328" fmla="*/ 13518 h 979708"/>
                <a:gd name="connsiteX60-329" fmla="*/ 8083806 w 8522202"/>
                <a:gd name="connsiteY60-330" fmla="*/ 16897 h 979708"/>
                <a:gd name="connsiteX61-331" fmla="*/ 8091783 w 8522202"/>
                <a:gd name="connsiteY61-332" fmla="*/ 21198 h 979708"/>
                <a:gd name="connsiteX62-333" fmla="*/ 8099759 w 8522202"/>
                <a:gd name="connsiteY62-334" fmla="*/ 25499 h 979708"/>
                <a:gd name="connsiteX63-335" fmla="*/ 8107429 w 8522202"/>
                <a:gd name="connsiteY63-336" fmla="*/ 30415 h 979708"/>
                <a:gd name="connsiteX64-337" fmla="*/ 8114792 w 8522202"/>
                <a:gd name="connsiteY64-338" fmla="*/ 35638 h 979708"/>
                <a:gd name="connsiteX65-339" fmla="*/ 8122154 w 8522202"/>
                <a:gd name="connsiteY65-340" fmla="*/ 41475 h 979708"/>
                <a:gd name="connsiteX66-341" fmla="*/ 8129210 w 8522202"/>
                <a:gd name="connsiteY66-342" fmla="*/ 47312 h 979708"/>
                <a:gd name="connsiteX67-343" fmla="*/ 8135960 w 8522202"/>
                <a:gd name="connsiteY67-344" fmla="*/ 53764 h 979708"/>
                <a:gd name="connsiteX68-345" fmla="*/ 8468515 w 8522202"/>
                <a:gd name="connsiteY68-346" fmla="*/ 386793 h 979708"/>
                <a:gd name="connsiteX69-347" fmla="*/ 8474344 w 8522202"/>
                <a:gd name="connsiteY69-348" fmla="*/ 392937 h 979708"/>
                <a:gd name="connsiteX70-349" fmla="*/ 8480172 w 8522202"/>
                <a:gd name="connsiteY70-350" fmla="*/ 399696 h 979708"/>
                <a:gd name="connsiteX71-351" fmla="*/ 8485695 w 8522202"/>
                <a:gd name="connsiteY71-352" fmla="*/ 406455 h 979708"/>
                <a:gd name="connsiteX72-353" fmla="*/ 8490603 w 8522202"/>
                <a:gd name="connsiteY72-354" fmla="*/ 413828 h 979708"/>
                <a:gd name="connsiteX73-355" fmla="*/ 8495512 w 8522202"/>
                <a:gd name="connsiteY73-356" fmla="*/ 421509 h 979708"/>
                <a:gd name="connsiteX74-357" fmla="*/ 8499807 w 8522202"/>
                <a:gd name="connsiteY74-358" fmla="*/ 428882 h 979708"/>
                <a:gd name="connsiteX75-359" fmla="*/ 8503795 w 8522202"/>
                <a:gd name="connsiteY75-360" fmla="*/ 436870 h 979708"/>
                <a:gd name="connsiteX76-361" fmla="*/ 8507783 w 8522202"/>
                <a:gd name="connsiteY76-362" fmla="*/ 445165 h 979708"/>
                <a:gd name="connsiteX77-363" fmla="*/ 8510851 w 8522202"/>
                <a:gd name="connsiteY77-364" fmla="*/ 453153 h 979708"/>
                <a:gd name="connsiteX78-365" fmla="*/ 8513612 w 8522202"/>
                <a:gd name="connsiteY78-366" fmla="*/ 461755 h 979708"/>
                <a:gd name="connsiteX79-367" fmla="*/ 8516066 w 8522202"/>
                <a:gd name="connsiteY79-368" fmla="*/ 470357 h 979708"/>
                <a:gd name="connsiteX80-369" fmla="*/ 8518214 w 8522202"/>
                <a:gd name="connsiteY80-370" fmla="*/ 479266 h 979708"/>
                <a:gd name="connsiteX81-371" fmla="*/ 8520054 w 8522202"/>
                <a:gd name="connsiteY81-372" fmla="*/ 488483 h 979708"/>
                <a:gd name="connsiteX82-373" fmla="*/ 8520975 w 8522202"/>
                <a:gd name="connsiteY82-374" fmla="*/ 497700 h 979708"/>
                <a:gd name="connsiteX83-375" fmla="*/ 8521895 w 8522202"/>
                <a:gd name="connsiteY83-376" fmla="*/ 506916 h 979708"/>
                <a:gd name="connsiteX84-377" fmla="*/ 8522202 w 8522202"/>
                <a:gd name="connsiteY84-378" fmla="*/ 516440 h 979708"/>
                <a:gd name="connsiteX85-379" fmla="*/ 8521895 w 8522202"/>
                <a:gd name="connsiteY85-380" fmla="*/ 525964 h 979708"/>
                <a:gd name="connsiteX86-381" fmla="*/ 8520975 w 8522202"/>
                <a:gd name="connsiteY86-382" fmla="*/ 535181 h 979708"/>
                <a:gd name="connsiteX87-383" fmla="*/ 8520054 w 8522202"/>
                <a:gd name="connsiteY87-384" fmla="*/ 544397 h 979708"/>
                <a:gd name="connsiteX88-385" fmla="*/ 8518214 w 8522202"/>
                <a:gd name="connsiteY88-386" fmla="*/ 553307 h 979708"/>
                <a:gd name="connsiteX89-387" fmla="*/ 8516066 w 8522202"/>
                <a:gd name="connsiteY89-388" fmla="*/ 562524 h 979708"/>
                <a:gd name="connsiteX90-389" fmla="*/ 8513612 w 8522202"/>
                <a:gd name="connsiteY90-390" fmla="*/ 570819 h 979708"/>
                <a:gd name="connsiteX91-391" fmla="*/ 8510851 w 8522202"/>
                <a:gd name="connsiteY91-392" fmla="*/ 579421 h 979708"/>
                <a:gd name="connsiteX92-393" fmla="*/ 8507783 w 8522202"/>
                <a:gd name="connsiteY92-394" fmla="*/ 587716 h 979708"/>
                <a:gd name="connsiteX93-395" fmla="*/ 8503795 w 8522202"/>
                <a:gd name="connsiteY93-396" fmla="*/ 596011 h 979708"/>
                <a:gd name="connsiteX94-397" fmla="*/ 8499807 w 8522202"/>
                <a:gd name="connsiteY94-398" fmla="*/ 603691 h 979708"/>
                <a:gd name="connsiteX95-399" fmla="*/ 8495512 w 8522202"/>
                <a:gd name="connsiteY95-400" fmla="*/ 611679 h 979708"/>
                <a:gd name="connsiteX96-401" fmla="*/ 8490603 w 8522202"/>
                <a:gd name="connsiteY96-402" fmla="*/ 619052 h 979708"/>
                <a:gd name="connsiteX97-403" fmla="*/ 8485695 w 8522202"/>
                <a:gd name="connsiteY97-404" fmla="*/ 626426 h 979708"/>
                <a:gd name="connsiteX98-405" fmla="*/ 8480172 w 8522202"/>
                <a:gd name="connsiteY98-406" fmla="*/ 633185 h 979708"/>
                <a:gd name="connsiteX99-407" fmla="*/ 8474344 w 8522202"/>
                <a:gd name="connsiteY99-408" fmla="*/ 639943 h 979708"/>
                <a:gd name="connsiteX100-409" fmla="*/ 8468515 w 8522202"/>
                <a:gd name="connsiteY100-410" fmla="*/ 646088 h 979708"/>
                <a:gd name="connsiteX101-411" fmla="*/ 8135960 w 8522202"/>
                <a:gd name="connsiteY101-412" fmla="*/ 978809 h 979708"/>
                <a:gd name="connsiteX102-413" fmla="*/ 8135062 w 8522202"/>
                <a:gd name="connsiteY102-414" fmla="*/ 979708 h 979708"/>
                <a:gd name="connsiteX0-415" fmla="*/ 0 w 8522202"/>
                <a:gd name="connsiteY0-416" fmla="*/ 332875 h 979708"/>
                <a:gd name="connsiteX1-417" fmla="*/ 7902599 w 8522202"/>
                <a:gd name="connsiteY1-418" fmla="*/ 332875 h 979708"/>
                <a:gd name="connsiteX2-419" fmla="*/ 7877033 w 8522202"/>
                <a:gd name="connsiteY2-420" fmla="*/ 313673 h 979708"/>
                <a:gd name="connsiteX3-421" fmla="*/ 7870591 w 8522202"/>
                <a:gd name="connsiteY3-422" fmla="*/ 306607 h 979708"/>
                <a:gd name="connsiteX4-423" fmla="*/ 7864148 w 8522202"/>
                <a:gd name="connsiteY4-424" fmla="*/ 299541 h 979708"/>
                <a:gd name="connsiteX5-425" fmla="*/ 7858626 w 8522202"/>
                <a:gd name="connsiteY5-426" fmla="*/ 292475 h 979708"/>
                <a:gd name="connsiteX6-427" fmla="*/ 7853717 w 8522202"/>
                <a:gd name="connsiteY6-428" fmla="*/ 284487 h 979708"/>
                <a:gd name="connsiteX7-429" fmla="*/ 7848809 w 8522202"/>
                <a:gd name="connsiteY7-430" fmla="*/ 276807 h 979708"/>
                <a:gd name="connsiteX8-431" fmla="*/ 7844207 w 8522202"/>
                <a:gd name="connsiteY8-432" fmla="*/ 269126 h 979708"/>
                <a:gd name="connsiteX9-433" fmla="*/ 7840219 w 8522202"/>
                <a:gd name="connsiteY9-434" fmla="*/ 260831 h 979708"/>
                <a:gd name="connsiteX10-435" fmla="*/ 7836844 w 8522202"/>
                <a:gd name="connsiteY10-436" fmla="*/ 252844 h 979708"/>
                <a:gd name="connsiteX11-437" fmla="*/ 7833470 w 8522202"/>
                <a:gd name="connsiteY11-438" fmla="*/ 244241 h 979708"/>
                <a:gd name="connsiteX12-439" fmla="*/ 7830709 w 8522202"/>
                <a:gd name="connsiteY12-440" fmla="*/ 235639 h 979708"/>
                <a:gd name="connsiteX13-441" fmla="*/ 7828561 w 8522202"/>
                <a:gd name="connsiteY13-442" fmla="*/ 227344 h 979708"/>
                <a:gd name="connsiteX14-443" fmla="*/ 7826414 w 8522202"/>
                <a:gd name="connsiteY14-444" fmla="*/ 218742 h 979708"/>
                <a:gd name="connsiteX15-445" fmla="*/ 7825186 w 8522202"/>
                <a:gd name="connsiteY15-446" fmla="*/ 209832 h 979708"/>
                <a:gd name="connsiteX16-447" fmla="*/ 7823959 w 8522202"/>
                <a:gd name="connsiteY16-448" fmla="*/ 201230 h 979708"/>
                <a:gd name="connsiteX17-449" fmla="*/ 7823652 w 8522202"/>
                <a:gd name="connsiteY17-450" fmla="*/ 192321 h 979708"/>
                <a:gd name="connsiteX18-451" fmla="*/ 7823346 w 8522202"/>
                <a:gd name="connsiteY18-452" fmla="*/ 183719 h 979708"/>
                <a:gd name="connsiteX19-453" fmla="*/ 7823652 w 8522202"/>
                <a:gd name="connsiteY19-454" fmla="*/ 175116 h 979708"/>
                <a:gd name="connsiteX20-455" fmla="*/ 7823959 w 8522202"/>
                <a:gd name="connsiteY20-456" fmla="*/ 166207 h 979708"/>
                <a:gd name="connsiteX21-457" fmla="*/ 7825186 w 8522202"/>
                <a:gd name="connsiteY21-458" fmla="*/ 157298 h 979708"/>
                <a:gd name="connsiteX22-459" fmla="*/ 7826414 w 8522202"/>
                <a:gd name="connsiteY22-460" fmla="*/ 148388 h 979708"/>
                <a:gd name="connsiteX23-461" fmla="*/ 7828561 w 8522202"/>
                <a:gd name="connsiteY23-462" fmla="*/ 140093 h 979708"/>
                <a:gd name="connsiteX24-463" fmla="*/ 7830709 w 8522202"/>
                <a:gd name="connsiteY24-464" fmla="*/ 131491 h 979708"/>
                <a:gd name="connsiteX25-465" fmla="*/ 7833470 w 8522202"/>
                <a:gd name="connsiteY25-466" fmla="*/ 122889 h 979708"/>
                <a:gd name="connsiteX26-467" fmla="*/ 7836844 w 8522202"/>
                <a:gd name="connsiteY26-468" fmla="*/ 114594 h 979708"/>
                <a:gd name="connsiteX27-469" fmla="*/ 7840219 w 8522202"/>
                <a:gd name="connsiteY27-470" fmla="*/ 106299 h 979708"/>
                <a:gd name="connsiteX28-471" fmla="*/ 7844207 w 8522202"/>
                <a:gd name="connsiteY28-472" fmla="*/ 98311 h 979708"/>
                <a:gd name="connsiteX29-473" fmla="*/ 7848809 w 8522202"/>
                <a:gd name="connsiteY29-474" fmla="*/ 90630 h 979708"/>
                <a:gd name="connsiteX30-475" fmla="*/ 7853717 w 8522202"/>
                <a:gd name="connsiteY30-476" fmla="*/ 82643 h 979708"/>
                <a:gd name="connsiteX31-477" fmla="*/ 7858626 w 8522202"/>
                <a:gd name="connsiteY31-478" fmla="*/ 75269 h 979708"/>
                <a:gd name="connsiteX32-479" fmla="*/ 7864148 w 8522202"/>
                <a:gd name="connsiteY32-480" fmla="*/ 67896 h 979708"/>
                <a:gd name="connsiteX33-481" fmla="*/ 7870591 w 8522202"/>
                <a:gd name="connsiteY33-482" fmla="*/ 60830 h 979708"/>
                <a:gd name="connsiteX34-483" fmla="*/ 7877033 w 8522202"/>
                <a:gd name="connsiteY34-484" fmla="*/ 53764 h 979708"/>
                <a:gd name="connsiteX35-485" fmla="*/ 7883782 w 8522202"/>
                <a:gd name="connsiteY35-486" fmla="*/ 47312 h 979708"/>
                <a:gd name="connsiteX36-487" fmla="*/ 7891145 w 8522202"/>
                <a:gd name="connsiteY36-488" fmla="*/ 41475 h 979708"/>
                <a:gd name="connsiteX37-489" fmla="*/ 7898201 w 8522202"/>
                <a:gd name="connsiteY37-490" fmla="*/ 35638 h 979708"/>
                <a:gd name="connsiteX38-491" fmla="*/ 7905871 w 8522202"/>
                <a:gd name="connsiteY38-492" fmla="*/ 30415 h 979708"/>
                <a:gd name="connsiteX39-493" fmla="*/ 7913234 w 8522202"/>
                <a:gd name="connsiteY39-494" fmla="*/ 25499 h 979708"/>
                <a:gd name="connsiteX40-495" fmla="*/ 7921517 w 8522202"/>
                <a:gd name="connsiteY40-496" fmla="*/ 21198 h 979708"/>
                <a:gd name="connsiteX41-497" fmla="*/ 7929493 w 8522202"/>
                <a:gd name="connsiteY41-498" fmla="*/ 16897 h 979708"/>
                <a:gd name="connsiteX42-499" fmla="*/ 7937776 w 8522202"/>
                <a:gd name="connsiteY42-500" fmla="*/ 13518 h 979708"/>
                <a:gd name="connsiteX43-501" fmla="*/ 7945753 w 8522202"/>
                <a:gd name="connsiteY43-502" fmla="*/ 10138 h 979708"/>
                <a:gd name="connsiteX44-503" fmla="*/ 7954343 w 8522202"/>
                <a:gd name="connsiteY44-504" fmla="*/ 7680 h 979708"/>
                <a:gd name="connsiteX45-505" fmla="*/ 7962933 w 8522202"/>
                <a:gd name="connsiteY45-506" fmla="*/ 5223 h 979708"/>
                <a:gd name="connsiteX46-507" fmla="*/ 7971523 w 8522202"/>
                <a:gd name="connsiteY46-508" fmla="*/ 3687 h 979708"/>
                <a:gd name="connsiteX47-509" fmla="*/ 7980420 w 8522202"/>
                <a:gd name="connsiteY47-510" fmla="*/ 2150 h 979708"/>
                <a:gd name="connsiteX48-511" fmla="*/ 7988703 w 8522202"/>
                <a:gd name="connsiteY48-512" fmla="*/ 1229 h 979708"/>
                <a:gd name="connsiteX49-513" fmla="*/ 7997600 w 8522202"/>
                <a:gd name="connsiteY49-514" fmla="*/ 307 h 979708"/>
                <a:gd name="connsiteX50-515" fmla="*/ 8006496 w 8522202"/>
                <a:gd name="connsiteY50-516" fmla="*/ 0 h 979708"/>
                <a:gd name="connsiteX51-517" fmla="*/ 8015393 w 8522202"/>
                <a:gd name="connsiteY51-518" fmla="*/ 307 h 979708"/>
                <a:gd name="connsiteX52-519" fmla="*/ 8023983 w 8522202"/>
                <a:gd name="connsiteY52-520" fmla="*/ 1229 h 979708"/>
                <a:gd name="connsiteX53-521" fmla="*/ 8032880 w 8522202"/>
                <a:gd name="connsiteY53-522" fmla="*/ 2150 h 979708"/>
                <a:gd name="connsiteX54-523" fmla="*/ 8041470 w 8522202"/>
                <a:gd name="connsiteY54-524" fmla="*/ 3687 h 979708"/>
                <a:gd name="connsiteX55-525" fmla="*/ 8050367 w 8522202"/>
                <a:gd name="connsiteY55-526" fmla="*/ 5223 h 979708"/>
                <a:gd name="connsiteX56-527" fmla="*/ 8058650 w 8522202"/>
                <a:gd name="connsiteY56-528" fmla="*/ 7680 h 979708"/>
                <a:gd name="connsiteX57-529" fmla="*/ 8067240 w 8522202"/>
                <a:gd name="connsiteY57-530" fmla="*/ 10138 h 979708"/>
                <a:gd name="connsiteX58-531" fmla="*/ 8075523 w 8522202"/>
                <a:gd name="connsiteY58-532" fmla="*/ 13518 h 979708"/>
                <a:gd name="connsiteX59-533" fmla="*/ 8083806 w 8522202"/>
                <a:gd name="connsiteY59-534" fmla="*/ 16897 h 979708"/>
                <a:gd name="connsiteX60-535" fmla="*/ 8091783 w 8522202"/>
                <a:gd name="connsiteY60-536" fmla="*/ 21198 h 979708"/>
                <a:gd name="connsiteX61-537" fmla="*/ 8099759 w 8522202"/>
                <a:gd name="connsiteY61-538" fmla="*/ 25499 h 979708"/>
                <a:gd name="connsiteX62-539" fmla="*/ 8107429 w 8522202"/>
                <a:gd name="connsiteY62-540" fmla="*/ 30415 h 979708"/>
                <a:gd name="connsiteX63-541" fmla="*/ 8114792 w 8522202"/>
                <a:gd name="connsiteY63-542" fmla="*/ 35638 h 979708"/>
                <a:gd name="connsiteX64-543" fmla="*/ 8122154 w 8522202"/>
                <a:gd name="connsiteY64-544" fmla="*/ 41475 h 979708"/>
                <a:gd name="connsiteX65-545" fmla="*/ 8129210 w 8522202"/>
                <a:gd name="connsiteY65-546" fmla="*/ 47312 h 979708"/>
                <a:gd name="connsiteX66-547" fmla="*/ 8135960 w 8522202"/>
                <a:gd name="connsiteY66-548" fmla="*/ 53764 h 979708"/>
                <a:gd name="connsiteX67-549" fmla="*/ 8468515 w 8522202"/>
                <a:gd name="connsiteY67-550" fmla="*/ 386793 h 979708"/>
                <a:gd name="connsiteX68-551" fmla="*/ 8474344 w 8522202"/>
                <a:gd name="connsiteY68-552" fmla="*/ 392937 h 979708"/>
                <a:gd name="connsiteX69-553" fmla="*/ 8480172 w 8522202"/>
                <a:gd name="connsiteY69-554" fmla="*/ 399696 h 979708"/>
                <a:gd name="connsiteX70-555" fmla="*/ 8485695 w 8522202"/>
                <a:gd name="connsiteY70-556" fmla="*/ 406455 h 979708"/>
                <a:gd name="connsiteX71-557" fmla="*/ 8490603 w 8522202"/>
                <a:gd name="connsiteY71-558" fmla="*/ 413828 h 979708"/>
                <a:gd name="connsiteX72-559" fmla="*/ 8495512 w 8522202"/>
                <a:gd name="connsiteY72-560" fmla="*/ 421509 h 979708"/>
                <a:gd name="connsiteX73-561" fmla="*/ 8499807 w 8522202"/>
                <a:gd name="connsiteY73-562" fmla="*/ 428882 h 979708"/>
                <a:gd name="connsiteX74-563" fmla="*/ 8503795 w 8522202"/>
                <a:gd name="connsiteY74-564" fmla="*/ 436870 h 979708"/>
                <a:gd name="connsiteX75-565" fmla="*/ 8507783 w 8522202"/>
                <a:gd name="connsiteY75-566" fmla="*/ 445165 h 979708"/>
                <a:gd name="connsiteX76-567" fmla="*/ 8510851 w 8522202"/>
                <a:gd name="connsiteY76-568" fmla="*/ 453153 h 979708"/>
                <a:gd name="connsiteX77-569" fmla="*/ 8513612 w 8522202"/>
                <a:gd name="connsiteY77-570" fmla="*/ 461755 h 979708"/>
                <a:gd name="connsiteX78-571" fmla="*/ 8516066 w 8522202"/>
                <a:gd name="connsiteY78-572" fmla="*/ 470357 h 979708"/>
                <a:gd name="connsiteX79-573" fmla="*/ 8518214 w 8522202"/>
                <a:gd name="connsiteY79-574" fmla="*/ 479266 h 979708"/>
                <a:gd name="connsiteX80-575" fmla="*/ 8520054 w 8522202"/>
                <a:gd name="connsiteY80-576" fmla="*/ 488483 h 979708"/>
                <a:gd name="connsiteX81-577" fmla="*/ 8520975 w 8522202"/>
                <a:gd name="connsiteY81-578" fmla="*/ 497700 h 979708"/>
                <a:gd name="connsiteX82-579" fmla="*/ 8521895 w 8522202"/>
                <a:gd name="connsiteY82-580" fmla="*/ 506916 h 979708"/>
                <a:gd name="connsiteX83-581" fmla="*/ 8522202 w 8522202"/>
                <a:gd name="connsiteY83-582" fmla="*/ 516440 h 979708"/>
                <a:gd name="connsiteX84-583" fmla="*/ 8521895 w 8522202"/>
                <a:gd name="connsiteY84-584" fmla="*/ 525964 h 979708"/>
                <a:gd name="connsiteX85-585" fmla="*/ 8520975 w 8522202"/>
                <a:gd name="connsiteY85-586" fmla="*/ 535181 h 979708"/>
                <a:gd name="connsiteX86-587" fmla="*/ 8520054 w 8522202"/>
                <a:gd name="connsiteY86-588" fmla="*/ 544397 h 979708"/>
                <a:gd name="connsiteX87-589" fmla="*/ 8518214 w 8522202"/>
                <a:gd name="connsiteY87-590" fmla="*/ 553307 h 979708"/>
                <a:gd name="connsiteX88-591" fmla="*/ 8516066 w 8522202"/>
                <a:gd name="connsiteY88-592" fmla="*/ 562524 h 979708"/>
                <a:gd name="connsiteX89-593" fmla="*/ 8513612 w 8522202"/>
                <a:gd name="connsiteY89-594" fmla="*/ 570819 h 979708"/>
                <a:gd name="connsiteX90-595" fmla="*/ 8510851 w 8522202"/>
                <a:gd name="connsiteY90-596" fmla="*/ 579421 h 979708"/>
                <a:gd name="connsiteX91-597" fmla="*/ 8507783 w 8522202"/>
                <a:gd name="connsiteY91-598" fmla="*/ 587716 h 979708"/>
                <a:gd name="connsiteX92-599" fmla="*/ 8503795 w 8522202"/>
                <a:gd name="connsiteY92-600" fmla="*/ 596011 h 979708"/>
                <a:gd name="connsiteX93-601" fmla="*/ 8499807 w 8522202"/>
                <a:gd name="connsiteY93-602" fmla="*/ 603691 h 979708"/>
                <a:gd name="connsiteX94-603" fmla="*/ 8495512 w 8522202"/>
                <a:gd name="connsiteY94-604" fmla="*/ 611679 h 979708"/>
                <a:gd name="connsiteX95-605" fmla="*/ 8490603 w 8522202"/>
                <a:gd name="connsiteY95-606" fmla="*/ 619052 h 979708"/>
                <a:gd name="connsiteX96-607" fmla="*/ 8485695 w 8522202"/>
                <a:gd name="connsiteY96-608" fmla="*/ 626426 h 979708"/>
                <a:gd name="connsiteX97-609" fmla="*/ 8480172 w 8522202"/>
                <a:gd name="connsiteY97-610" fmla="*/ 633185 h 979708"/>
                <a:gd name="connsiteX98-611" fmla="*/ 8474344 w 8522202"/>
                <a:gd name="connsiteY98-612" fmla="*/ 639943 h 979708"/>
                <a:gd name="connsiteX99-613" fmla="*/ 8468515 w 8522202"/>
                <a:gd name="connsiteY99-614" fmla="*/ 646088 h 979708"/>
                <a:gd name="connsiteX100-615" fmla="*/ 8135960 w 8522202"/>
                <a:gd name="connsiteY100-616" fmla="*/ 978809 h 979708"/>
                <a:gd name="connsiteX101-617" fmla="*/ 8135062 w 8522202"/>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8522202" h="979708">
                  <a:moveTo>
                    <a:pt x="0" y="332875"/>
                  </a:moveTo>
                  <a:lnTo>
                    <a:pt x="7902599" y="332875"/>
                  </a:lnTo>
                  <a:lnTo>
                    <a:pt x="7877033" y="313673"/>
                  </a:lnTo>
                  <a:lnTo>
                    <a:pt x="7870591" y="306607"/>
                  </a:lnTo>
                  <a:lnTo>
                    <a:pt x="7864148" y="299541"/>
                  </a:lnTo>
                  <a:lnTo>
                    <a:pt x="7858626" y="292475"/>
                  </a:lnTo>
                  <a:lnTo>
                    <a:pt x="7853717" y="284487"/>
                  </a:lnTo>
                  <a:lnTo>
                    <a:pt x="7848809" y="276807"/>
                  </a:lnTo>
                  <a:lnTo>
                    <a:pt x="7844207" y="269126"/>
                  </a:lnTo>
                  <a:lnTo>
                    <a:pt x="7840219" y="260831"/>
                  </a:lnTo>
                  <a:lnTo>
                    <a:pt x="7836844" y="252844"/>
                  </a:lnTo>
                  <a:lnTo>
                    <a:pt x="7833470" y="244241"/>
                  </a:lnTo>
                  <a:lnTo>
                    <a:pt x="7830709" y="235639"/>
                  </a:lnTo>
                  <a:lnTo>
                    <a:pt x="7828561" y="227344"/>
                  </a:lnTo>
                  <a:lnTo>
                    <a:pt x="7826414" y="218742"/>
                  </a:lnTo>
                  <a:lnTo>
                    <a:pt x="7825186" y="209832"/>
                  </a:lnTo>
                  <a:lnTo>
                    <a:pt x="7823959" y="201230"/>
                  </a:lnTo>
                  <a:cubicBezTo>
                    <a:pt x="7823857" y="198260"/>
                    <a:pt x="7823754" y="195291"/>
                    <a:pt x="7823652" y="192321"/>
                  </a:cubicBezTo>
                  <a:lnTo>
                    <a:pt x="7823346" y="183719"/>
                  </a:lnTo>
                  <a:lnTo>
                    <a:pt x="7823652" y="175116"/>
                  </a:lnTo>
                  <a:cubicBezTo>
                    <a:pt x="7823754" y="172146"/>
                    <a:pt x="7823857" y="169177"/>
                    <a:pt x="7823959" y="166207"/>
                  </a:cubicBezTo>
                  <a:lnTo>
                    <a:pt x="7825186" y="157298"/>
                  </a:lnTo>
                  <a:lnTo>
                    <a:pt x="7826414" y="148388"/>
                  </a:lnTo>
                  <a:lnTo>
                    <a:pt x="7828561" y="140093"/>
                  </a:lnTo>
                  <a:lnTo>
                    <a:pt x="7830709" y="131491"/>
                  </a:lnTo>
                  <a:lnTo>
                    <a:pt x="7833470" y="122889"/>
                  </a:lnTo>
                  <a:lnTo>
                    <a:pt x="7836844" y="114594"/>
                  </a:lnTo>
                  <a:lnTo>
                    <a:pt x="7840219" y="106299"/>
                  </a:lnTo>
                  <a:lnTo>
                    <a:pt x="7844207" y="98311"/>
                  </a:lnTo>
                  <a:lnTo>
                    <a:pt x="7848809" y="90630"/>
                  </a:lnTo>
                  <a:lnTo>
                    <a:pt x="7853717" y="82643"/>
                  </a:lnTo>
                  <a:lnTo>
                    <a:pt x="7858626" y="75269"/>
                  </a:lnTo>
                  <a:lnTo>
                    <a:pt x="7864148" y="67896"/>
                  </a:lnTo>
                  <a:lnTo>
                    <a:pt x="7870591" y="60830"/>
                  </a:lnTo>
                  <a:lnTo>
                    <a:pt x="7877033" y="53764"/>
                  </a:lnTo>
                  <a:lnTo>
                    <a:pt x="7883782" y="47312"/>
                  </a:lnTo>
                  <a:lnTo>
                    <a:pt x="7891145" y="41475"/>
                  </a:lnTo>
                  <a:lnTo>
                    <a:pt x="7898201" y="35638"/>
                  </a:lnTo>
                  <a:lnTo>
                    <a:pt x="7905871" y="30415"/>
                  </a:lnTo>
                  <a:lnTo>
                    <a:pt x="7913234" y="25499"/>
                  </a:lnTo>
                  <a:lnTo>
                    <a:pt x="7921517" y="21198"/>
                  </a:lnTo>
                  <a:lnTo>
                    <a:pt x="7929493" y="16897"/>
                  </a:lnTo>
                  <a:lnTo>
                    <a:pt x="7937776" y="13518"/>
                  </a:lnTo>
                  <a:lnTo>
                    <a:pt x="7945753" y="10138"/>
                  </a:lnTo>
                  <a:lnTo>
                    <a:pt x="7954343" y="7680"/>
                  </a:lnTo>
                  <a:lnTo>
                    <a:pt x="7962933" y="5223"/>
                  </a:lnTo>
                  <a:lnTo>
                    <a:pt x="7971523" y="3687"/>
                  </a:lnTo>
                  <a:lnTo>
                    <a:pt x="7980420" y="2150"/>
                  </a:lnTo>
                  <a:lnTo>
                    <a:pt x="7988703" y="1229"/>
                  </a:lnTo>
                  <a:lnTo>
                    <a:pt x="7997600" y="307"/>
                  </a:lnTo>
                  <a:lnTo>
                    <a:pt x="8006496" y="0"/>
                  </a:lnTo>
                  <a:lnTo>
                    <a:pt x="8015393" y="307"/>
                  </a:lnTo>
                  <a:lnTo>
                    <a:pt x="8023983" y="1229"/>
                  </a:lnTo>
                  <a:lnTo>
                    <a:pt x="8032880" y="2150"/>
                  </a:lnTo>
                  <a:lnTo>
                    <a:pt x="8041470" y="3687"/>
                  </a:lnTo>
                  <a:lnTo>
                    <a:pt x="8050367" y="5223"/>
                  </a:lnTo>
                  <a:lnTo>
                    <a:pt x="8058650" y="7680"/>
                  </a:lnTo>
                  <a:lnTo>
                    <a:pt x="8067240" y="10138"/>
                  </a:lnTo>
                  <a:lnTo>
                    <a:pt x="8075523" y="13518"/>
                  </a:lnTo>
                  <a:lnTo>
                    <a:pt x="8083806" y="16897"/>
                  </a:lnTo>
                  <a:lnTo>
                    <a:pt x="8091783" y="21198"/>
                  </a:lnTo>
                  <a:lnTo>
                    <a:pt x="8099759" y="25499"/>
                  </a:lnTo>
                  <a:lnTo>
                    <a:pt x="8107429" y="30415"/>
                  </a:lnTo>
                  <a:lnTo>
                    <a:pt x="8114792" y="35638"/>
                  </a:lnTo>
                  <a:lnTo>
                    <a:pt x="8122154" y="41475"/>
                  </a:lnTo>
                  <a:lnTo>
                    <a:pt x="8129210" y="47312"/>
                  </a:lnTo>
                  <a:lnTo>
                    <a:pt x="8135960" y="53764"/>
                  </a:lnTo>
                  <a:lnTo>
                    <a:pt x="8468515" y="386793"/>
                  </a:lnTo>
                  <a:lnTo>
                    <a:pt x="8474344" y="392937"/>
                  </a:lnTo>
                  <a:lnTo>
                    <a:pt x="8480172" y="399696"/>
                  </a:lnTo>
                  <a:lnTo>
                    <a:pt x="8485695" y="406455"/>
                  </a:lnTo>
                  <a:lnTo>
                    <a:pt x="8490603" y="413828"/>
                  </a:lnTo>
                  <a:lnTo>
                    <a:pt x="8495512" y="421509"/>
                  </a:lnTo>
                  <a:lnTo>
                    <a:pt x="8499807" y="428882"/>
                  </a:lnTo>
                  <a:lnTo>
                    <a:pt x="8503795" y="436870"/>
                  </a:lnTo>
                  <a:lnTo>
                    <a:pt x="8507783" y="445165"/>
                  </a:lnTo>
                  <a:lnTo>
                    <a:pt x="8510851" y="453153"/>
                  </a:lnTo>
                  <a:lnTo>
                    <a:pt x="8513612" y="461755"/>
                  </a:lnTo>
                  <a:lnTo>
                    <a:pt x="8516066" y="470357"/>
                  </a:lnTo>
                  <a:lnTo>
                    <a:pt x="8518214" y="479266"/>
                  </a:lnTo>
                  <a:lnTo>
                    <a:pt x="8520054" y="488483"/>
                  </a:lnTo>
                  <a:lnTo>
                    <a:pt x="8520975" y="497700"/>
                  </a:lnTo>
                  <a:cubicBezTo>
                    <a:pt x="8521282" y="500772"/>
                    <a:pt x="8521588" y="503844"/>
                    <a:pt x="8521895" y="506916"/>
                  </a:cubicBezTo>
                  <a:cubicBezTo>
                    <a:pt x="8521997" y="510091"/>
                    <a:pt x="8522100" y="513265"/>
                    <a:pt x="8522202" y="516440"/>
                  </a:cubicBezTo>
                  <a:cubicBezTo>
                    <a:pt x="8522100" y="519615"/>
                    <a:pt x="8521997" y="522789"/>
                    <a:pt x="8521895" y="525964"/>
                  </a:cubicBezTo>
                  <a:cubicBezTo>
                    <a:pt x="8521588" y="529036"/>
                    <a:pt x="8521282" y="532109"/>
                    <a:pt x="8520975" y="535181"/>
                  </a:cubicBezTo>
                  <a:lnTo>
                    <a:pt x="8520054" y="544397"/>
                  </a:lnTo>
                  <a:lnTo>
                    <a:pt x="8518214" y="553307"/>
                  </a:lnTo>
                  <a:lnTo>
                    <a:pt x="8516066" y="562524"/>
                  </a:lnTo>
                  <a:lnTo>
                    <a:pt x="8513612" y="570819"/>
                  </a:lnTo>
                  <a:lnTo>
                    <a:pt x="8510851" y="579421"/>
                  </a:lnTo>
                  <a:lnTo>
                    <a:pt x="8507783" y="587716"/>
                  </a:lnTo>
                  <a:lnTo>
                    <a:pt x="8503795" y="596011"/>
                  </a:lnTo>
                  <a:lnTo>
                    <a:pt x="8499807" y="603691"/>
                  </a:lnTo>
                  <a:lnTo>
                    <a:pt x="8495512" y="611679"/>
                  </a:lnTo>
                  <a:lnTo>
                    <a:pt x="8490603" y="619052"/>
                  </a:lnTo>
                  <a:lnTo>
                    <a:pt x="8485695" y="626426"/>
                  </a:lnTo>
                  <a:lnTo>
                    <a:pt x="8480172" y="633185"/>
                  </a:lnTo>
                  <a:lnTo>
                    <a:pt x="8474344" y="639943"/>
                  </a:lnTo>
                  <a:lnTo>
                    <a:pt x="8468515" y="646088"/>
                  </a:lnTo>
                  <a:lnTo>
                    <a:pt x="8135960" y="978809"/>
                  </a:lnTo>
                  <a:lnTo>
                    <a:pt x="8135062" y="979708"/>
                  </a:lnTo>
                </a:path>
              </a:pathLst>
            </a:custGeom>
            <a:noFill/>
            <a:ln w="28575">
              <a:solidFill>
                <a:srgbClr val="1F74AD"/>
              </a:solidFill>
            </a:ln>
          </p:spPr>
          <p:txBody>
            <a:bodyPr wrap="square" tIns="360000"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endParaRPr lang="zh-CN" altLang="en-US" sz="700" dirty="0">
                <a:latin typeface="微软雅黑" panose="020B0503020204020204" charset="-122"/>
                <a:sym typeface="Arial" panose="020B0604020202020204" pitchFamily="34" charset="0"/>
              </a:endParaRPr>
            </a:p>
          </p:txBody>
        </p:sp>
        <p:sp>
          <p:nvSpPr>
            <p:cNvPr id="207" name="任意多边形 206"/>
            <p:cNvSpPr/>
            <p:nvPr>
              <p:custDataLst>
                <p:tags r:id="rId3"/>
              </p:custDataLst>
            </p:nvPr>
          </p:nvSpPr>
          <p:spPr bwMode="auto">
            <a:xfrm>
              <a:off x="1456676" y="3091715"/>
              <a:ext cx="2327845" cy="284945"/>
            </a:xfrm>
            <a:custGeom>
              <a:avLst/>
              <a:gdLst>
                <a:gd name="connsiteX0" fmla="*/ 7616534 w 8003674"/>
                <a:gd name="connsiteY0" fmla="*/ 443714 h 979708"/>
                <a:gd name="connsiteX1" fmla="*/ 0 w 8003674"/>
                <a:gd name="connsiteY1" fmla="*/ 443714 h 979708"/>
                <a:gd name="connsiteX2" fmla="*/ 0 w 8003674"/>
                <a:gd name="connsiteY2" fmla="*/ 332875 h 979708"/>
                <a:gd name="connsiteX3" fmla="*/ 7384071 w 8003674"/>
                <a:gd name="connsiteY3" fmla="*/ 332875 h 979708"/>
                <a:gd name="connsiteX4" fmla="*/ 7358505 w 8003674"/>
                <a:gd name="connsiteY4" fmla="*/ 313673 h 979708"/>
                <a:gd name="connsiteX5" fmla="*/ 7352063 w 8003674"/>
                <a:gd name="connsiteY5" fmla="*/ 306607 h 979708"/>
                <a:gd name="connsiteX6" fmla="*/ 7345620 w 8003674"/>
                <a:gd name="connsiteY6" fmla="*/ 299541 h 979708"/>
                <a:gd name="connsiteX7" fmla="*/ 7340098 w 8003674"/>
                <a:gd name="connsiteY7" fmla="*/ 292475 h 979708"/>
                <a:gd name="connsiteX8" fmla="*/ 7335189 w 8003674"/>
                <a:gd name="connsiteY8" fmla="*/ 284487 h 979708"/>
                <a:gd name="connsiteX9" fmla="*/ 7330281 w 8003674"/>
                <a:gd name="connsiteY9" fmla="*/ 276807 h 979708"/>
                <a:gd name="connsiteX10" fmla="*/ 7325679 w 8003674"/>
                <a:gd name="connsiteY10" fmla="*/ 269126 h 979708"/>
                <a:gd name="connsiteX11" fmla="*/ 7321691 w 8003674"/>
                <a:gd name="connsiteY11" fmla="*/ 260831 h 979708"/>
                <a:gd name="connsiteX12" fmla="*/ 7318316 w 8003674"/>
                <a:gd name="connsiteY12" fmla="*/ 252844 h 979708"/>
                <a:gd name="connsiteX13" fmla="*/ 7314942 w 8003674"/>
                <a:gd name="connsiteY13" fmla="*/ 244241 h 979708"/>
                <a:gd name="connsiteX14" fmla="*/ 7312181 w 8003674"/>
                <a:gd name="connsiteY14" fmla="*/ 235639 h 979708"/>
                <a:gd name="connsiteX15" fmla="*/ 7310033 w 8003674"/>
                <a:gd name="connsiteY15" fmla="*/ 227344 h 979708"/>
                <a:gd name="connsiteX16" fmla="*/ 7307886 w 8003674"/>
                <a:gd name="connsiteY16" fmla="*/ 218742 h 979708"/>
                <a:gd name="connsiteX17" fmla="*/ 7306658 w 8003674"/>
                <a:gd name="connsiteY17" fmla="*/ 209832 h 979708"/>
                <a:gd name="connsiteX18" fmla="*/ 7305431 w 8003674"/>
                <a:gd name="connsiteY18" fmla="*/ 201230 h 979708"/>
                <a:gd name="connsiteX19" fmla="*/ 7305124 w 8003674"/>
                <a:gd name="connsiteY19" fmla="*/ 192321 h 979708"/>
                <a:gd name="connsiteX20" fmla="*/ 7304818 w 8003674"/>
                <a:gd name="connsiteY20" fmla="*/ 183719 h 979708"/>
                <a:gd name="connsiteX21" fmla="*/ 7305124 w 8003674"/>
                <a:gd name="connsiteY21" fmla="*/ 175116 h 979708"/>
                <a:gd name="connsiteX22" fmla="*/ 7305431 w 8003674"/>
                <a:gd name="connsiteY22" fmla="*/ 166207 h 979708"/>
                <a:gd name="connsiteX23" fmla="*/ 7306658 w 8003674"/>
                <a:gd name="connsiteY23" fmla="*/ 157298 h 979708"/>
                <a:gd name="connsiteX24" fmla="*/ 7307886 w 8003674"/>
                <a:gd name="connsiteY24" fmla="*/ 148388 h 979708"/>
                <a:gd name="connsiteX25" fmla="*/ 7310033 w 8003674"/>
                <a:gd name="connsiteY25" fmla="*/ 140093 h 979708"/>
                <a:gd name="connsiteX26" fmla="*/ 7312181 w 8003674"/>
                <a:gd name="connsiteY26" fmla="*/ 131491 h 979708"/>
                <a:gd name="connsiteX27" fmla="*/ 7314942 w 8003674"/>
                <a:gd name="connsiteY27" fmla="*/ 122889 h 979708"/>
                <a:gd name="connsiteX28" fmla="*/ 7318316 w 8003674"/>
                <a:gd name="connsiteY28" fmla="*/ 114594 h 979708"/>
                <a:gd name="connsiteX29" fmla="*/ 7321691 w 8003674"/>
                <a:gd name="connsiteY29" fmla="*/ 106299 h 979708"/>
                <a:gd name="connsiteX30" fmla="*/ 7325679 w 8003674"/>
                <a:gd name="connsiteY30" fmla="*/ 98311 h 979708"/>
                <a:gd name="connsiteX31" fmla="*/ 7330281 w 8003674"/>
                <a:gd name="connsiteY31" fmla="*/ 90630 h 979708"/>
                <a:gd name="connsiteX32" fmla="*/ 7335189 w 8003674"/>
                <a:gd name="connsiteY32" fmla="*/ 82643 h 979708"/>
                <a:gd name="connsiteX33" fmla="*/ 7340098 w 8003674"/>
                <a:gd name="connsiteY33" fmla="*/ 75269 h 979708"/>
                <a:gd name="connsiteX34" fmla="*/ 7345620 w 8003674"/>
                <a:gd name="connsiteY34" fmla="*/ 67896 h 979708"/>
                <a:gd name="connsiteX35" fmla="*/ 7352063 w 8003674"/>
                <a:gd name="connsiteY35" fmla="*/ 60830 h 979708"/>
                <a:gd name="connsiteX36" fmla="*/ 7358505 w 8003674"/>
                <a:gd name="connsiteY36" fmla="*/ 53764 h 979708"/>
                <a:gd name="connsiteX37" fmla="*/ 7365254 w 8003674"/>
                <a:gd name="connsiteY37" fmla="*/ 47312 h 979708"/>
                <a:gd name="connsiteX38" fmla="*/ 7372617 w 8003674"/>
                <a:gd name="connsiteY38" fmla="*/ 41475 h 979708"/>
                <a:gd name="connsiteX39" fmla="*/ 7379673 w 8003674"/>
                <a:gd name="connsiteY39" fmla="*/ 35638 h 979708"/>
                <a:gd name="connsiteX40" fmla="*/ 7387343 w 8003674"/>
                <a:gd name="connsiteY40" fmla="*/ 30415 h 979708"/>
                <a:gd name="connsiteX41" fmla="*/ 7394706 w 8003674"/>
                <a:gd name="connsiteY41" fmla="*/ 25499 h 979708"/>
                <a:gd name="connsiteX42" fmla="*/ 7402989 w 8003674"/>
                <a:gd name="connsiteY42" fmla="*/ 21198 h 979708"/>
                <a:gd name="connsiteX43" fmla="*/ 7410965 w 8003674"/>
                <a:gd name="connsiteY43" fmla="*/ 16897 h 979708"/>
                <a:gd name="connsiteX44" fmla="*/ 7419248 w 8003674"/>
                <a:gd name="connsiteY44" fmla="*/ 13518 h 979708"/>
                <a:gd name="connsiteX45" fmla="*/ 7427225 w 8003674"/>
                <a:gd name="connsiteY45" fmla="*/ 10138 h 979708"/>
                <a:gd name="connsiteX46" fmla="*/ 7435815 w 8003674"/>
                <a:gd name="connsiteY46" fmla="*/ 7680 h 979708"/>
                <a:gd name="connsiteX47" fmla="*/ 7444405 w 8003674"/>
                <a:gd name="connsiteY47" fmla="*/ 5223 h 979708"/>
                <a:gd name="connsiteX48" fmla="*/ 7452995 w 8003674"/>
                <a:gd name="connsiteY48" fmla="*/ 3687 h 979708"/>
                <a:gd name="connsiteX49" fmla="*/ 7461892 w 8003674"/>
                <a:gd name="connsiteY49" fmla="*/ 2150 h 979708"/>
                <a:gd name="connsiteX50" fmla="*/ 7470175 w 8003674"/>
                <a:gd name="connsiteY50" fmla="*/ 1229 h 979708"/>
                <a:gd name="connsiteX51" fmla="*/ 7479072 w 8003674"/>
                <a:gd name="connsiteY51" fmla="*/ 307 h 979708"/>
                <a:gd name="connsiteX52" fmla="*/ 7487968 w 8003674"/>
                <a:gd name="connsiteY52" fmla="*/ 0 h 979708"/>
                <a:gd name="connsiteX53" fmla="*/ 7496865 w 8003674"/>
                <a:gd name="connsiteY53" fmla="*/ 307 h 979708"/>
                <a:gd name="connsiteX54" fmla="*/ 7505455 w 8003674"/>
                <a:gd name="connsiteY54" fmla="*/ 1229 h 979708"/>
                <a:gd name="connsiteX55" fmla="*/ 7514352 w 8003674"/>
                <a:gd name="connsiteY55" fmla="*/ 2150 h 979708"/>
                <a:gd name="connsiteX56" fmla="*/ 7522942 w 8003674"/>
                <a:gd name="connsiteY56" fmla="*/ 3687 h 979708"/>
                <a:gd name="connsiteX57" fmla="*/ 7531839 w 8003674"/>
                <a:gd name="connsiteY57" fmla="*/ 5223 h 979708"/>
                <a:gd name="connsiteX58" fmla="*/ 7540122 w 8003674"/>
                <a:gd name="connsiteY58" fmla="*/ 7680 h 979708"/>
                <a:gd name="connsiteX59" fmla="*/ 7548712 w 8003674"/>
                <a:gd name="connsiteY59" fmla="*/ 10138 h 979708"/>
                <a:gd name="connsiteX60" fmla="*/ 7556995 w 8003674"/>
                <a:gd name="connsiteY60" fmla="*/ 13518 h 979708"/>
                <a:gd name="connsiteX61" fmla="*/ 7565278 w 8003674"/>
                <a:gd name="connsiteY61" fmla="*/ 16897 h 979708"/>
                <a:gd name="connsiteX62" fmla="*/ 7573255 w 8003674"/>
                <a:gd name="connsiteY62" fmla="*/ 21198 h 979708"/>
                <a:gd name="connsiteX63" fmla="*/ 7581231 w 8003674"/>
                <a:gd name="connsiteY63" fmla="*/ 25499 h 979708"/>
                <a:gd name="connsiteX64" fmla="*/ 7588901 w 8003674"/>
                <a:gd name="connsiteY64" fmla="*/ 30415 h 979708"/>
                <a:gd name="connsiteX65" fmla="*/ 7596264 w 8003674"/>
                <a:gd name="connsiteY65" fmla="*/ 35638 h 979708"/>
                <a:gd name="connsiteX66" fmla="*/ 7603626 w 8003674"/>
                <a:gd name="connsiteY66" fmla="*/ 41475 h 979708"/>
                <a:gd name="connsiteX67" fmla="*/ 7610682 w 8003674"/>
                <a:gd name="connsiteY67" fmla="*/ 47312 h 979708"/>
                <a:gd name="connsiteX68" fmla="*/ 7617432 w 8003674"/>
                <a:gd name="connsiteY68" fmla="*/ 53764 h 979708"/>
                <a:gd name="connsiteX69" fmla="*/ 7949987 w 8003674"/>
                <a:gd name="connsiteY69" fmla="*/ 386793 h 979708"/>
                <a:gd name="connsiteX70" fmla="*/ 7955816 w 8003674"/>
                <a:gd name="connsiteY70" fmla="*/ 392937 h 979708"/>
                <a:gd name="connsiteX71" fmla="*/ 7961644 w 8003674"/>
                <a:gd name="connsiteY71" fmla="*/ 399696 h 979708"/>
                <a:gd name="connsiteX72" fmla="*/ 7967167 w 8003674"/>
                <a:gd name="connsiteY72" fmla="*/ 406455 h 979708"/>
                <a:gd name="connsiteX73" fmla="*/ 7972075 w 8003674"/>
                <a:gd name="connsiteY73" fmla="*/ 413828 h 979708"/>
                <a:gd name="connsiteX74" fmla="*/ 7976984 w 8003674"/>
                <a:gd name="connsiteY74" fmla="*/ 421509 h 979708"/>
                <a:gd name="connsiteX75" fmla="*/ 7981279 w 8003674"/>
                <a:gd name="connsiteY75" fmla="*/ 428882 h 979708"/>
                <a:gd name="connsiteX76" fmla="*/ 7985267 w 8003674"/>
                <a:gd name="connsiteY76" fmla="*/ 436870 h 979708"/>
                <a:gd name="connsiteX77" fmla="*/ 7989255 w 8003674"/>
                <a:gd name="connsiteY77" fmla="*/ 445165 h 979708"/>
                <a:gd name="connsiteX78" fmla="*/ 7992323 w 8003674"/>
                <a:gd name="connsiteY78" fmla="*/ 453153 h 979708"/>
                <a:gd name="connsiteX79" fmla="*/ 7995084 w 8003674"/>
                <a:gd name="connsiteY79" fmla="*/ 461755 h 979708"/>
                <a:gd name="connsiteX80" fmla="*/ 7997538 w 8003674"/>
                <a:gd name="connsiteY80" fmla="*/ 470357 h 979708"/>
                <a:gd name="connsiteX81" fmla="*/ 7999686 w 8003674"/>
                <a:gd name="connsiteY81" fmla="*/ 479266 h 979708"/>
                <a:gd name="connsiteX82" fmla="*/ 8001526 w 8003674"/>
                <a:gd name="connsiteY82" fmla="*/ 488483 h 979708"/>
                <a:gd name="connsiteX83" fmla="*/ 8002447 w 8003674"/>
                <a:gd name="connsiteY83" fmla="*/ 497700 h 979708"/>
                <a:gd name="connsiteX84" fmla="*/ 8003367 w 8003674"/>
                <a:gd name="connsiteY84" fmla="*/ 506916 h 979708"/>
                <a:gd name="connsiteX85" fmla="*/ 8003674 w 8003674"/>
                <a:gd name="connsiteY85" fmla="*/ 516440 h 979708"/>
                <a:gd name="connsiteX86" fmla="*/ 8003367 w 8003674"/>
                <a:gd name="connsiteY86" fmla="*/ 525964 h 979708"/>
                <a:gd name="connsiteX87" fmla="*/ 8002447 w 8003674"/>
                <a:gd name="connsiteY87" fmla="*/ 535181 h 979708"/>
                <a:gd name="connsiteX88" fmla="*/ 8001526 w 8003674"/>
                <a:gd name="connsiteY88" fmla="*/ 544397 h 979708"/>
                <a:gd name="connsiteX89" fmla="*/ 7999686 w 8003674"/>
                <a:gd name="connsiteY89" fmla="*/ 553307 h 979708"/>
                <a:gd name="connsiteX90" fmla="*/ 7997538 w 8003674"/>
                <a:gd name="connsiteY90" fmla="*/ 562524 h 979708"/>
                <a:gd name="connsiteX91" fmla="*/ 7995084 w 8003674"/>
                <a:gd name="connsiteY91" fmla="*/ 570819 h 979708"/>
                <a:gd name="connsiteX92" fmla="*/ 7992323 w 8003674"/>
                <a:gd name="connsiteY92" fmla="*/ 579421 h 979708"/>
                <a:gd name="connsiteX93" fmla="*/ 7989255 w 8003674"/>
                <a:gd name="connsiteY93" fmla="*/ 587716 h 979708"/>
                <a:gd name="connsiteX94" fmla="*/ 7985267 w 8003674"/>
                <a:gd name="connsiteY94" fmla="*/ 596011 h 979708"/>
                <a:gd name="connsiteX95" fmla="*/ 7981279 w 8003674"/>
                <a:gd name="connsiteY95" fmla="*/ 603691 h 979708"/>
                <a:gd name="connsiteX96" fmla="*/ 7976984 w 8003674"/>
                <a:gd name="connsiteY96" fmla="*/ 611679 h 979708"/>
                <a:gd name="connsiteX97" fmla="*/ 7972075 w 8003674"/>
                <a:gd name="connsiteY97" fmla="*/ 619052 h 979708"/>
                <a:gd name="connsiteX98" fmla="*/ 7967167 w 8003674"/>
                <a:gd name="connsiteY98" fmla="*/ 626426 h 979708"/>
                <a:gd name="connsiteX99" fmla="*/ 7961644 w 8003674"/>
                <a:gd name="connsiteY99" fmla="*/ 633185 h 979708"/>
                <a:gd name="connsiteX100" fmla="*/ 7955816 w 8003674"/>
                <a:gd name="connsiteY100" fmla="*/ 639943 h 979708"/>
                <a:gd name="connsiteX101" fmla="*/ 7949987 w 8003674"/>
                <a:gd name="connsiteY101" fmla="*/ 646088 h 979708"/>
                <a:gd name="connsiteX102" fmla="*/ 7617432 w 8003674"/>
                <a:gd name="connsiteY102" fmla="*/ 978809 h 979708"/>
                <a:gd name="connsiteX103" fmla="*/ 7616534 w 8003674"/>
                <a:gd name="connsiteY103" fmla="*/ 979708 h 979708"/>
                <a:gd name="connsiteX104" fmla="*/ 7707974 w 8003674"/>
                <a:gd name="connsiteY104" fmla="*/ 535154 h 979708"/>
                <a:gd name="connsiteX0-1" fmla="*/ 7616534 w 8003674"/>
                <a:gd name="connsiteY0-2" fmla="*/ 443714 h 979708"/>
                <a:gd name="connsiteX1-3" fmla="*/ 0 w 8003674"/>
                <a:gd name="connsiteY1-4" fmla="*/ 443714 h 979708"/>
                <a:gd name="connsiteX2-5" fmla="*/ 0 w 8003674"/>
                <a:gd name="connsiteY2-6" fmla="*/ 332875 h 979708"/>
                <a:gd name="connsiteX3-7" fmla="*/ 7384071 w 8003674"/>
                <a:gd name="connsiteY3-8" fmla="*/ 332875 h 979708"/>
                <a:gd name="connsiteX4-9" fmla="*/ 7358505 w 8003674"/>
                <a:gd name="connsiteY4-10" fmla="*/ 313673 h 979708"/>
                <a:gd name="connsiteX5-11" fmla="*/ 7352063 w 8003674"/>
                <a:gd name="connsiteY5-12" fmla="*/ 306607 h 979708"/>
                <a:gd name="connsiteX6-13" fmla="*/ 7345620 w 8003674"/>
                <a:gd name="connsiteY6-14" fmla="*/ 299541 h 979708"/>
                <a:gd name="connsiteX7-15" fmla="*/ 7340098 w 8003674"/>
                <a:gd name="connsiteY7-16" fmla="*/ 292475 h 979708"/>
                <a:gd name="connsiteX8-17" fmla="*/ 7335189 w 8003674"/>
                <a:gd name="connsiteY8-18" fmla="*/ 284487 h 979708"/>
                <a:gd name="connsiteX9-19" fmla="*/ 7330281 w 8003674"/>
                <a:gd name="connsiteY9-20" fmla="*/ 276807 h 979708"/>
                <a:gd name="connsiteX10-21" fmla="*/ 7325679 w 8003674"/>
                <a:gd name="connsiteY10-22" fmla="*/ 269126 h 979708"/>
                <a:gd name="connsiteX11-23" fmla="*/ 7321691 w 8003674"/>
                <a:gd name="connsiteY11-24" fmla="*/ 260831 h 979708"/>
                <a:gd name="connsiteX12-25" fmla="*/ 7318316 w 8003674"/>
                <a:gd name="connsiteY12-26" fmla="*/ 252844 h 979708"/>
                <a:gd name="connsiteX13-27" fmla="*/ 7314942 w 8003674"/>
                <a:gd name="connsiteY13-28" fmla="*/ 244241 h 979708"/>
                <a:gd name="connsiteX14-29" fmla="*/ 7312181 w 8003674"/>
                <a:gd name="connsiteY14-30" fmla="*/ 235639 h 979708"/>
                <a:gd name="connsiteX15-31" fmla="*/ 7310033 w 8003674"/>
                <a:gd name="connsiteY15-32" fmla="*/ 227344 h 979708"/>
                <a:gd name="connsiteX16-33" fmla="*/ 7307886 w 8003674"/>
                <a:gd name="connsiteY16-34" fmla="*/ 218742 h 979708"/>
                <a:gd name="connsiteX17-35" fmla="*/ 7306658 w 8003674"/>
                <a:gd name="connsiteY17-36" fmla="*/ 209832 h 979708"/>
                <a:gd name="connsiteX18-37" fmla="*/ 7305431 w 8003674"/>
                <a:gd name="connsiteY18-38" fmla="*/ 201230 h 979708"/>
                <a:gd name="connsiteX19-39" fmla="*/ 7305124 w 8003674"/>
                <a:gd name="connsiteY19-40" fmla="*/ 192321 h 979708"/>
                <a:gd name="connsiteX20-41" fmla="*/ 7304818 w 8003674"/>
                <a:gd name="connsiteY20-42" fmla="*/ 183719 h 979708"/>
                <a:gd name="connsiteX21-43" fmla="*/ 7305124 w 8003674"/>
                <a:gd name="connsiteY21-44" fmla="*/ 175116 h 979708"/>
                <a:gd name="connsiteX22-45" fmla="*/ 7305431 w 8003674"/>
                <a:gd name="connsiteY22-46" fmla="*/ 166207 h 979708"/>
                <a:gd name="connsiteX23-47" fmla="*/ 7306658 w 8003674"/>
                <a:gd name="connsiteY23-48" fmla="*/ 157298 h 979708"/>
                <a:gd name="connsiteX24-49" fmla="*/ 7307886 w 8003674"/>
                <a:gd name="connsiteY24-50" fmla="*/ 148388 h 979708"/>
                <a:gd name="connsiteX25-51" fmla="*/ 7310033 w 8003674"/>
                <a:gd name="connsiteY25-52" fmla="*/ 140093 h 979708"/>
                <a:gd name="connsiteX26-53" fmla="*/ 7312181 w 8003674"/>
                <a:gd name="connsiteY26-54" fmla="*/ 131491 h 979708"/>
                <a:gd name="connsiteX27-55" fmla="*/ 7314942 w 8003674"/>
                <a:gd name="connsiteY27-56" fmla="*/ 122889 h 979708"/>
                <a:gd name="connsiteX28-57" fmla="*/ 7318316 w 8003674"/>
                <a:gd name="connsiteY28-58" fmla="*/ 114594 h 979708"/>
                <a:gd name="connsiteX29-59" fmla="*/ 7321691 w 8003674"/>
                <a:gd name="connsiteY29-60" fmla="*/ 106299 h 979708"/>
                <a:gd name="connsiteX30-61" fmla="*/ 7325679 w 8003674"/>
                <a:gd name="connsiteY30-62" fmla="*/ 98311 h 979708"/>
                <a:gd name="connsiteX31-63" fmla="*/ 7330281 w 8003674"/>
                <a:gd name="connsiteY31-64" fmla="*/ 90630 h 979708"/>
                <a:gd name="connsiteX32-65" fmla="*/ 7335189 w 8003674"/>
                <a:gd name="connsiteY32-66" fmla="*/ 82643 h 979708"/>
                <a:gd name="connsiteX33-67" fmla="*/ 7340098 w 8003674"/>
                <a:gd name="connsiteY33-68" fmla="*/ 75269 h 979708"/>
                <a:gd name="connsiteX34-69" fmla="*/ 7345620 w 8003674"/>
                <a:gd name="connsiteY34-70" fmla="*/ 67896 h 979708"/>
                <a:gd name="connsiteX35-71" fmla="*/ 7352063 w 8003674"/>
                <a:gd name="connsiteY35-72" fmla="*/ 60830 h 979708"/>
                <a:gd name="connsiteX36-73" fmla="*/ 7358505 w 8003674"/>
                <a:gd name="connsiteY36-74" fmla="*/ 53764 h 979708"/>
                <a:gd name="connsiteX37-75" fmla="*/ 7365254 w 8003674"/>
                <a:gd name="connsiteY37-76" fmla="*/ 47312 h 979708"/>
                <a:gd name="connsiteX38-77" fmla="*/ 7372617 w 8003674"/>
                <a:gd name="connsiteY38-78" fmla="*/ 41475 h 979708"/>
                <a:gd name="connsiteX39-79" fmla="*/ 7379673 w 8003674"/>
                <a:gd name="connsiteY39-80" fmla="*/ 35638 h 979708"/>
                <a:gd name="connsiteX40-81" fmla="*/ 7387343 w 8003674"/>
                <a:gd name="connsiteY40-82" fmla="*/ 30415 h 979708"/>
                <a:gd name="connsiteX41-83" fmla="*/ 7394706 w 8003674"/>
                <a:gd name="connsiteY41-84" fmla="*/ 25499 h 979708"/>
                <a:gd name="connsiteX42-85" fmla="*/ 7402989 w 8003674"/>
                <a:gd name="connsiteY42-86" fmla="*/ 21198 h 979708"/>
                <a:gd name="connsiteX43-87" fmla="*/ 7410965 w 8003674"/>
                <a:gd name="connsiteY43-88" fmla="*/ 16897 h 979708"/>
                <a:gd name="connsiteX44-89" fmla="*/ 7419248 w 8003674"/>
                <a:gd name="connsiteY44-90" fmla="*/ 13518 h 979708"/>
                <a:gd name="connsiteX45-91" fmla="*/ 7427225 w 8003674"/>
                <a:gd name="connsiteY45-92" fmla="*/ 10138 h 979708"/>
                <a:gd name="connsiteX46-93" fmla="*/ 7435815 w 8003674"/>
                <a:gd name="connsiteY46-94" fmla="*/ 7680 h 979708"/>
                <a:gd name="connsiteX47-95" fmla="*/ 7444405 w 8003674"/>
                <a:gd name="connsiteY47-96" fmla="*/ 5223 h 979708"/>
                <a:gd name="connsiteX48-97" fmla="*/ 7452995 w 8003674"/>
                <a:gd name="connsiteY48-98" fmla="*/ 3687 h 979708"/>
                <a:gd name="connsiteX49-99" fmla="*/ 7461892 w 8003674"/>
                <a:gd name="connsiteY49-100" fmla="*/ 2150 h 979708"/>
                <a:gd name="connsiteX50-101" fmla="*/ 7470175 w 8003674"/>
                <a:gd name="connsiteY50-102" fmla="*/ 1229 h 979708"/>
                <a:gd name="connsiteX51-103" fmla="*/ 7479072 w 8003674"/>
                <a:gd name="connsiteY51-104" fmla="*/ 307 h 979708"/>
                <a:gd name="connsiteX52-105" fmla="*/ 7487968 w 8003674"/>
                <a:gd name="connsiteY52-106" fmla="*/ 0 h 979708"/>
                <a:gd name="connsiteX53-107" fmla="*/ 7496865 w 8003674"/>
                <a:gd name="connsiteY53-108" fmla="*/ 307 h 979708"/>
                <a:gd name="connsiteX54-109" fmla="*/ 7505455 w 8003674"/>
                <a:gd name="connsiteY54-110" fmla="*/ 1229 h 979708"/>
                <a:gd name="connsiteX55-111" fmla="*/ 7514352 w 8003674"/>
                <a:gd name="connsiteY55-112" fmla="*/ 2150 h 979708"/>
                <a:gd name="connsiteX56-113" fmla="*/ 7522942 w 8003674"/>
                <a:gd name="connsiteY56-114" fmla="*/ 3687 h 979708"/>
                <a:gd name="connsiteX57-115" fmla="*/ 7531839 w 8003674"/>
                <a:gd name="connsiteY57-116" fmla="*/ 5223 h 979708"/>
                <a:gd name="connsiteX58-117" fmla="*/ 7540122 w 8003674"/>
                <a:gd name="connsiteY58-118" fmla="*/ 7680 h 979708"/>
                <a:gd name="connsiteX59-119" fmla="*/ 7548712 w 8003674"/>
                <a:gd name="connsiteY59-120" fmla="*/ 10138 h 979708"/>
                <a:gd name="connsiteX60-121" fmla="*/ 7556995 w 8003674"/>
                <a:gd name="connsiteY60-122" fmla="*/ 13518 h 979708"/>
                <a:gd name="connsiteX61-123" fmla="*/ 7565278 w 8003674"/>
                <a:gd name="connsiteY61-124" fmla="*/ 16897 h 979708"/>
                <a:gd name="connsiteX62-125" fmla="*/ 7573255 w 8003674"/>
                <a:gd name="connsiteY62-126" fmla="*/ 21198 h 979708"/>
                <a:gd name="connsiteX63-127" fmla="*/ 7581231 w 8003674"/>
                <a:gd name="connsiteY63-128" fmla="*/ 25499 h 979708"/>
                <a:gd name="connsiteX64-129" fmla="*/ 7588901 w 8003674"/>
                <a:gd name="connsiteY64-130" fmla="*/ 30415 h 979708"/>
                <a:gd name="connsiteX65-131" fmla="*/ 7596264 w 8003674"/>
                <a:gd name="connsiteY65-132" fmla="*/ 35638 h 979708"/>
                <a:gd name="connsiteX66-133" fmla="*/ 7603626 w 8003674"/>
                <a:gd name="connsiteY66-134" fmla="*/ 41475 h 979708"/>
                <a:gd name="connsiteX67-135" fmla="*/ 7610682 w 8003674"/>
                <a:gd name="connsiteY67-136" fmla="*/ 47312 h 979708"/>
                <a:gd name="connsiteX68-137" fmla="*/ 7617432 w 8003674"/>
                <a:gd name="connsiteY68-138" fmla="*/ 53764 h 979708"/>
                <a:gd name="connsiteX69-139" fmla="*/ 7949987 w 8003674"/>
                <a:gd name="connsiteY69-140" fmla="*/ 386793 h 979708"/>
                <a:gd name="connsiteX70-141" fmla="*/ 7955816 w 8003674"/>
                <a:gd name="connsiteY70-142" fmla="*/ 392937 h 979708"/>
                <a:gd name="connsiteX71-143" fmla="*/ 7961644 w 8003674"/>
                <a:gd name="connsiteY71-144" fmla="*/ 399696 h 979708"/>
                <a:gd name="connsiteX72-145" fmla="*/ 7967167 w 8003674"/>
                <a:gd name="connsiteY72-146" fmla="*/ 406455 h 979708"/>
                <a:gd name="connsiteX73-147" fmla="*/ 7972075 w 8003674"/>
                <a:gd name="connsiteY73-148" fmla="*/ 413828 h 979708"/>
                <a:gd name="connsiteX74-149" fmla="*/ 7976984 w 8003674"/>
                <a:gd name="connsiteY74-150" fmla="*/ 421509 h 979708"/>
                <a:gd name="connsiteX75-151" fmla="*/ 7981279 w 8003674"/>
                <a:gd name="connsiteY75-152" fmla="*/ 428882 h 979708"/>
                <a:gd name="connsiteX76-153" fmla="*/ 7985267 w 8003674"/>
                <a:gd name="connsiteY76-154" fmla="*/ 436870 h 979708"/>
                <a:gd name="connsiteX77-155" fmla="*/ 7989255 w 8003674"/>
                <a:gd name="connsiteY77-156" fmla="*/ 445165 h 979708"/>
                <a:gd name="connsiteX78-157" fmla="*/ 7992323 w 8003674"/>
                <a:gd name="connsiteY78-158" fmla="*/ 453153 h 979708"/>
                <a:gd name="connsiteX79-159" fmla="*/ 7995084 w 8003674"/>
                <a:gd name="connsiteY79-160" fmla="*/ 461755 h 979708"/>
                <a:gd name="connsiteX80-161" fmla="*/ 7997538 w 8003674"/>
                <a:gd name="connsiteY80-162" fmla="*/ 470357 h 979708"/>
                <a:gd name="connsiteX81-163" fmla="*/ 7999686 w 8003674"/>
                <a:gd name="connsiteY81-164" fmla="*/ 479266 h 979708"/>
                <a:gd name="connsiteX82-165" fmla="*/ 8001526 w 8003674"/>
                <a:gd name="connsiteY82-166" fmla="*/ 488483 h 979708"/>
                <a:gd name="connsiteX83-167" fmla="*/ 8002447 w 8003674"/>
                <a:gd name="connsiteY83-168" fmla="*/ 497700 h 979708"/>
                <a:gd name="connsiteX84-169" fmla="*/ 8003367 w 8003674"/>
                <a:gd name="connsiteY84-170" fmla="*/ 506916 h 979708"/>
                <a:gd name="connsiteX85-171" fmla="*/ 8003674 w 8003674"/>
                <a:gd name="connsiteY85-172" fmla="*/ 516440 h 979708"/>
                <a:gd name="connsiteX86-173" fmla="*/ 8003367 w 8003674"/>
                <a:gd name="connsiteY86-174" fmla="*/ 525964 h 979708"/>
                <a:gd name="connsiteX87-175" fmla="*/ 8002447 w 8003674"/>
                <a:gd name="connsiteY87-176" fmla="*/ 535181 h 979708"/>
                <a:gd name="connsiteX88-177" fmla="*/ 8001526 w 8003674"/>
                <a:gd name="connsiteY88-178" fmla="*/ 544397 h 979708"/>
                <a:gd name="connsiteX89-179" fmla="*/ 7999686 w 8003674"/>
                <a:gd name="connsiteY89-180" fmla="*/ 553307 h 979708"/>
                <a:gd name="connsiteX90-181" fmla="*/ 7997538 w 8003674"/>
                <a:gd name="connsiteY90-182" fmla="*/ 562524 h 979708"/>
                <a:gd name="connsiteX91-183" fmla="*/ 7995084 w 8003674"/>
                <a:gd name="connsiteY91-184" fmla="*/ 570819 h 979708"/>
                <a:gd name="connsiteX92-185" fmla="*/ 7992323 w 8003674"/>
                <a:gd name="connsiteY92-186" fmla="*/ 579421 h 979708"/>
                <a:gd name="connsiteX93-187" fmla="*/ 7989255 w 8003674"/>
                <a:gd name="connsiteY93-188" fmla="*/ 587716 h 979708"/>
                <a:gd name="connsiteX94-189" fmla="*/ 7985267 w 8003674"/>
                <a:gd name="connsiteY94-190" fmla="*/ 596011 h 979708"/>
                <a:gd name="connsiteX95-191" fmla="*/ 7981279 w 8003674"/>
                <a:gd name="connsiteY95-192" fmla="*/ 603691 h 979708"/>
                <a:gd name="connsiteX96-193" fmla="*/ 7976984 w 8003674"/>
                <a:gd name="connsiteY96-194" fmla="*/ 611679 h 979708"/>
                <a:gd name="connsiteX97-195" fmla="*/ 7972075 w 8003674"/>
                <a:gd name="connsiteY97-196" fmla="*/ 619052 h 979708"/>
                <a:gd name="connsiteX98-197" fmla="*/ 7967167 w 8003674"/>
                <a:gd name="connsiteY98-198" fmla="*/ 626426 h 979708"/>
                <a:gd name="connsiteX99-199" fmla="*/ 7961644 w 8003674"/>
                <a:gd name="connsiteY99-200" fmla="*/ 633185 h 979708"/>
                <a:gd name="connsiteX100-201" fmla="*/ 7955816 w 8003674"/>
                <a:gd name="connsiteY100-202" fmla="*/ 639943 h 979708"/>
                <a:gd name="connsiteX101-203" fmla="*/ 7949987 w 8003674"/>
                <a:gd name="connsiteY101-204" fmla="*/ 646088 h 979708"/>
                <a:gd name="connsiteX102-205" fmla="*/ 7617432 w 8003674"/>
                <a:gd name="connsiteY102-206" fmla="*/ 978809 h 979708"/>
                <a:gd name="connsiteX103-207" fmla="*/ 7616534 w 8003674"/>
                <a:gd name="connsiteY103-208" fmla="*/ 979708 h 979708"/>
                <a:gd name="connsiteX0-209" fmla="*/ 0 w 8003674"/>
                <a:gd name="connsiteY0-210" fmla="*/ 443714 h 979708"/>
                <a:gd name="connsiteX1-211" fmla="*/ 0 w 8003674"/>
                <a:gd name="connsiteY1-212" fmla="*/ 332875 h 979708"/>
                <a:gd name="connsiteX2-213" fmla="*/ 7384071 w 8003674"/>
                <a:gd name="connsiteY2-214" fmla="*/ 332875 h 979708"/>
                <a:gd name="connsiteX3-215" fmla="*/ 7358505 w 8003674"/>
                <a:gd name="connsiteY3-216" fmla="*/ 313673 h 979708"/>
                <a:gd name="connsiteX4-217" fmla="*/ 7352063 w 8003674"/>
                <a:gd name="connsiteY4-218" fmla="*/ 306607 h 979708"/>
                <a:gd name="connsiteX5-219" fmla="*/ 7345620 w 8003674"/>
                <a:gd name="connsiteY5-220" fmla="*/ 299541 h 979708"/>
                <a:gd name="connsiteX6-221" fmla="*/ 7340098 w 8003674"/>
                <a:gd name="connsiteY6-222" fmla="*/ 292475 h 979708"/>
                <a:gd name="connsiteX7-223" fmla="*/ 7335189 w 8003674"/>
                <a:gd name="connsiteY7-224" fmla="*/ 284487 h 979708"/>
                <a:gd name="connsiteX8-225" fmla="*/ 7330281 w 8003674"/>
                <a:gd name="connsiteY8-226" fmla="*/ 276807 h 979708"/>
                <a:gd name="connsiteX9-227" fmla="*/ 7325679 w 8003674"/>
                <a:gd name="connsiteY9-228" fmla="*/ 269126 h 979708"/>
                <a:gd name="connsiteX10-229" fmla="*/ 7321691 w 8003674"/>
                <a:gd name="connsiteY10-230" fmla="*/ 260831 h 979708"/>
                <a:gd name="connsiteX11-231" fmla="*/ 7318316 w 8003674"/>
                <a:gd name="connsiteY11-232" fmla="*/ 252844 h 979708"/>
                <a:gd name="connsiteX12-233" fmla="*/ 7314942 w 8003674"/>
                <a:gd name="connsiteY12-234" fmla="*/ 244241 h 979708"/>
                <a:gd name="connsiteX13-235" fmla="*/ 7312181 w 8003674"/>
                <a:gd name="connsiteY13-236" fmla="*/ 235639 h 979708"/>
                <a:gd name="connsiteX14-237" fmla="*/ 7310033 w 8003674"/>
                <a:gd name="connsiteY14-238" fmla="*/ 227344 h 979708"/>
                <a:gd name="connsiteX15-239" fmla="*/ 7307886 w 8003674"/>
                <a:gd name="connsiteY15-240" fmla="*/ 218742 h 979708"/>
                <a:gd name="connsiteX16-241" fmla="*/ 7306658 w 8003674"/>
                <a:gd name="connsiteY16-242" fmla="*/ 209832 h 979708"/>
                <a:gd name="connsiteX17-243" fmla="*/ 7305431 w 8003674"/>
                <a:gd name="connsiteY17-244" fmla="*/ 201230 h 979708"/>
                <a:gd name="connsiteX18-245" fmla="*/ 7305124 w 8003674"/>
                <a:gd name="connsiteY18-246" fmla="*/ 192321 h 979708"/>
                <a:gd name="connsiteX19-247" fmla="*/ 7304818 w 8003674"/>
                <a:gd name="connsiteY19-248" fmla="*/ 183719 h 979708"/>
                <a:gd name="connsiteX20-249" fmla="*/ 7305124 w 8003674"/>
                <a:gd name="connsiteY20-250" fmla="*/ 175116 h 979708"/>
                <a:gd name="connsiteX21-251" fmla="*/ 7305431 w 8003674"/>
                <a:gd name="connsiteY21-252" fmla="*/ 166207 h 979708"/>
                <a:gd name="connsiteX22-253" fmla="*/ 7306658 w 8003674"/>
                <a:gd name="connsiteY22-254" fmla="*/ 157298 h 979708"/>
                <a:gd name="connsiteX23-255" fmla="*/ 7307886 w 8003674"/>
                <a:gd name="connsiteY23-256" fmla="*/ 148388 h 979708"/>
                <a:gd name="connsiteX24-257" fmla="*/ 7310033 w 8003674"/>
                <a:gd name="connsiteY24-258" fmla="*/ 140093 h 979708"/>
                <a:gd name="connsiteX25-259" fmla="*/ 7312181 w 8003674"/>
                <a:gd name="connsiteY25-260" fmla="*/ 131491 h 979708"/>
                <a:gd name="connsiteX26-261" fmla="*/ 7314942 w 8003674"/>
                <a:gd name="connsiteY26-262" fmla="*/ 122889 h 979708"/>
                <a:gd name="connsiteX27-263" fmla="*/ 7318316 w 8003674"/>
                <a:gd name="connsiteY27-264" fmla="*/ 114594 h 979708"/>
                <a:gd name="connsiteX28-265" fmla="*/ 7321691 w 8003674"/>
                <a:gd name="connsiteY28-266" fmla="*/ 106299 h 979708"/>
                <a:gd name="connsiteX29-267" fmla="*/ 7325679 w 8003674"/>
                <a:gd name="connsiteY29-268" fmla="*/ 98311 h 979708"/>
                <a:gd name="connsiteX30-269" fmla="*/ 7330281 w 8003674"/>
                <a:gd name="connsiteY30-270" fmla="*/ 90630 h 979708"/>
                <a:gd name="connsiteX31-271" fmla="*/ 7335189 w 8003674"/>
                <a:gd name="connsiteY31-272" fmla="*/ 82643 h 979708"/>
                <a:gd name="connsiteX32-273" fmla="*/ 7340098 w 8003674"/>
                <a:gd name="connsiteY32-274" fmla="*/ 75269 h 979708"/>
                <a:gd name="connsiteX33-275" fmla="*/ 7345620 w 8003674"/>
                <a:gd name="connsiteY33-276" fmla="*/ 67896 h 979708"/>
                <a:gd name="connsiteX34-277" fmla="*/ 7352063 w 8003674"/>
                <a:gd name="connsiteY34-278" fmla="*/ 60830 h 979708"/>
                <a:gd name="connsiteX35-279" fmla="*/ 7358505 w 8003674"/>
                <a:gd name="connsiteY35-280" fmla="*/ 53764 h 979708"/>
                <a:gd name="connsiteX36-281" fmla="*/ 7365254 w 8003674"/>
                <a:gd name="connsiteY36-282" fmla="*/ 47312 h 979708"/>
                <a:gd name="connsiteX37-283" fmla="*/ 7372617 w 8003674"/>
                <a:gd name="connsiteY37-284" fmla="*/ 41475 h 979708"/>
                <a:gd name="connsiteX38-285" fmla="*/ 7379673 w 8003674"/>
                <a:gd name="connsiteY38-286" fmla="*/ 35638 h 979708"/>
                <a:gd name="connsiteX39-287" fmla="*/ 7387343 w 8003674"/>
                <a:gd name="connsiteY39-288" fmla="*/ 30415 h 979708"/>
                <a:gd name="connsiteX40-289" fmla="*/ 7394706 w 8003674"/>
                <a:gd name="connsiteY40-290" fmla="*/ 25499 h 979708"/>
                <a:gd name="connsiteX41-291" fmla="*/ 7402989 w 8003674"/>
                <a:gd name="connsiteY41-292" fmla="*/ 21198 h 979708"/>
                <a:gd name="connsiteX42-293" fmla="*/ 7410965 w 8003674"/>
                <a:gd name="connsiteY42-294" fmla="*/ 16897 h 979708"/>
                <a:gd name="connsiteX43-295" fmla="*/ 7419248 w 8003674"/>
                <a:gd name="connsiteY43-296" fmla="*/ 13518 h 979708"/>
                <a:gd name="connsiteX44-297" fmla="*/ 7427225 w 8003674"/>
                <a:gd name="connsiteY44-298" fmla="*/ 10138 h 979708"/>
                <a:gd name="connsiteX45-299" fmla="*/ 7435815 w 8003674"/>
                <a:gd name="connsiteY45-300" fmla="*/ 7680 h 979708"/>
                <a:gd name="connsiteX46-301" fmla="*/ 7444405 w 8003674"/>
                <a:gd name="connsiteY46-302" fmla="*/ 5223 h 979708"/>
                <a:gd name="connsiteX47-303" fmla="*/ 7452995 w 8003674"/>
                <a:gd name="connsiteY47-304" fmla="*/ 3687 h 979708"/>
                <a:gd name="connsiteX48-305" fmla="*/ 7461892 w 8003674"/>
                <a:gd name="connsiteY48-306" fmla="*/ 2150 h 979708"/>
                <a:gd name="connsiteX49-307" fmla="*/ 7470175 w 8003674"/>
                <a:gd name="connsiteY49-308" fmla="*/ 1229 h 979708"/>
                <a:gd name="connsiteX50-309" fmla="*/ 7479072 w 8003674"/>
                <a:gd name="connsiteY50-310" fmla="*/ 307 h 979708"/>
                <a:gd name="connsiteX51-311" fmla="*/ 7487968 w 8003674"/>
                <a:gd name="connsiteY51-312" fmla="*/ 0 h 979708"/>
                <a:gd name="connsiteX52-313" fmla="*/ 7496865 w 8003674"/>
                <a:gd name="connsiteY52-314" fmla="*/ 307 h 979708"/>
                <a:gd name="connsiteX53-315" fmla="*/ 7505455 w 8003674"/>
                <a:gd name="connsiteY53-316" fmla="*/ 1229 h 979708"/>
                <a:gd name="connsiteX54-317" fmla="*/ 7514352 w 8003674"/>
                <a:gd name="connsiteY54-318" fmla="*/ 2150 h 979708"/>
                <a:gd name="connsiteX55-319" fmla="*/ 7522942 w 8003674"/>
                <a:gd name="connsiteY55-320" fmla="*/ 3687 h 979708"/>
                <a:gd name="connsiteX56-321" fmla="*/ 7531839 w 8003674"/>
                <a:gd name="connsiteY56-322" fmla="*/ 5223 h 979708"/>
                <a:gd name="connsiteX57-323" fmla="*/ 7540122 w 8003674"/>
                <a:gd name="connsiteY57-324" fmla="*/ 7680 h 979708"/>
                <a:gd name="connsiteX58-325" fmla="*/ 7548712 w 8003674"/>
                <a:gd name="connsiteY58-326" fmla="*/ 10138 h 979708"/>
                <a:gd name="connsiteX59-327" fmla="*/ 7556995 w 8003674"/>
                <a:gd name="connsiteY59-328" fmla="*/ 13518 h 979708"/>
                <a:gd name="connsiteX60-329" fmla="*/ 7565278 w 8003674"/>
                <a:gd name="connsiteY60-330" fmla="*/ 16897 h 979708"/>
                <a:gd name="connsiteX61-331" fmla="*/ 7573255 w 8003674"/>
                <a:gd name="connsiteY61-332" fmla="*/ 21198 h 979708"/>
                <a:gd name="connsiteX62-333" fmla="*/ 7581231 w 8003674"/>
                <a:gd name="connsiteY62-334" fmla="*/ 25499 h 979708"/>
                <a:gd name="connsiteX63-335" fmla="*/ 7588901 w 8003674"/>
                <a:gd name="connsiteY63-336" fmla="*/ 30415 h 979708"/>
                <a:gd name="connsiteX64-337" fmla="*/ 7596264 w 8003674"/>
                <a:gd name="connsiteY64-338" fmla="*/ 35638 h 979708"/>
                <a:gd name="connsiteX65-339" fmla="*/ 7603626 w 8003674"/>
                <a:gd name="connsiteY65-340" fmla="*/ 41475 h 979708"/>
                <a:gd name="connsiteX66-341" fmla="*/ 7610682 w 8003674"/>
                <a:gd name="connsiteY66-342" fmla="*/ 47312 h 979708"/>
                <a:gd name="connsiteX67-343" fmla="*/ 7617432 w 8003674"/>
                <a:gd name="connsiteY67-344" fmla="*/ 53764 h 979708"/>
                <a:gd name="connsiteX68-345" fmla="*/ 7949987 w 8003674"/>
                <a:gd name="connsiteY68-346" fmla="*/ 386793 h 979708"/>
                <a:gd name="connsiteX69-347" fmla="*/ 7955816 w 8003674"/>
                <a:gd name="connsiteY69-348" fmla="*/ 392937 h 979708"/>
                <a:gd name="connsiteX70-349" fmla="*/ 7961644 w 8003674"/>
                <a:gd name="connsiteY70-350" fmla="*/ 399696 h 979708"/>
                <a:gd name="connsiteX71-351" fmla="*/ 7967167 w 8003674"/>
                <a:gd name="connsiteY71-352" fmla="*/ 406455 h 979708"/>
                <a:gd name="connsiteX72-353" fmla="*/ 7972075 w 8003674"/>
                <a:gd name="connsiteY72-354" fmla="*/ 413828 h 979708"/>
                <a:gd name="connsiteX73-355" fmla="*/ 7976984 w 8003674"/>
                <a:gd name="connsiteY73-356" fmla="*/ 421509 h 979708"/>
                <a:gd name="connsiteX74-357" fmla="*/ 7981279 w 8003674"/>
                <a:gd name="connsiteY74-358" fmla="*/ 428882 h 979708"/>
                <a:gd name="connsiteX75-359" fmla="*/ 7985267 w 8003674"/>
                <a:gd name="connsiteY75-360" fmla="*/ 436870 h 979708"/>
                <a:gd name="connsiteX76-361" fmla="*/ 7989255 w 8003674"/>
                <a:gd name="connsiteY76-362" fmla="*/ 445165 h 979708"/>
                <a:gd name="connsiteX77-363" fmla="*/ 7992323 w 8003674"/>
                <a:gd name="connsiteY77-364" fmla="*/ 453153 h 979708"/>
                <a:gd name="connsiteX78-365" fmla="*/ 7995084 w 8003674"/>
                <a:gd name="connsiteY78-366" fmla="*/ 461755 h 979708"/>
                <a:gd name="connsiteX79-367" fmla="*/ 7997538 w 8003674"/>
                <a:gd name="connsiteY79-368" fmla="*/ 470357 h 979708"/>
                <a:gd name="connsiteX80-369" fmla="*/ 7999686 w 8003674"/>
                <a:gd name="connsiteY80-370" fmla="*/ 479266 h 979708"/>
                <a:gd name="connsiteX81-371" fmla="*/ 8001526 w 8003674"/>
                <a:gd name="connsiteY81-372" fmla="*/ 488483 h 979708"/>
                <a:gd name="connsiteX82-373" fmla="*/ 8002447 w 8003674"/>
                <a:gd name="connsiteY82-374" fmla="*/ 497700 h 979708"/>
                <a:gd name="connsiteX83-375" fmla="*/ 8003367 w 8003674"/>
                <a:gd name="connsiteY83-376" fmla="*/ 506916 h 979708"/>
                <a:gd name="connsiteX84-377" fmla="*/ 8003674 w 8003674"/>
                <a:gd name="connsiteY84-378" fmla="*/ 516440 h 979708"/>
                <a:gd name="connsiteX85-379" fmla="*/ 8003367 w 8003674"/>
                <a:gd name="connsiteY85-380" fmla="*/ 525964 h 979708"/>
                <a:gd name="connsiteX86-381" fmla="*/ 8002447 w 8003674"/>
                <a:gd name="connsiteY86-382" fmla="*/ 535181 h 979708"/>
                <a:gd name="connsiteX87-383" fmla="*/ 8001526 w 8003674"/>
                <a:gd name="connsiteY87-384" fmla="*/ 544397 h 979708"/>
                <a:gd name="connsiteX88-385" fmla="*/ 7999686 w 8003674"/>
                <a:gd name="connsiteY88-386" fmla="*/ 553307 h 979708"/>
                <a:gd name="connsiteX89-387" fmla="*/ 7997538 w 8003674"/>
                <a:gd name="connsiteY89-388" fmla="*/ 562524 h 979708"/>
                <a:gd name="connsiteX90-389" fmla="*/ 7995084 w 8003674"/>
                <a:gd name="connsiteY90-390" fmla="*/ 570819 h 979708"/>
                <a:gd name="connsiteX91-391" fmla="*/ 7992323 w 8003674"/>
                <a:gd name="connsiteY91-392" fmla="*/ 579421 h 979708"/>
                <a:gd name="connsiteX92-393" fmla="*/ 7989255 w 8003674"/>
                <a:gd name="connsiteY92-394" fmla="*/ 587716 h 979708"/>
                <a:gd name="connsiteX93-395" fmla="*/ 7985267 w 8003674"/>
                <a:gd name="connsiteY93-396" fmla="*/ 596011 h 979708"/>
                <a:gd name="connsiteX94-397" fmla="*/ 7981279 w 8003674"/>
                <a:gd name="connsiteY94-398" fmla="*/ 603691 h 979708"/>
                <a:gd name="connsiteX95-399" fmla="*/ 7976984 w 8003674"/>
                <a:gd name="connsiteY95-400" fmla="*/ 611679 h 979708"/>
                <a:gd name="connsiteX96-401" fmla="*/ 7972075 w 8003674"/>
                <a:gd name="connsiteY96-402" fmla="*/ 619052 h 979708"/>
                <a:gd name="connsiteX97-403" fmla="*/ 7967167 w 8003674"/>
                <a:gd name="connsiteY97-404" fmla="*/ 626426 h 979708"/>
                <a:gd name="connsiteX98-405" fmla="*/ 7961644 w 8003674"/>
                <a:gd name="connsiteY98-406" fmla="*/ 633185 h 979708"/>
                <a:gd name="connsiteX99-407" fmla="*/ 7955816 w 8003674"/>
                <a:gd name="connsiteY99-408" fmla="*/ 639943 h 979708"/>
                <a:gd name="connsiteX100-409" fmla="*/ 7949987 w 8003674"/>
                <a:gd name="connsiteY100-410" fmla="*/ 646088 h 979708"/>
                <a:gd name="connsiteX101-411" fmla="*/ 7617432 w 8003674"/>
                <a:gd name="connsiteY101-412" fmla="*/ 978809 h 979708"/>
                <a:gd name="connsiteX102-413" fmla="*/ 7616534 w 8003674"/>
                <a:gd name="connsiteY102-414" fmla="*/ 979708 h 979708"/>
                <a:gd name="connsiteX0-415" fmla="*/ 0 w 8003674"/>
                <a:gd name="connsiteY0-416" fmla="*/ 332875 h 979708"/>
                <a:gd name="connsiteX1-417" fmla="*/ 7384071 w 8003674"/>
                <a:gd name="connsiteY1-418" fmla="*/ 332875 h 979708"/>
                <a:gd name="connsiteX2-419" fmla="*/ 7358505 w 8003674"/>
                <a:gd name="connsiteY2-420" fmla="*/ 313673 h 979708"/>
                <a:gd name="connsiteX3-421" fmla="*/ 7352063 w 8003674"/>
                <a:gd name="connsiteY3-422" fmla="*/ 306607 h 979708"/>
                <a:gd name="connsiteX4-423" fmla="*/ 7345620 w 8003674"/>
                <a:gd name="connsiteY4-424" fmla="*/ 299541 h 979708"/>
                <a:gd name="connsiteX5-425" fmla="*/ 7340098 w 8003674"/>
                <a:gd name="connsiteY5-426" fmla="*/ 292475 h 979708"/>
                <a:gd name="connsiteX6-427" fmla="*/ 7335189 w 8003674"/>
                <a:gd name="connsiteY6-428" fmla="*/ 284487 h 979708"/>
                <a:gd name="connsiteX7-429" fmla="*/ 7330281 w 8003674"/>
                <a:gd name="connsiteY7-430" fmla="*/ 276807 h 979708"/>
                <a:gd name="connsiteX8-431" fmla="*/ 7325679 w 8003674"/>
                <a:gd name="connsiteY8-432" fmla="*/ 269126 h 979708"/>
                <a:gd name="connsiteX9-433" fmla="*/ 7321691 w 8003674"/>
                <a:gd name="connsiteY9-434" fmla="*/ 260831 h 979708"/>
                <a:gd name="connsiteX10-435" fmla="*/ 7318316 w 8003674"/>
                <a:gd name="connsiteY10-436" fmla="*/ 252844 h 979708"/>
                <a:gd name="connsiteX11-437" fmla="*/ 7314942 w 8003674"/>
                <a:gd name="connsiteY11-438" fmla="*/ 244241 h 979708"/>
                <a:gd name="connsiteX12-439" fmla="*/ 7312181 w 8003674"/>
                <a:gd name="connsiteY12-440" fmla="*/ 235639 h 979708"/>
                <a:gd name="connsiteX13-441" fmla="*/ 7310033 w 8003674"/>
                <a:gd name="connsiteY13-442" fmla="*/ 227344 h 979708"/>
                <a:gd name="connsiteX14-443" fmla="*/ 7307886 w 8003674"/>
                <a:gd name="connsiteY14-444" fmla="*/ 218742 h 979708"/>
                <a:gd name="connsiteX15-445" fmla="*/ 7306658 w 8003674"/>
                <a:gd name="connsiteY15-446" fmla="*/ 209832 h 979708"/>
                <a:gd name="connsiteX16-447" fmla="*/ 7305431 w 8003674"/>
                <a:gd name="connsiteY16-448" fmla="*/ 201230 h 979708"/>
                <a:gd name="connsiteX17-449" fmla="*/ 7305124 w 8003674"/>
                <a:gd name="connsiteY17-450" fmla="*/ 192321 h 979708"/>
                <a:gd name="connsiteX18-451" fmla="*/ 7304818 w 8003674"/>
                <a:gd name="connsiteY18-452" fmla="*/ 183719 h 979708"/>
                <a:gd name="connsiteX19-453" fmla="*/ 7305124 w 8003674"/>
                <a:gd name="connsiteY19-454" fmla="*/ 175116 h 979708"/>
                <a:gd name="connsiteX20-455" fmla="*/ 7305431 w 8003674"/>
                <a:gd name="connsiteY20-456" fmla="*/ 166207 h 979708"/>
                <a:gd name="connsiteX21-457" fmla="*/ 7306658 w 8003674"/>
                <a:gd name="connsiteY21-458" fmla="*/ 157298 h 979708"/>
                <a:gd name="connsiteX22-459" fmla="*/ 7307886 w 8003674"/>
                <a:gd name="connsiteY22-460" fmla="*/ 148388 h 979708"/>
                <a:gd name="connsiteX23-461" fmla="*/ 7310033 w 8003674"/>
                <a:gd name="connsiteY23-462" fmla="*/ 140093 h 979708"/>
                <a:gd name="connsiteX24-463" fmla="*/ 7312181 w 8003674"/>
                <a:gd name="connsiteY24-464" fmla="*/ 131491 h 979708"/>
                <a:gd name="connsiteX25-465" fmla="*/ 7314942 w 8003674"/>
                <a:gd name="connsiteY25-466" fmla="*/ 122889 h 979708"/>
                <a:gd name="connsiteX26-467" fmla="*/ 7318316 w 8003674"/>
                <a:gd name="connsiteY26-468" fmla="*/ 114594 h 979708"/>
                <a:gd name="connsiteX27-469" fmla="*/ 7321691 w 8003674"/>
                <a:gd name="connsiteY27-470" fmla="*/ 106299 h 979708"/>
                <a:gd name="connsiteX28-471" fmla="*/ 7325679 w 8003674"/>
                <a:gd name="connsiteY28-472" fmla="*/ 98311 h 979708"/>
                <a:gd name="connsiteX29-473" fmla="*/ 7330281 w 8003674"/>
                <a:gd name="connsiteY29-474" fmla="*/ 90630 h 979708"/>
                <a:gd name="connsiteX30-475" fmla="*/ 7335189 w 8003674"/>
                <a:gd name="connsiteY30-476" fmla="*/ 82643 h 979708"/>
                <a:gd name="connsiteX31-477" fmla="*/ 7340098 w 8003674"/>
                <a:gd name="connsiteY31-478" fmla="*/ 75269 h 979708"/>
                <a:gd name="connsiteX32-479" fmla="*/ 7345620 w 8003674"/>
                <a:gd name="connsiteY32-480" fmla="*/ 67896 h 979708"/>
                <a:gd name="connsiteX33-481" fmla="*/ 7352063 w 8003674"/>
                <a:gd name="connsiteY33-482" fmla="*/ 60830 h 979708"/>
                <a:gd name="connsiteX34-483" fmla="*/ 7358505 w 8003674"/>
                <a:gd name="connsiteY34-484" fmla="*/ 53764 h 979708"/>
                <a:gd name="connsiteX35-485" fmla="*/ 7365254 w 8003674"/>
                <a:gd name="connsiteY35-486" fmla="*/ 47312 h 979708"/>
                <a:gd name="connsiteX36-487" fmla="*/ 7372617 w 8003674"/>
                <a:gd name="connsiteY36-488" fmla="*/ 41475 h 979708"/>
                <a:gd name="connsiteX37-489" fmla="*/ 7379673 w 8003674"/>
                <a:gd name="connsiteY37-490" fmla="*/ 35638 h 979708"/>
                <a:gd name="connsiteX38-491" fmla="*/ 7387343 w 8003674"/>
                <a:gd name="connsiteY38-492" fmla="*/ 30415 h 979708"/>
                <a:gd name="connsiteX39-493" fmla="*/ 7394706 w 8003674"/>
                <a:gd name="connsiteY39-494" fmla="*/ 25499 h 979708"/>
                <a:gd name="connsiteX40-495" fmla="*/ 7402989 w 8003674"/>
                <a:gd name="connsiteY40-496" fmla="*/ 21198 h 979708"/>
                <a:gd name="connsiteX41-497" fmla="*/ 7410965 w 8003674"/>
                <a:gd name="connsiteY41-498" fmla="*/ 16897 h 979708"/>
                <a:gd name="connsiteX42-499" fmla="*/ 7419248 w 8003674"/>
                <a:gd name="connsiteY42-500" fmla="*/ 13518 h 979708"/>
                <a:gd name="connsiteX43-501" fmla="*/ 7427225 w 8003674"/>
                <a:gd name="connsiteY43-502" fmla="*/ 10138 h 979708"/>
                <a:gd name="connsiteX44-503" fmla="*/ 7435815 w 8003674"/>
                <a:gd name="connsiteY44-504" fmla="*/ 7680 h 979708"/>
                <a:gd name="connsiteX45-505" fmla="*/ 7444405 w 8003674"/>
                <a:gd name="connsiteY45-506" fmla="*/ 5223 h 979708"/>
                <a:gd name="connsiteX46-507" fmla="*/ 7452995 w 8003674"/>
                <a:gd name="connsiteY46-508" fmla="*/ 3687 h 979708"/>
                <a:gd name="connsiteX47-509" fmla="*/ 7461892 w 8003674"/>
                <a:gd name="connsiteY47-510" fmla="*/ 2150 h 979708"/>
                <a:gd name="connsiteX48-511" fmla="*/ 7470175 w 8003674"/>
                <a:gd name="connsiteY48-512" fmla="*/ 1229 h 979708"/>
                <a:gd name="connsiteX49-513" fmla="*/ 7479072 w 8003674"/>
                <a:gd name="connsiteY49-514" fmla="*/ 307 h 979708"/>
                <a:gd name="connsiteX50-515" fmla="*/ 7487968 w 8003674"/>
                <a:gd name="connsiteY50-516" fmla="*/ 0 h 979708"/>
                <a:gd name="connsiteX51-517" fmla="*/ 7496865 w 8003674"/>
                <a:gd name="connsiteY51-518" fmla="*/ 307 h 979708"/>
                <a:gd name="connsiteX52-519" fmla="*/ 7505455 w 8003674"/>
                <a:gd name="connsiteY52-520" fmla="*/ 1229 h 979708"/>
                <a:gd name="connsiteX53-521" fmla="*/ 7514352 w 8003674"/>
                <a:gd name="connsiteY53-522" fmla="*/ 2150 h 979708"/>
                <a:gd name="connsiteX54-523" fmla="*/ 7522942 w 8003674"/>
                <a:gd name="connsiteY54-524" fmla="*/ 3687 h 979708"/>
                <a:gd name="connsiteX55-525" fmla="*/ 7531839 w 8003674"/>
                <a:gd name="connsiteY55-526" fmla="*/ 5223 h 979708"/>
                <a:gd name="connsiteX56-527" fmla="*/ 7540122 w 8003674"/>
                <a:gd name="connsiteY56-528" fmla="*/ 7680 h 979708"/>
                <a:gd name="connsiteX57-529" fmla="*/ 7548712 w 8003674"/>
                <a:gd name="connsiteY57-530" fmla="*/ 10138 h 979708"/>
                <a:gd name="connsiteX58-531" fmla="*/ 7556995 w 8003674"/>
                <a:gd name="connsiteY58-532" fmla="*/ 13518 h 979708"/>
                <a:gd name="connsiteX59-533" fmla="*/ 7565278 w 8003674"/>
                <a:gd name="connsiteY59-534" fmla="*/ 16897 h 979708"/>
                <a:gd name="connsiteX60-535" fmla="*/ 7573255 w 8003674"/>
                <a:gd name="connsiteY60-536" fmla="*/ 21198 h 979708"/>
                <a:gd name="connsiteX61-537" fmla="*/ 7581231 w 8003674"/>
                <a:gd name="connsiteY61-538" fmla="*/ 25499 h 979708"/>
                <a:gd name="connsiteX62-539" fmla="*/ 7588901 w 8003674"/>
                <a:gd name="connsiteY62-540" fmla="*/ 30415 h 979708"/>
                <a:gd name="connsiteX63-541" fmla="*/ 7596264 w 8003674"/>
                <a:gd name="connsiteY63-542" fmla="*/ 35638 h 979708"/>
                <a:gd name="connsiteX64-543" fmla="*/ 7603626 w 8003674"/>
                <a:gd name="connsiteY64-544" fmla="*/ 41475 h 979708"/>
                <a:gd name="connsiteX65-545" fmla="*/ 7610682 w 8003674"/>
                <a:gd name="connsiteY65-546" fmla="*/ 47312 h 979708"/>
                <a:gd name="connsiteX66-547" fmla="*/ 7617432 w 8003674"/>
                <a:gd name="connsiteY66-548" fmla="*/ 53764 h 979708"/>
                <a:gd name="connsiteX67-549" fmla="*/ 7949987 w 8003674"/>
                <a:gd name="connsiteY67-550" fmla="*/ 386793 h 979708"/>
                <a:gd name="connsiteX68-551" fmla="*/ 7955816 w 8003674"/>
                <a:gd name="connsiteY68-552" fmla="*/ 392937 h 979708"/>
                <a:gd name="connsiteX69-553" fmla="*/ 7961644 w 8003674"/>
                <a:gd name="connsiteY69-554" fmla="*/ 399696 h 979708"/>
                <a:gd name="connsiteX70-555" fmla="*/ 7967167 w 8003674"/>
                <a:gd name="connsiteY70-556" fmla="*/ 406455 h 979708"/>
                <a:gd name="connsiteX71-557" fmla="*/ 7972075 w 8003674"/>
                <a:gd name="connsiteY71-558" fmla="*/ 413828 h 979708"/>
                <a:gd name="connsiteX72-559" fmla="*/ 7976984 w 8003674"/>
                <a:gd name="connsiteY72-560" fmla="*/ 421509 h 979708"/>
                <a:gd name="connsiteX73-561" fmla="*/ 7981279 w 8003674"/>
                <a:gd name="connsiteY73-562" fmla="*/ 428882 h 979708"/>
                <a:gd name="connsiteX74-563" fmla="*/ 7985267 w 8003674"/>
                <a:gd name="connsiteY74-564" fmla="*/ 436870 h 979708"/>
                <a:gd name="connsiteX75-565" fmla="*/ 7989255 w 8003674"/>
                <a:gd name="connsiteY75-566" fmla="*/ 445165 h 979708"/>
                <a:gd name="connsiteX76-567" fmla="*/ 7992323 w 8003674"/>
                <a:gd name="connsiteY76-568" fmla="*/ 453153 h 979708"/>
                <a:gd name="connsiteX77-569" fmla="*/ 7995084 w 8003674"/>
                <a:gd name="connsiteY77-570" fmla="*/ 461755 h 979708"/>
                <a:gd name="connsiteX78-571" fmla="*/ 7997538 w 8003674"/>
                <a:gd name="connsiteY78-572" fmla="*/ 470357 h 979708"/>
                <a:gd name="connsiteX79-573" fmla="*/ 7999686 w 8003674"/>
                <a:gd name="connsiteY79-574" fmla="*/ 479266 h 979708"/>
                <a:gd name="connsiteX80-575" fmla="*/ 8001526 w 8003674"/>
                <a:gd name="connsiteY80-576" fmla="*/ 488483 h 979708"/>
                <a:gd name="connsiteX81-577" fmla="*/ 8002447 w 8003674"/>
                <a:gd name="connsiteY81-578" fmla="*/ 497700 h 979708"/>
                <a:gd name="connsiteX82-579" fmla="*/ 8003367 w 8003674"/>
                <a:gd name="connsiteY82-580" fmla="*/ 506916 h 979708"/>
                <a:gd name="connsiteX83-581" fmla="*/ 8003674 w 8003674"/>
                <a:gd name="connsiteY83-582" fmla="*/ 516440 h 979708"/>
                <a:gd name="connsiteX84-583" fmla="*/ 8003367 w 8003674"/>
                <a:gd name="connsiteY84-584" fmla="*/ 525964 h 979708"/>
                <a:gd name="connsiteX85-585" fmla="*/ 8002447 w 8003674"/>
                <a:gd name="connsiteY85-586" fmla="*/ 535181 h 979708"/>
                <a:gd name="connsiteX86-587" fmla="*/ 8001526 w 8003674"/>
                <a:gd name="connsiteY86-588" fmla="*/ 544397 h 979708"/>
                <a:gd name="connsiteX87-589" fmla="*/ 7999686 w 8003674"/>
                <a:gd name="connsiteY87-590" fmla="*/ 553307 h 979708"/>
                <a:gd name="connsiteX88-591" fmla="*/ 7997538 w 8003674"/>
                <a:gd name="connsiteY88-592" fmla="*/ 562524 h 979708"/>
                <a:gd name="connsiteX89-593" fmla="*/ 7995084 w 8003674"/>
                <a:gd name="connsiteY89-594" fmla="*/ 570819 h 979708"/>
                <a:gd name="connsiteX90-595" fmla="*/ 7992323 w 8003674"/>
                <a:gd name="connsiteY90-596" fmla="*/ 579421 h 979708"/>
                <a:gd name="connsiteX91-597" fmla="*/ 7989255 w 8003674"/>
                <a:gd name="connsiteY91-598" fmla="*/ 587716 h 979708"/>
                <a:gd name="connsiteX92-599" fmla="*/ 7985267 w 8003674"/>
                <a:gd name="connsiteY92-600" fmla="*/ 596011 h 979708"/>
                <a:gd name="connsiteX93-601" fmla="*/ 7981279 w 8003674"/>
                <a:gd name="connsiteY93-602" fmla="*/ 603691 h 979708"/>
                <a:gd name="connsiteX94-603" fmla="*/ 7976984 w 8003674"/>
                <a:gd name="connsiteY94-604" fmla="*/ 611679 h 979708"/>
                <a:gd name="connsiteX95-605" fmla="*/ 7972075 w 8003674"/>
                <a:gd name="connsiteY95-606" fmla="*/ 619052 h 979708"/>
                <a:gd name="connsiteX96-607" fmla="*/ 7967167 w 8003674"/>
                <a:gd name="connsiteY96-608" fmla="*/ 626426 h 979708"/>
                <a:gd name="connsiteX97-609" fmla="*/ 7961644 w 8003674"/>
                <a:gd name="connsiteY97-610" fmla="*/ 633185 h 979708"/>
                <a:gd name="connsiteX98-611" fmla="*/ 7955816 w 8003674"/>
                <a:gd name="connsiteY98-612" fmla="*/ 639943 h 979708"/>
                <a:gd name="connsiteX99-613" fmla="*/ 7949987 w 8003674"/>
                <a:gd name="connsiteY99-614" fmla="*/ 646088 h 979708"/>
                <a:gd name="connsiteX100-615" fmla="*/ 7617432 w 8003674"/>
                <a:gd name="connsiteY100-616" fmla="*/ 978809 h 979708"/>
                <a:gd name="connsiteX101-617" fmla="*/ 7616534 w 8003674"/>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8003674" h="979708">
                  <a:moveTo>
                    <a:pt x="0" y="332875"/>
                  </a:moveTo>
                  <a:lnTo>
                    <a:pt x="7384071" y="332875"/>
                  </a:lnTo>
                  <a:lnTo>
                    <a:pt x="7358505" y="313673"/>
                  </a:lnTo>
                  <a:lnTo>
                    <a:pt x="7352063" y="306607"/>
                  </a:lnTo>
                  <a:lnTo>
                    <a:pt x="7345620" y="299541"/>
                  </a:lnTo>
                  <a:lnTo>
                    <a:pt x="7340098" y="292475"/>
                  </a:lnTo>
                  <a:lnTo>
                    <a:pt x="7335189" y="284487"/>
                  </a:lnTo>
                  <a:lnTo>
                    <a:pt x="7330281" y="276807"/>
                  </a:lnTo>
                  <a:lnTo>
                    <a:pt x="7325679" y="269126"/>
                  </a:lnTo>
                  <a:lnTo>
                    <a:pt x="7321691" y="260831"/>
                  </a:lnTo>
                  <a:lnTo>
                    <a:pt x="7318316" y="252844"/>
                  </a:lnTo>
                  <a:lnTo>
                    <a:pt x="7314942" y="244241"/>
                  </a:lnTo>
                  <a:lnTo>
                    <a:pt x="7312181" y="235639"/>
                  </a:lnTo>
                  <a:lnTo>
                    <a:pt x="7310033" y="227344"/>
                  </a:lnTo>
                  <a:lnTo>
                    <a:pt x="7307886" y="218742"/>
                  </a:lnTo>
                  <a:lnTo>
                    <a:pt x="7306658" y="209832"/>
                  </a:lnTo>
                  <a:lnTo>
                    <a:pt x="7305431" y="201230"/>
                  </a:lnTo>
                  <a:cubicBezTo>
                    <a:pt x="7305329" y="198260"/>
                    <a:pt x="7305226" y="195291"/>
                    <a:pt x="7305124" y="192321"/>
                  </a:cubicBezTo>
                  <a:lnTo>
                    <a:pt x="7304818" y="183719"/>
                  </a:lnTo>
                  <a:lnTo>
                    <a:pt x="7305124" y="175116"/>
                  </a:lnTo>
                  <a:cubicBezTo>
                    <a:pt x="7305226" y="172146"/>
                    <a:pt x="7305329" y="169177"/>
                    <a:pt x="7305431" y="166207"/>
                  </a:cubicBezTo>
                  <a:lnTo>
                    <a:pt x="7306658" y="157298"/>
                  </a:lnTo>
                  <a:lnTo>
                    <a:pt x="7307886" y="148388"/>
                  </a:lnTo>
                  <a:lnTo>
                    <a:pt x="7310033" y="140093"/>
                  </a:lnTo>
                  <a:lnTo>
                    <a:pt x="7312181" y="131491"/>
                  </a:lnTo>
                  <a:lnTo>
                    <a:pt x="7314942" y="122889"/>
                  </a:lnTo>
                  <a:lnTo>
                    <a:pt x="7318316" y="114594"/>
                  </a:lnTo>
                  <a:lnTo>
                    <a:pt x="7321691" y="106299"/>
                  </a:lnTo>
                  <a:lnTo>
                    <a:pt x="7325679" y="98311"/>
                  </a:lnTo>
                  <a:lnTo>
                    <a:pt x="7330281" y="90630"/>
                  </a:lnTo>
                  <a:lnTo>
                    <a:pt x="7335189" y="82643"/>
                  </a:lnTo>
                  <a:lnTo>
                    <a:pt x="7340098" y="75269"/>
                  </a:lnTo>
                  <a:lnTo>
                    <a:pt x="7345620" y="67896"/>
                  </a:lnTo>
                  <a:lnTo>
                    <a:pt x="7352063" y="60830"/>
                  </a:lnTo>
                  <a:lnTo>
                    <a:pt x="7358505" y="53764"/>
                  </a:lnTo>
                  <a:lnTo>
                    <a:pt x="7365254" y="47312"/>
                  </a:lnTo>
                  <a:lnTo>
                    <a:pt x="7372617" y="41475"/>
                  </a:lnTo>
                  <a:lnTo>
                    <a:pt x="7379673" y="35638"/>
                  </a:lnTo>
                  <a:lnTo>
                    <a:pt x="7387343" y="30415"/>
                  </a:lnTo>
                  <a:lnTo>
                    <a:pt x="7394706" y="25499"/>
                  </a:lnTo>
                  <a:lnTo>
                    <a:pt x="7402989" y="21198"/>
                  </a:lnTo>
                  <a:lnTo>
                    <a:pt x="7410965" y="16897"/>
                  </a:lnTo>
                  <a:lnTo>
                    <a:pt x="7419248" y="13518"/>
                  </a:lnTo>
                  <a:lnTo>
                    <a:pt x="7427225" y="10138"/>
                  </a:lnTo>
                  <a:lnTo>
                    <a:pt x="7435815" y="7680"/>
                  </a:lnTo>
                  <a:lnTo>
                    <a:pt x="7444405" y="5223"/>
                  </a:lnTo>
                  <a:lnTo>
                    <a:pt x="7452995" y="3687"/>
                  </a:lnTo>
                  <a:lnTo>
                    <a:pt x="7461892" y="2150"/>
                  </a:lnTo>
                  <a:lnTo>
                    <a:pt x="7470175" y="1229"/>
                  </a:lnTo>
                  <a:lnTo>
                    <a:pt x="7479072" y="307"/>
                  </a:lnTo>
                  <a:lnTo>
                    <a:pt x="7487968" y="0"/>
                  </a:lnTo>
                  <a:lnTo>
                    <a:pt x="7496865" y="307"/>
                  </a:lnTo>
                  <a:lnTo>
                    <a:pt x="7505455" y="1229"/>
                  </a:lnTo>
                  <a:lnTo>
                    <a:pt x="7514352" y="2150"/>
                  </a:lnTo>
                  <a:lnTo>
                    <a:pt x="7522942" y="3687"/>
                  </a:lnTo>
                  <a:lnTo>
                    <a:pt x="7531839" y="5223"/>
                  </a:lnTo>
                  <a:lnTo>
                    <a:pt x="7540122" y="7680"/>
                  </a:lnTo>
                  <a:lnTo>
                    <a:pt x="7548712" y="10138"/>
                  </a:lnTo>
                  <a:lnTo>
                    <a:pt x="7556995" y="13518"/>
                  </a:lnTo>
                  <a:lnTo>
                    <a:pt x="7565278" y="16897"/>
                  </a:lnTo>
                  <a:lnTo>
                    <a:pt x="7573255" y="21198"/>
                  </a:lnTo>
                  <a:lnTo>
                    <a:pt x="7581231" y="25499"/>
                  </a:lnTo>
                  <a:lnTo>
                    <a:pt x="7588901" y="30415"/>
                  </a:lnTo>
                  <a:lnTo>
                    <a:pt x="7596264" y="35638"/>
                  </a:lnTo>
                  <a:lnTo>
                    <a:pt x="7603626" y="41475"/>
                  </a:lnTo>
                  <a:lnTo>
                    <a:pt x="7610682" y="47312"/>
                  </a:lnTo>
                  <a:lnTo>
                    <a:pt x="7617432" y="53764"/>
                  </a:lnTo>
                  <a:lnTo>
                    <a:pt x="7949987" y="386793"/>
                  </a:lnTo>
                  <a:lnTo>
                    <a:pt x="7955816" y="392937"/>
                  </a:lnTo>
                  <a:lnTo>
                    <a:pt x="7961644" y="399696"/>
                  </a:lnTo>
                  <a:lnTo>
                    <a:pt x="7967167" y="406455"/>
                  </a:lnTo>
                  <a:lnTo>
                    <a:pt x="7972075" y="413828"/>
                  </a:lnTo>
                  <a:lnTo>
                    <a:pt x="7976984" y="421509"/>
                  </a:lnTo>
                  <a:lnTo>
                    <a:pt x="7981279" y="428882"/>
                  </a:lnTo>
                  <a:lnTo>
                    <a:pt x="7985267" y="436870"/>
                  </a:lnTo>
                  <a:lnTo>
                    <a:pt x="7989255" y="445165"/>
                  </a:lnTo>
                  <a:lnTo>
                    <a:pt x="7992323" y="453153"/>
                  </a:lnTo>
                  <a:lnTo>
                    <a:pt x="7995084" y="461755"/>
                  </a:lnTo>
                  <a:lnTo>
                    <a:pt x="7997538" y="470357"/>
                  </a:lnTo>
                  <a:lnTo>
                    <a:pt x="7999686" y="479266"/>
                  </a:lnTo>
                  <a:lnTo>
                    <a:pt x="8001526" y="488483"/>
                  </a:lnTo>
                  <a:lnTo>
                    <a:pt x="8002447" y="497700"/>
                  </a:lnTo>
                  <a:cubicBezTo>
                    <a:pt x="8002754" y="500772"/>
                    <a:pt x="8003060" y="503844"/>
                    <a:pt x="8003367" y="506916"/>
                  </a:cubicBezTo>
                  <a:cubicBezTo>
                    <a:pt x="8003469" y="510091"/>
                    <a:pt x="8003572" y="513265"/>
                    <a:pt x="8003674" y="516440"/>
                  </a:cubicBezTo>
                  <a:cubicBezTo>
                    <a:pt x="8003572" y="519615"/>
                    <a:pt x="8003469" y="522789"/>
                    <a:pt x="8003367" y="525964"/>
                  </a:cubicBezTo>
                  <a:cubicBezTo>
                    <a:pt x="8003060" y="529036"/>
                    <a:pt x="8002754" y="532109"/>
                    <a:pt x="8002447" y="535181"/>
                  </a:cubicBezTo>
                  <a:lnTo>
                    <a:pt x="8001526" y="544397"/>
                  </a:lnTo>
                  <a:lnTo>
                    <a:pt x="7999686" y="553307"/>
                  </a:lnTo>
                  <a:lnTo>
                    <a:pt x="7997538" y="562524"/>
                  </a:lnTo>
                  <a:lnTo>
                    <a:pt x="7995084" y="570819"/>
                  </a:lnTo>
                  <a:lnTo>
                    <a:pt x="7992323" y="579421"/>
                  </a:lnTo>
                  <a:lnTo>
                    <a:pt x="7989255" y="587716"/>
                  </a:lnTo>
                  <a:lnTo>
                    <a:pt x="7985267" y="596011"/>
                  </a:lnTo>
                  <a:lnTo>
                    <a:pt x="7981279" y="603691"/>
                  </a:lnTo>
                  <a:lnTo>
                    <a:pt x="7976984" y="611679"/>
                  </a:lnTo>
                  <a:lnTo>
                    <a:pt x="7972075" y="619052"/>
                  </a:lnTo>
                  <a:lnTo>
                    <a:pt x="7967167" y="626426"/>
                  </a:lnTo>
                  <a:lnTo>
                    <a:pt x="7961644" y="633185"/>
                  </a:lnTo>
                  <a:lnTo>
                    <a:pt x="7955816" y="639943"/>
                  </a:lnTo>
                  <a:lnTo>
                    <a:pt x="7949987" y="646088"/>
                  </a:lnTo>
                  <a:lnTo>
                    <a:pt x="7617432" y="978809"/>
                  </a:lnTo>
                  <a:lnTo>
                    <a:pt x="7616534" y="979708"/>
                  </a:lnTo>
                </a:path>
              </a:pathLst>
            </a:custGeom>
            <a:noFill/>
            <a:ln w="28575">
              <a:solidFill>
                <a:srgbClr val="1F74AD"/>
              </a:solidFill>
            </a:ln>
          </p:spPr>
          <p:txBody>
            <a:bodyPr wrap="square" tIns="360000"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endParaRPr lang="zh-CN" altLang="en-US" sz="700" dirty="0">
                <a:latin typeface="微软雅黑" panose="020B0503020204020204" charset="-122"/>
                <a:sym typeface="Arial" panose="020B0604020202020204" pitchFamily="34" charset="0"/>
              </a:endParaRPr>
            </a:p>
          </p:txBody>
        </p:sp>
        <p:sp>
          <p:nvSpPr>
            <p:cNvPr id="208" name="任意多边形 207"/>
            <p:cNvSpPr/>
            <p:nvPr>
              <p:custDataLst>
                <p:tags r:id="rId4"/>
              </p:custDataLst>
            </p:nvPr>
          </p:nvSpPr>
          <p:spPr bwMode="auto">
            <a:xfrm>
              <a:off x="1456676" y="3380096"/>
              <a:ext cx="2177033" cy="284945"/>
            </a:xfrm>
            <a:custGeom>
              <a:avLst/>
              <a:gdLst>
                <a:gd name="connsiteX0" fmla="*/ 7098006 w 7485146"/>
                <a:gd name="connsiteY0" fmla="*/ 443714 h 979708"/>
                <a:gd name="connsiteX1" fmla="*/ 0 w 7485146"/>
                <a:gd name="connsiteY1" fmla="*/ 443714 h 979708"/>
                <a:gd name="connsiteX2" fmla="*/ 0 w 7485146"/>
                <a:gd name="connsiteY2" fmla="*/ 332875 h 979708"/>
                <a:gd name="connsiteX3" fmla="*/ 6865543 w 7485146"/>
                <a:gd name="connsiteY3" fmla="*/ 332875 h 979708"/>
                <a:gd name="connsiteX4" fmla="*/ 6839977 w 7485146"/>
                <a:gd name="connsiteY4" fmla="*/ 313673 h 979708"/>
                <a:gd name="connsiteX5" fmla="*/ 6833535 w 7485146"/>
                <a:gd name="connsiteY5" fmla="*/ 306607 h 979708"/>
                <a:gd name="connsiteX6" fmla="*/ 6827092 w 7485146"/>
                <a:gd name="connsiteY6" fmla="*/ 299541 h 979708"/>
                <a:gd name="connsiteX7" fmla="*/ 6821570 w 7485146"/>
                <a:gd name="connsiteY7" fmla="*/ 292475 h 979708"/>
                <a:gd name="connsiteX8" fmla="*/ 6816661 w 7485146"/>
                <a:gd name="connsiteY8" fmla="*/ 284487 h 979708"/>
                <a:gd name="connsiteX9" fmla="*/ 6811753 w 7485146"/>
                <a:gd name="connsiteY9" fmla="*/ 276807 h 979708"/>
                <a:gd name="connsiteX10" fmla="*/ 6807151 w 7485146"/>
                <a:gd name="connsiteY10" fmla="*/ 269126 h 979708"/>
                <a:gd name="connsiteX11" fmla="*/ 6803163 w 7485146"/>
                <a:gd name="connsiteY11" fmla="*/ 260831 h 979708"/>
                <a:gd name="connsiteX12" fmla="*/ 6799788 w 7485146"/>
                <a:gd name="connsiteY12" fmla="*/ 252844 h 979708"/>
                <a:gd name="connsiteX13" fmla="*/ 6796414 w 7485146"/>
                <a:gd name="connsiteY13" fmla="*/ 244241 h 979708"/>
                <a:gd name="connsiteX14" fmla="*/ 6793653 w 7485146"/>
                <a:gd name="connsiteY14" fmla="*/ 235639 h 979708"/>
                <a:gd name="connsiteX15" fmla="*/ 6791505 w 7485146"/>
                <a:gd name="connsiteY15" fmla="*/ 227344 h 979708"/>
                <a:gd name="connsiteX16" fmla="*/ 6789358 w 7485146"/>
                <a:gd name="connsiteY16" fmla="*/ 218742 h 979708"/>
                <a:gd name="connsiteX17" fmla="*/ 6788130 w 7485146"/>
                <a:gd name="connsiteY17" fmla="*/ 209832 h 979708"/>
                <a:gd name="connsiteX18" fmla="*/ 6786903 w 7485146"/>
                <a:gd name="connsiteY18" fmla="*/ 201230 h 979708"/>
                <a:gd name="connsiteX19" fmla="*/ 6786596 w 7485146"/>
                <a:gd name="connsiteY19" fmla="*/ 192321 h 979708"/>
                <a:gd name="connsiteX20" fmla="*/ 6786290 w 7485146"/>
                <a:gd name="connsiteY20" fmla="*/ 183719 h 979708"/>
                <a:gd name="connsiteX21" fmla="*/ 6786596 w 7485146"/>
                <a:gd name="connsiteY21" fmla="*/ 175116 h 979708"/>
                <a:gd name="connsiteX22" fmla="*/ 6786903 w 7485146"/>
                <a:gd name="connsiteY22" fmla="*/ 166207 h 979708"/>
                <a:gd name="connsiteX23" fmla="*/ 6788130 w 7485146"/>
                <a:gd name="connsiteY23" fmla="*/ 157298 h 979708"/>
                <a:gd name="connsiteX24" fmla="*/ 6789358 w 7485146"/>
                <a:gd name="connsiteY24" fmla="*/ 148388 h 979708"/>
                <a:gd name="connsiteX25" fmla="*/ 6791505 w 7485146"/>
                <a:gd name="connsiteY25" fmla="*/ 140093 h 979708"/>
                <a:gd name="connsiteX26" fmla="*/ 6793653 w 7485146"/>
                <a:gd name="connsiteY26" fmla="*/ 131491 h 979708"/>
                <a:gd name="connsiteX27" fmla="*/ 6796414 w 7485146"/>
                <a:gd name="connsiteY27" fmla="*/ 122889 h 979708"/>
                <a:gd name="connsiteX28" fmla="*/ 6799788 w 7485146"/>
                <a:gd name="connsiteY28" fmla="*/ 114594 h 979708"/>
                <a:gd name="connsiteX29" fmla="*/ 6803163 w 7485146"/>
                <a:gd name="connsiteY29" fmla="*/ 106299 h 979708"/>
                <a:gd name="connsiteX30" fmla="*/ 6807151 w 7485146"/>
                <a:gd name="connsiteY30" fmla="*/ 98311 h 979708"/>
                <a:gd name="connsiteX31" fmla="*/ 6811753 w 7485146"/>
                <a:gd name="connsiteY31" fmla="*/ 90630 h 979708"/>
                <a:gd name="connsiteX32" fmla="*/ 6816661 w 7485146"/>
                <a:gd name="connsiteY32" fmla="*/ 82643 h 979708"/>
                <a:gd name="connsiteX33" fmla="*/ 6821570 w 7485146"/>
                <a:gd name="connsiteY33" fmla="*/ 75269 h 979708"/>
                <a:gd name="connsiteX34" fmla="*/ 6827092 w 7485146"/>
                <a:gd name="connsiteY34" fmla="*/ 67896 h 979708"/>
                <a:gd name="connsiteX35" fmla="*/ 6833535 w 7485146"/>
                <a:gd name="connsiteY35" fmla="*/ 60830 h 979708"/>
                <a:gd name="connsiteX36" fmla="*/ 6839977 w 7485146"/>
                <a:gd name="connsiteY36" fmla="*/ 53764 h 979708"/>
                <a:gd name="connsiteX37" fmla="*/ 6846726 w 7485146"/>
                <a:gd name="connsiteY37" fmla="*/ 47312 h 979708"/>
                <a:gd name="connsiteX38" fmla="*/ 6854089 w 7485146"/>
                <a:gd name="connsiteY38" fmla="*/ 41475 h 979708"/>
                <a:gd name="connsiteX39" fmla="*/ 6861145 w 7485146"/>
                <a:gd name="connsiteY39" fmla="*/ 35638 h 979708"/>
                <a:gd name="connsiteX40" fmla="*/ 6868815 w 7485146"/>
                <a:gd name="connsiteY40" fmla="*/ 30415 h 979708"/>
                <a:gd name="connsiteX41" fmla="*/ 6876178 w 7485146"/>
                <a:gd name="connsiteY41" fmla="*/ 25499 h 979708"/>
                <a:gd name="connsiteX42" fmla="*/ 6884461 w 7485146"/>
                <a:gd name="connsiteY42" fmla="*/ 21198 h 979708"/>
                <a:gd name="connsiteX43" fmla="*/ 6892437 w 7485146"/>
                <a:gd name="connsiteY43" fmla="*/ 16897 h 979708"/>
                <a:gd name="connsiteX44" fmla="*/ 6900720 w 7485146"/>
                <a:gd name="connsiteY44" fmla="*/ 13518 h 979708"/>
                <a:gd name="connsiteX45" fmla="*/ 6908697 w 7485146"/>
                <a:gd name="connsiteY45" fmla="*/ 10138 h 979708"/>
                <a:gd name="connsiteX46" fmla="*/ 6917287 w 7485146"/>
                <a:gd name="connsiteY46" fmla="*/ 7680 h 979708"/>
                <a:gd name="connsiteX47" fmla="*/ 6925877 w 7485146"/>
                <a:gd name="connsiteY47" fmla="*/ 5223 h 979708"/>
                <a:gd name="connsiteX48" fmla="*/ 6934467 w 7485146"/>
                <a:gd name="connsiteY48" fmla="*/ 3687 h 979708"/>
                <a:gd name="connsiteX49" fmla="*/ 6943364 w 7485146"/>
                <a:gd name="connsiteY49" fmla="*/ 2150 h 979708"/>
                <a:gd name="connsiteX50" fmla="*/ 6951647 w 7485146"/>
                <a:gd name="connsiteY50" fmla="*/ 1229 h 979708"/>
                <a:gd name="connsiteX51" fmla="*/ 6960544 w 7485146"/>
                <a:gd name="connsiteY51" fmla="*/ 307 h 979708"/>
                <a:gd name="connsiteX52" fmla="*/ 6969440 w 7485146"/>
                <a:gd name="connsiteY52" fmla="*/ 0 h 979708"/>
                <a:gd name="connsiteX53" fmla="*/ 6978337 w 7485146"/>
                <a:gd name="connsiteY53" fmla="*/ 307 h 979708"/>
                <a:gd name="connsiteX54" fmla="*/ 6986927 w 7485146"/>
                <a:gd name="connsiteY54" fmla="*/ 1229 h 979708"/>
                <a:gd name="connsiteX55" fmla="*/ 6995824 w 7485146"/>
                <a:gd name="connsiteY55" fmla="*/ 2150 h 979708"/>
                <a:gd name="connsiteX56" fmla="*/ 7004414 w 7485146"/>
                <a:gd name="connsiteY56" fmla="*/ 3687 h 979708"/>
                <a:gd name="connsiteX57" fmla="*/ 7013311 w 7485146"/>
                <a:gd name="connsiteY57" fmla="*/ 5223 h 979708"/>
                <a:gd name="connsiteX58" fmla="*/ 7021594 w 7485146"/>
                <a:gd name="connsiteY58" fmla="*/ 7680 h 979708"/>
                <a:gd name="connsiteX59" fmla="*/ 7030184 w 7485146"/>
                <a:gd name="connsiteY59" fmla="*/ 10138 h 979708"/>
                <a:gd name="connsiteX60" fmla="*/ 7038467 w 7485146"/>
                <a:gd name="connsiteY60" fmla="*/ 13518 h 979708"/>
                <a:gd name="connsiteX61" fmla="*/ 7046750 w 7485146"/>
                <a:gd name="connsiteY61" fmla="*/ 16897 h 979708"/>
                <a:gd name="connsiteX62" fmla="*/ 7054727 w 7485146"/>
                <a:gd name="connsiteY62" fmla="*/ 21198 h 979708"/>
                <a:gd name="connsiteX63" fmla="*/ 7062703 w 7485146"/>
                <a:gd name="connsiteY63" fmla="*/ 25499 h 979708"/>
                <a:gd name="connsiteX64" fmla="*/ 7070373 w 7485146"/>
                <a:gd name="connsiteY64" fmla="*/ 30415 h 979708"/>
                <a:gd name="connsiteX65" fmla="*/ 7077736 w 7485146"/>
                <a:gd name="connsiteY65" fmla="*/ 35638 h 979708"/>
                <a:gd name="connsiteX66" fmla="*/ 7085098 w 7485146"/>
                <a:gd name="connsiteY66" fmla="*/ 41475 h 979708"/>
                <a:gd name="connsiteX67" fmla="*/ 7092154 w 7485146"/>
                <a:gd name="connsiteY67" fmla="*/ 47312 h 979708"/>
                <a:gd name="connsiteX68" fmla="*/ 7098904 w 7485146"/>
                <a:gd name="connsiteY68" fmla="*/ 53764 h 979708"/>
                <a:gd name="connsiteX69" fmla="*/ 7431459 w 7485146"/>
                <a:gd name="connsiteY69" fmla="*/ 386793 h 979708"/>
                <a:gd name="connsiteX70" fmla="*/ 7437288 w 7485146"/>
                <a:gd name="connsiteY70" fmla="*/ 392937 h 979708"/>
                <a:gd name="connsiteX71" fmla="*/ 7443116 w 7485146"/>
                <a:gd name="connsiteY71" fmla="*/ 399696 h 979708"/>
                <a:gd name="connsiteX72" fmla="*/ 7448639 w 7485146"/>
                <a:gd name="connsiteY72" fmla="*/ 406455 h 979708"/>
                <a:gd name="connsiteX73" fmla="*/ 7453547 w 7485146"/>
                <a:gd name="connsiteY73" fmla="*/ 413828 h 979708"/>
                <a:gd name="connsiteX74" fmla="*/ 7458456 w 7485146"/>
                <a:gd name="connsiteY74" fmla="*/ 421509 h 979708"/>
                <a:gd name="connsiteX75" fmla="*/ 7462751 w 7485146"/>
                <a:gd name="connsiteY75" fmla="*/ 428882 h 979708"/>
                <a:gd name="connsiteX76" fmla="*/ 7466739 w 7485146"/>
                <a:gd name="connsiteY76" fmla="*/ 436870 h 979708"/>
                <a:gd name="connsiteX77" fmla="*/ 7470727 w 7485146"/>
                <a:gd name="connsiteY77" fmla="*/ 445165 h 979708"/>
                <a:gd name="connsiteX78" fmla="*/ 7473795 w 7485146"/>
                <a:gd name="connsiteY78" fmla="*/ 453153 h 979708"/>
                <a:gd name="connsiteX79" fmla="*/ 7476556 w 7485146"/>
                <a:gd name="connsiteY79" fmla="*/ 461755 h 979708"/>
                <a:gd name="connsiteX80" fmla="*/ 7479010 w 7485146"/>
                <a:gd name="connsiteY80" fmla="*/ 470357 h 979708"/>
                <a:gd name="connsiteX81" fmla="*/ 7481158 w 7485146"/>
                <a:gd name="connsiteY81" fmla="*/ 479266 h 979708"/>
                <a:gd name="connsiteX82" fmla="*/ 7482998 w 7485146"/>
                <a:gd name="connsiteY82" fmla="*/ 488483 h 979708"/>
                <a:gd name="connsiteX83" fmla="*/ 7483919 w 7485146"/>
                <a:gd name="connsiteY83" fmla="*/ 497700 h 979708"/>
                <a:gd name="connsiteX84" fmla="*/ 7484839 w 7485146"/>
                <a:gd name="connsiteY84" fmla="*/ 506916 h 979708"/>
                <a:gd name="connsiteX85" fmla="*/ 7485146 w 7485146"/>
                <a:gd name="connsiteY85" fmla="*/ 516440 h 979708"/>
                <a:gd name="connsiteX86" fmla="*/ 7484839 w 7485146"/>
                <a:gd name="connsiteY86" fmla="*/ 525964 h 979708"/>
                <a:gd name="connsiteX87" fmla="*/ 7483919 w 7485146"/>
                <a:gd name="connsiteY87" fmla="*/ 535181 h 979708"/>
                <a:gd name="connsiteX88" fmla="*/ 7482998 w 7485146"/>
                <a:gd name="connsiteY88" fmla="*/ 544397 h 979708"/>
                <a:gd name="connsiteX89" fmla="*/ 7481158 w 7485146"/>
                <a:gd name="connsiteY89" fmla="*/ 553307 h 979708"/>
                <a:gd name="connsiteX90" fmla="*/ 7479010 w 7485146"/>
                <a:gd name="connsiteY90" fmla="*/ 562524 h 979708"/>
                <a:gd name="connsiteX91" fmla="*/ 7476556 w 7485146"/>
                <a:gd name="connsiteY91" fmla="*/ 570819 h 979708"/>
                <a:gd name="connsiteX92" fmla="*/ 7473795 w 7485146"/>
                <a:gd name="connsiteY92" fmla="*/ 579421 h 979708"/>
                <a:gd name="connsiteX93" fmla="*/ 7470727 w 7485146"/>
                <a:gd name="connsiteY93" fmla="*/ 587716 h 979708"/>
                <a:gd name="connsiteX94" fmla="*/ 7466739 w 7485146"/>
                <a:gd name="connsiteY94" fmla="*/ 596011 h 979708"/>
                <a:gd name="connsiteX95" fmla="*/ 7462751 w 7485146"/>
                <a:gd name="connsiteY95" fmla="*/ 603691 h 979708"/>
                <a:gd name="connsiteX96" fmla="*/ 7458456 w 7485146"/>
                <a:gd name="connsiteY96" fmla="*/ 611679 h 979708"/>
                <a:gd name="connsiteX97" fmla="*/ 7453547 w 7485146"/>
                <a:gd name="connsiteY97" fmla="*/ 619052 h 979708"/>
                <a:gd name="connsiteX98" fmla="*/ 7448639 w 7485146"/>
                <a:gd name="connsiteY98" fmla="*/ 626426 h 979708"/>
                <a:gd name="connsiteX99" fmla="*/ 7443116 w 7485146"/>
                <a:gd name="connsiteY99" fmla="*/ 633185 h 979708"/>
                <a:gd name="connsiteX100" fmla="*/ 7437288 w 7485146"/>
                <a:gd name="connsiteY100" fmla="*/ 639943 h 979708"/>
                <a:gd name="connsiteX101" fmla="*/ 7431459 w 7485146"/>
                <a:gd name="connsiteY101" fmla="*/ 646088 h 979708"/>
                <a:gd name="connsiteX102" fmla="*/ 7098904 w 7485146"/>
                <a:gd name="connsiteY102" fmla="*/ 978809 h 979708"/>
                <a:gd name="connsiteX103" fmla="*/ 7098006 w 7485146"/>
                <a:gd name="connsiteY103" fmla="*/ 979708 h 979708"/>
                <a:gd name="connsiteX104" fmla="*/ 7189446 w 7485146"/>
                <a:gd name="connsiteY104" fmla="*/ 535154 h 979708"/>
                <a:gd name="connsiteX0-1" fmla="*/ 7098006 w 7485146"/>
                <a:gd name="connsiteY0-2" fmla="*/ 443714 h 979708"/>
                <a:gd name="connsiteX1-3" fmla="*/ 0 w 7485146"/>
                <a:gd name="connsiteY1-4" fmla="*/ 443714 h 979708"/>
                <a:gd name="connsiteX2-5" fmla="*/ 0 w 7485146"/>
                <a:gd name="connsiteY2-6" fmla="*/ 332875 h 979708"/>
                <a:gd name="connsiteX3-7" fmla="*/ 6865543 w 7485146"/>
                <a:gd name="connsiteY3-8" fmla="*/ 332875 h 979708"/>
                <a:gd name="connsiteX4-9" fmla="*/ 6839977 w 7485146"/>
                <a:gd name="connsiteY4-10" fmla="*/ 313673 h 979708"/>
                <a:gd name="connsiteX5-11" fmla="*/ 6833535 w 7485146"/>
                <a:gd name="connsiteY5-12" fmla="*/ 306607 h 979708"/>
                <a:gd name="connsiteX6-13" fmla="*/ 6827092 w 7485146"/>
                <a:gd name="connsiteY6-14" fmla="*/ 299541 h 979708"/>
                <a:gd name="connsiteX7-15" fmla="*/ 6821570 w 7485146"/>
                <a:gd name="connsiteY7-16" fmla="*/ 292475 h 979708"/>
                <a:gd name="connsiteX8-17" fmla="*/ 6816661 w 7485146"/>
                <a:gd name="connsiteY8-18" fmla="*/ 284487 h 979708"/>
                <a:gd name="connsiteX9-19" fmla="*/ 6811753 w 7485146"/>
                <a:gd name="connsiteY9-20" fmla="*/ 276807 h 979708"/>
                <a:gd name="connsiteX10-21" fmla="*/ 6807151 w 7485146"/>
                <a:gd name="connsiteY10-22" fmla="*/ 269126 h 979708"/>
                <a:gd name="connsiteX11-23" fmla="*/ 6803163 w 7485146"/>
                <a:gd name="connsiteY11-24" fmla="*/ 260831 h 979708"/>
                <a:gd name="connsiteX12-25" fmla="*/ 6799788 w 7485146"/>
                <a:gd name="connsiteY12-26" fmla="*/ 252844 h 979708"/>
                <a:gd name="connsiteX13-27" fmla="*/ 6796414 w 7485146"/>
                <a:gd name="connsiteY13-28" fmla="*/ 244241 h 979708"/>
                <a:gd name="connsiteX14-29" fmla="*/ 6793653 w 7485146"/>
                <a:gd name="connsiteY14-30" fmla="*/ 235639 h 979708"/>
                <a:gd name="connsiteX15-31" fmla="*/ 6791505 w 7485146"/>
                <a:gd name="connsiteY15-32" fmla="*/ 227344 h 979708"/>
                <a:gd name="connsiteX16-33" fmla="*/ 6789358 w 7485146"/>
                <a:gd name="connsiteY16-34" fmla="*/ 218742 h 979708"/>
                <a:gd name="connsiteX17-35" fmla="*/ 6788130 w 7485146"/>
                <a:gd name="connsiteY17-36" fmla="*/ 209832 h 979708"/>
                <a:gd name="connsiteX18-37" fmla="*/ 6786903 w 7485146"/>
                <a:gd name="connsiteY18-38" fmla="*/ 201230 h 979708"/>
                <a:gd name="connsiteX19-39" fmla="*/ 6786596 w 7485146"/>
                <a:gd name="connsiteY19-40" fmla="*/ 192321 h 979708"/>
                <a:gd name="connsiteX20-41" fmla="*/ 6786290 w 7485146"/>
                <a:gd name="connsiteY20-42" fmla="*/ 183719 h 979708"/>
                <a:gd name="connsiteX21-43" fmla="*/ 6786596 w 7485146"/>
                <a:gd name="connsiteY21-44" fmla="*/ 175116 h 979708"/>
                <a:gd name="connsiteX22-45" fmla="*/ 6786903 w 7485146"/>
                <a:gd name="connsiteY22-46" fmla="*/ 166207 h 979708"/>
                <a:gd name="connsiteX23-47" fmla="*/ 6788130 w 7485146"/>
                <a:gd name="connsiteY23-48" fmla="*/ 157298 h 979708"/>
                <a:gd name="connsiteX24-49" fmla="*/ 6789358 w 7485146"/>
                <a:gd name="connsiteY24-50" fmla="*/ 148388 h 979708"/>
                <a:gd name="connsiteX25-51" fmla="*/ 6791505 w 7485146"/>
                <a:gd name="connsiteY25-52" fmla="*/ 140093 h 979708"/>
                <a:gd name="connsiteX26-53" fmla="*/ 6793653 w 7485146"/>
                <a:gd name="connsiteY26-54" fmla="*/ 131491 h 979708"/>
                <a:gd name="connsiteX27-55" fmla="*/ 6796414 w 7485146"/>
                <a:gd name="connsiteY27-56" fmla="*/ 122889 h 979708"/>
                <a:gd name="connsiteX28-57" fmla="*/ 6799788 w 7485146"/>
                <a:gd name="connsiteY28-58" fmla="*/ 114594 h 979708"/>
                <a:gd name="connsiteX29-59" fmla="*/ 6803163 w 7485146"/>
                <a:gd name="connsiteY29-60" fmla="*/ 106299 h 979708"/>
                <a:gd name="connsiteX30-61" fmla="*/ 6807151 w 7485146"/>
                <a:gd name="connsiteY30-62" fmla="*/ 98311 h 979708"/>
                <a:gd name="connsiteX31-63" fmla="*/ 6811753 w 7485146"/>
                <a:gd name="connsiteY31-64" fmla="*/ 90630 h 979708"/>
                <a:gd name="connsiteX32-65" fmla="*/ 6816661 w 7485146"/>
                <a:gd name="connsiteY32-66" fmla="*/ 82643 h 979708"/>
                <a:gd name="connsiteX33-67" fmla="*/ 6821570 w 7485146"/>
                <a:gd name="connsiteY33-68" fmla="*/ 75269 h 979708"/>
                <a:gd name="connsiteX34-69" fmla="*/ 6827092 w 7485146"/>
                <a:gd name="connsiteY34-70" fmla="*/ 67896 h 979708"/>
                <a:gd name="connsiteX35-71" fmla="*/ 6833535 w 7485146"/>
                <a:gd name="connsiteY35-72" fmla="*/ 60830 h 979708"/>
                <a:gd name="connsiteX36-73" fmla="*/ 6839977 w 7485146"/>
                <a:gd name="connsiteY36-74" fmla="*/ 53764 h 979708"/>
                <a:gd name="connsiteX37-75" fmla="*/ 6846726 w 7485146"/>
                <a:gd name="connsiteY37-76" fmla="*/ 47312 h 979708"/>
                <a:gd name="connsiteX38-77" fmla="*/ 6854089 w 7485146"/>
                <a:gd name="connsiteY38-78" fmla="*/ 41475 h 979708"/>
                <a:gd name="connsiteX39-79" fmla="*/ 6861145 w 7485146"/>
                <a:gd name="connsiteY39-80" fmla="*/ 35638 h 979708"/>
                <a:gd name="connsiteX40-81" fmla="*/ 6868815 w 7485146"/>
                <a:gd name="connsiteY40-82" fmla="*/ 30415 h 979708"/>
                <a:gd name="connsiteX41-83" fmla="*/ 6876178 w 7485146"/>
                <a:gd name="connsiteY41-84" fmla="*/ 25499 h 979708"/>
                <a:gd name="connsiteX42-85" fmla="*/ 6884461 w 7485146"/>
                <a:gd name="connsiteY42-86" fmla="*/ 21198 h 979708"/>
                <a:gd name="connsiteX43-87" fmla="*/ 6892437 w 7485146"/>
                <a:gd name="connsiteY43-88" fmla="*/ 16897 h 979708"/>
                <a:gd name="connsiteX44-89" fmla="*/ 6900720 w 7485146"/>
                <a:gd name="connsiteY44-90" fmla="*/ 13518 h 979708"/>
                <a:gd name="connsiteX45-91" fmla="*/ 6908697 w 7485146"/>
                <a:gd name="connsiteY45-92" fmla="*/ 10138 h 979708"/>
                <a:gd name="connsiteX46-93" fmla="*/ 6917287 w 7485146"/>
                <a:gd name="connsiteY46-94" fmla="*/ 7680 h 979708"/>
                <a:gd name="connsiteX47-95" fmla="*/ 6925877 w 7485146"/>
                <a:gd name="connsiteY47-96" fmla="*/ 5223 h 979708"/>
                <a:gd name="connsiteX48-97" fmla="*/ 6934467 w 7485146"/>
                <a:gd name="connsiteY48-98" fmla="*/ 3687 h 979708"/>
                <a:gd name="connsiteX49-99" fmla="*/ 6943364 w 7485146"/>
                <a:gd name="connsiteY49-100" fmla="*/ 2150 h 979708"/>
                <a:gd name="connsiteX50-101" fmla="*/ 6951647 w 7485146"/>
                <a:gd name="connsiteY50-102" fmla="*/ 1229 h 979708"/>
                <a:gd name="connsiteX51-103" fmla="*/ 6960544 w 7485146"/>
                <a:gd name="connsiteY51-104" fmla="*/ 307 h 979708"/>
                <a:gd name="connsiteX52-105" fmla="*/ 6969440 w 7485146"/>
                <a:gd name="connsiteY52-106" fmla="*/ 0 h 979708"/>
                <a:gd name="connsiteX53-107" fmla="*/ 6978337 w 7485146"/>
                <a:gd name="connsiteY53-108" fmla="*/ 307 h 979708"/>
                <a:gd name="connsiteX54-109" fmla="*/ 6986927 w 7485146"/>
                <a:gd name="connsiteY54-110" fmla="*/ 1229 h 979708"/>
                <a:gd name="connsiteX55-111" fmla="*/ 6995824 w 7485146"/>
                <a:gd name="connsiteY55-112" fmla="*/ 2150 h 979708"/>
                <a:gd name="connsiteX56-113" fmla="*/ 7004414 w 7485146"/>
                <a:gd name="connsiteY56-114" fmla="*/ 3687 h 979708"/>
                <a:gd name="connsiteX57-115" fmla="*/ 7013311 w 7485146"/>
                <a:gd name="connsiteY57-116" fmla="*/ 5223 h 979708"/>
                <a:gd name="connsiteX58-117" fmla="*/ 7021594 w 7485146"/>
                <a:gd name="connsiteY58-118" fmla="*/ 7680 h 979708"/>
                <a:gd name="connsiteX59-119" fmla="*/ 7030184 w 7485146"/>
                <a:gd name="connsiteY59-120" fmla="*/ 10138 h 979708"/>
                <a:gd name="connsiteX60-121" fmla="*/ 7038467 w 7485146"/>
                <a:gd name="connsiteY60-122" fmla="*/ 13518 h 979708"/>
                <a:gd name="connsiteX61-123" fmla="*/ 7046750 w 7485146"/>
                <a:gd name="connsiteY61-124" fmla="*/ 16897 h 979708"/>
                <a:gd name="connsiteX62-125" fmla="*/ 7054727 w 7485146"/>
                <a:gd name="connsiteY62-126" fmla="*/ 21198 h 979708"/>
                <a:gd name="connsiteX63-127" fmla="*/ 7062703 w 7485146"/>
                <a:gd name="connsiteY63-128" fmla="*/ 25499 h 979708"/>
                <a:gd name="connsiteX64-129" fmla="*/ 7070373 w 7485146"/>
                <a:gd name="connsiteY64-130" fmla="*/ 30415 h 979708"/>
                <a:gd name="connsiteX65-131" fmla="*/ 7077736 w 7485146"/>
                <a:gd name="connsiteY65-132" fmla="*/ 35638 h 979708"/>
                <a:gd name="connsiteX66-133" fmla="*/ 7085098 w 7485146"/>
                <a:gd name="connsiteY66-134" fmla="*/ 41475 h 979708"/>
                <a:gd name="connsiteX67-135" fmla="*/ 7092154 w 7485146"/>
                <a:gd name="connsiteY67-136" fmla="*/ 47312 h 979708"/>
                <a:gd name="connsiteX68-137" fmla="*/ 7098904 w 7485146"/>
                <a:gd name="connsiteY68-138" fmla="*/ 53764 h 979708"/>
                <a:gd name="connsiteX69-139" fmla="*/ 7431459 w 7485146"/>
                <a:gd name="connsiteY69-140" fmla="*/ 386793 h 979708"/>
                <a:gd name="connsiteX70-141" fmla="*/ 7437288 w 7485146"/>
                <a:gd name="connsiteY70-142" fmla="*/ 392937 h 979708"/>
                <a:gd name="connsiteX71-143" fmla="*/ 7443116 w 7485146"/>
                <a:gd name="connsiteY71-144" fmla="*/ 399696 h 979708"/>
                <a:gd name="connsiteX72-145" fmla="*/ 7448639 w 7485146"/>
                <a:gd name="connsiteY72-146" fmla="*/ 406455 h 979708"/>
                <a:gd name="connsiteX73-147" fmla="*/ 7453547 w 7485146"/>
                <a:gd name="connsiteY73-148" fmla="*/ 413828 h 979708"/>
                <a:gd name="connsiteX74-149" fmla="*/ 7458456 w 7485146"/>
                <a:gd name="connsiteY74-150" fmla="*/ 421509 h 979708"/>
                <a:gd name="connsiteX75-151" fmla="*/ 7462751 w 7485146"/>
                <a:gd name="connsiteY75-152" fmla="*/ 428882 h 979708"/>
                <a:gd name="connsiteX76-153" fmla="*/ 7466739 w 7485146"/>
                <a:gd name="connsiteY76-154" fmla="*/ 436870 h 979708"/>
                <a:gd name="connsiteX77-155" fmla="*/ 7470727 w 7485146"/>
                <a:gd name="connsiteY77-156" fmla="*/ 445165 h 979708"/>
                <a:gd name="connsiteX78-157" fmla="*/ 7473795 w 7485146"/>
                <a:gd name="connsiteY78-158" fmla="*/ 453153 h 979708"/>
                <a:gd name="connsiteX79-159" fmla="*/ 7476556 w 7485146"/>
                <a:gd name="connsiteY79-160" fmla="*/ 461755 h 979708"/>
                <a:gd name="connsiteX80-161" fmla="*/ 7479010 w 7485146"/>
                <a:gd name="connsiteY80-162" fmla="*/ 470357 h 979708"/>
                <a:gd name="connsiteX81-163" fmla="*/ 7481158 w 7485146"/>
                <a:gd name="connsiteY81-164" fmla="*/ 479266 h 979708"/>
                <a:gd name="connsiteX82-165" fmla="*/ 7482998 w 7485146"/>
                <a:gd name="connsiteY82-166" fmla="*/ 488483 h 979708"/>
                <a:gd name="connsiteX83-167" fmla="*/ 7483919 w 7485146"/>
                <a:gd name="connsiteY83-168" fmla="*/ 497700 h 979708"/>
                <a:gd name="connsiteX84-169" fmla="*/ 7484839 w 7485146"/>
                <a:gd name="connsiteY84-170" fmla="*/ 506916 h 979708"/>
                <a:gd name="connsiteX85-171" fmla="*/ 7485146 w 7485146"/>
                <a:gd name="connsiteY85-172" fmla="*/ 516440 h 979708"/>
                <a:gd name="connsiteX86-173" fmla="*/ 7484839 w 7485146"/>
                <a:gd name="connsiteY86-174" fmla="*/ 525964 h 979708"/>
                <a:gd name="connsiteX87-175" fmla="*/ 7483919 w 7485146"/>
                <a:gd name="connsiteY87-176" fmla="*/ 535181 h 979708"/>
                <a:gd name="connsiteX88-177" fmla="*/ 7482998 w 7485146"/>
                <a:gd name="connsiteY88-178" fmla="*/ 544397 h 979708"/>
                <a:gd name="connsiteX89-179" fmla="*/ 7481158 w 7485146"/>
                <a:gd name="connsiteY89-180" fmla="*/ 553307 h 979708"/>
                <a:gd name="connsiteX90-181" fmla="*/ 7479010 w 7485146"/>
                <a:gd name="connsiteY90-182" fmla="*/ 562524 h 979708"/>
                <a:gd name="connsiteX91-183" fmla="*/ 7476556 w 7485146"/>
                <a:gd name="connsiteY91-184" fmla="*/ 570819 h 979708"/>
                <a:gd name="connsiteX92-185" fmla="*/ 7473795 w 7485146"/>
                <a:gd name="connsiteY92-186" fmla="*/ 579421 h 979708"/>
                <a:gd name="connsiteX93-187" fmla="*/ 7470727 w 7485146"/>
                <a:gd name="connsiteY93-188" fmla="*/ 587716 h 979708"/>
                <a:gd name="connsiteX94-189" fmla="*/ 7466739 w 7485146"/>
                <a:gd name="connsiteY94-190" fmla="*/ 596011 h 979708"/>
                <a:gd name="connsiteX95-191" fmla="*/ 7462751 w 7485146"/>
                <a:gd name="connsiteY95-192" fmla="*/ 603691 h 979708"/>
                <a:gd name="connsiteX96-193" fmla="*/ 7458456 w 7485146"/>
                <a:gd name="connsiteY96-194" fmla="*/ 611679 h 979708"/>
                <a:gd name="connsiteX97-195" fmla="*/ 7453547 w 7485146"/>
                <a:gd name="connsiteY97-196" fmla="*/ 619052 h 979708"/>
                <a:gd name="connsiteX98-197" fmla="*/ 7448639 w 7485146"/>
                <a:gd name="connsiteY98-198" fmla="*/ 626426 h 979708"/>
                <a:gd name="connsiteX99-199" fmla="*/ 7443116 w 7485146"/>
                <a:gd name="connsiteY99-200" fmla="*/ 633185 h 979708"/>
                <a:gd name="connsiteX100-201" fmla="*/ 7437288 w 7485146"/>
                <a:gd name="connsiteY100-202" fmla="*/ 639943 h 979708"/>
                <a:gd name="connsiteX101-203" fmla="*/ 7431459 w 7485146"/>
                <a:gd name="connsiteY101-204" fmla="*/ 646088 h 979708"/>
                <a:gd name="connsiteX102-205" fmla="*/ 7098904 w 7485146"/>
                <a:gd name="connsiteY102-206" fmla="*/ 978809 h 979708"/>
                <a:gd name="connsiteX103-207" fmla="*/ 7098006 w 7485146"/>
                <a:gd name="connsiteY103-208" fmla="*/ 979708 h 979708"/>
                <a:gd name="connsiteX0-209" fmla="*/ 0 w 7485146"/>
                <a:gd name="connsiteY0-210" fmla="*/ 443714 h 979708"/>
                <a:gd name="connsiteX1-211" fmla="*/ 0 w 7485146"/>
                <a:gd name="connsiteY1-212" fmla="*/ 332875 h 979708"/>
                <a:gd name="connsiteX2-213" fmla="*/ 6865543 w 7485146"/>
                <a:gd name="connsiteY2-214" fmla="*/ 332875 h 979708"/>
                <a:gd name="connsiteX3-215" fmla="*/ 6839977 w 7485146"/>
                <a:gd name="connsiteY3-216" fmla="*/ 313673 h 979708"/>
                <a:gd name="connsiteX4-217" fmla="*/ 6833535 w 7485146"/>
                <a:gd name="connsiteY4-218" fmla="*/ 306607 h 979708"/>
                <a:gd name="connsiteX5-219" fmla="*/ 6827092 w 7485146"/>
                <a:gd name="connsiteY5-220" fmla="*/ 299541 h 979708"/>
                <a:gd name="connsiteX6-221" fmla="*/ 6821570 w 7485146"/>
                <a:gd name="connsiteY6-222" fmla="*/ 292475 h 979708"/>
                <a:gd name="connsiteX7-223" fmla="*/ 6816661 w 7485146"/>
                <a:gd name="connsiteY7-224" fmla="*/ 284487 h 979708"/>
                <a:gd name="connsiteX8-225" fmla="*/ 6811753 w 7485146"/>
                <a:gd name="connsiteY8-226" fmla="*/ 276807 h 979708"/>
                <a:gd name="connsiteX9-227" fmla="*/ 6807151 w 7485146"/>
                <a:gd name="connsiteY9-228" fmla="*/ 269126 h 979708"/>
                <a:gd name="connsiteX10-229" fmla="*/ 6803163 w 7485146"/>
                <a:gd name="connsiteY10-230" fmla="*/ 260831 h 979708"/>
                <a:gd name="connsiteX11-231" fmla="*/ 6799788 w 7485146"/>
                <a:gd name="connsiteY11-232" fmla="*/ 252844 h 979708"/>
                <a:gd name="connsiteX12-233" fmla="*/ 6796414 w 7485146"/>
                <a:gd name="connsiteY12-234" fmla="*/ 244241 h 979708"/>
                <a:gd name="connsiteX13-235" fmla="*/ 6793653 w 7485146"/>
                <a:gd name="connsiteY13-236" fmla="*/ 235639 h 979708"/>
                <a:gd name="connsiteX14-237" fmla="*/ 6791505 w 7485146"/>
                <a:gd name="connsiteY14-238" fmla="*/ 227344 h 979708"/>
                <a:gd name="connsiteX15-239" fmla="*/ 6789358 w 7485146"/>
                <a:gd name="connsiteY15-240" fmla="*/ 218742 h 979708"/>
                <a:gd name="connsiteX16-241" fmla="*/ 6788130 w 7485146"/>
                <a:gd name="connsiteY16-242" fmla="*/ 209832 h 979708"/>
                <a:gd name="connsiteX17-243" fmla="*/ 6786903 w 7485146"/>
                <a:gd name="connsiteY17-244" fmla="*/ 201230 h 979708"/>
                <a:gd name="connsiteX18-245" fmla="*/ 6786596 w 7485146"/>
                <a:gd name="connsiteY18-246" fmla="*/ 192321 h 979708"/>
                <a:gd name="connsiteX19-247" fmla="*/ 6786290 w 7485146"/>
                <a:gd name="connsiteY19-248" fmla="*/ 183719 h 979708"/>
                <a:gd name="connsiteX20-249" fmla="*/ 6786596 w 7485146"/>
                <a:gd name="connsiteY20-250" fmla="*/ 175116 h 979708"/>
                <a:gd name="connsiteX21-251" fmla="*/ 6786903 w 7485146"/>
                <a:gd name="connsiteY21-252" fmla="*/ 166207 h 979708"/>
                <a:gd name="connsiteX22-253" fmla="*/ 6788130 w 7485146"/>
                <a:gd name="connsiteY22-254" fmla="*/ 157298 h 979708"/>
                <a:gd name="connsiteX23-255" fmla="*/ 6789358 w 7485146"/>
                <a:gd name="connsiteY23-256" fmla="*/ 148388 h 979708"/>
                <a:gd name="connsiteX24-257" fmla="*/ 6791505 w 7485146"/>
                <a:gd name="connsiteY24-258" fmla="*/ 140093 h 979708"/>
                <a:gd name="connsiteX25-259" fmla="*/ 6793653 w 7485146"/>
                <a:gd name="connsiteY25-260" fmla="*/ 131491 h 979708"/>
                <a:gd name="connsiteX26-261" fmla="*/ 6796414 w 7485146"/>
                <a:gd name="connsiteY26-262" fmla="*/ 122889 h 979708"/>
                <a:gd name="connsiteX27-263" fmla="*/ 6799788 w 7485146"/>
                <a:gd name="connsiteY27-264" fmla="*/ 114594 h 979708"/>
                <a:gd name="connsiteX28-265" fmla="*/ 6803163 w 7485146"/>
                <a:gd name="connsiteY28-266" fmla="*/ 106299 h 979708"/>
                <a:gd name="connsiteX29-267" fmla="*/ 6807151 w 7485146"/>
                <a:gd name="connsiteY29-268" fmla="*/ 98311 h 979708"/>
                <a:gd name="connsiteX30-269" fmla="*/ 6811753 w 7485146"/>
                <a:gd name="connsiteY30-270" fmla="*/ 90630 h 979708"/>
                <a:gd name="connsiteX31-271" fmla="*/ 6816661 w 7485146"/>
                <a:gd name="connsiteY31-272" fmla="*/ 82643 h 979708"/>
                <a:gd name="connsiteX32-273" fmla="*/ 6821570 w 7485146"/>
                <a:gd name="connsiteY32-274" fmla="*/ 75269 h 979708"/>
                <a:gd name="connsiteX33-275" fmla="*/ 6827092 w 7485146"/>
                <a:gd name="connsiteY33-276" fmla="*/ 67896 h 979708"/>
                <a:gd name="connsiteX34-277" fmla="*/ 6833535 w 7485146"/>
                <a:gd name="connsiteY34-278" fmla="*/ 60830 h 979708"/>
                <a:gd name="connsiteX35-279" fmla="*/ 6839977 w 7485146"/>
                <a:gd name="connsiteY35-280" fmla="*/ 53764 h 979708"/>
                <a:gd name="connsiteX36-281" fmla="*/ 6846726 w 7485146"/>
                <a:gd name="connsiteY36-282" fmla="*/ 47312 h 979708"/>
                <a:gd name="connsiteX37-283" fmla="*/ 6854089 w 7485146"/>
                <a:gd name="connsiteY37-284" fmla="*/ 41475 h 979708"/>
                <a:gd name="connsiteX38-285" fmla="*/ 6861145 w 7485146"/>
                <a:gd name="connsiteY38-286" fmla="*/ 35638 h 979708"/>
                <a:gd name="connsiteX39-287" fmla="*/ 6868815 w 7485146"/>
                <a:gd name="connsiteY39-288" fmla="*/ 30415 h 979708"/>
                <a:gd name="connsiteX40-289" fmla="*/ 6876178 w 7485146"/>
                <a:gd name="connsiteY40-290" fmla="*/ 25499 h 979708"/>
                <a:gd name="connsiteX41-291" fmla="*/ 6884461 w 7485146"/>
                <a:gd name="connsiteY41-292" fmla="*/ 21198 h 979708"/>
                <a:gd name="connsiteX42-293" fmla="*/ 6892437 w 7485146"/>
                <a:gd name="connsiteY42-294" fmla="*/ 16897 h 979708"/>
                <a:gd name="connsiteX43-295" fmla="*/ 6900720 w 7485146"/>
                <a:gd name="connsiteY43-296" fmla="*/ 13518 h 979708"/>
                <a:gd name="connsiteX44-297" fmla="*/ 6908697 w 7485146"/>
                <a:gd name="connsiteY44-298" fmla="*/ 10138 h 979708"/>
                <a:gd name="connsiteX45-299" fmla="*/ 6917287 w 7485146"/>
                <a:gd name="connsiteY45-300" fmla="*/ 7680 h 979708"/>
                <a:gd name="connsiteX46-301" fmla="*/ 6925877 w 7485146"/>
                <a:gd name="connsiteY46-302" fmla="*/ 5223 h 979708"/>
                <a:gd name="connsiteX47-303" fmla="*/ 6934467 w 7485146"/>
                <a:gd name="connsiteY47-304" fmla="*/ 3687 h 979708"/>
                <a:gd name="connsiteX48-305" fmla="*/ 6943364 w 7485146"/>
                <a:gd name="connsiteY48-306" fmla="*/ 2150 h 979708"/>
                <a:gd name="connsiteX49-307" fmla="*/ 6951647 w 7485146"/>
                <a:gd name="connsiteY49-308" fmla="*/ 1229 h 979708"/>
                <a:gd name="connsiteX50-309" fmla="*/ 6960544 w 7485146"/>
                <a:gd name="connsiteY50-310" fmla="*/ 307 h 979708"/>
                <a:gd name="connsiteX51-311" fmla="*/ 6969440 w 7485146"/>
                <a:gd name="connsiteY51-312" fmla="*/ 0 h 979708"/>
                <a:gd name="connsiteX52-313" fmla="*/ 6978337 w 7485146"/>
                <a:gd name="connsiteY52-314" fmla="*/ 307 h 979708"/>
                <a:gd name="connsiteX53-315" fmla="*/ 6986927 w 7485146"/>
                <a:gd name="connsiteY53-316" fmla="*/ 1229 h 979708"/>
                <a:gd name="connsiteX54-317" fmla="*/ 6995824 w 7485146"/>
                <a:gd name="connsiteY54-318" fmla="*/ 2150 h 979708"/>
                <a:gd name="connsiteX55-319" fmla="*/ 7004414 w 7485146"/>
                <a:gd name="connsiteY55-320" fmla="*/ 3687 h 979708"/>
                <a:gd name="connsiteX56-321" fmla="*/ 7013311 w 7485146"/>
                <a:gd name="connsiteY56-322" fmla="*/ 5223 h 979708"/>
                <a:gd name="connsiteX57-323" fmla="*/ 7021594 w 7485146"/>
                <a:gd name="connsiteY57-324" fmla="*/ 7680 h 979708"/>
                <a:gd name="connsiteX58-325" fmla="*/ 7030184 w 7485146"/>
                <a:gd name="connsiteY58-326" fmla="*/ 10138 h 979708"/>
                <a:gd name="connsiteX59-327" fmla="*/ 7038467 w 7485146"/>
                <a:gd name="connsiteY59-328" fmla="*/ 13518 h 979708"/>
                <a:gd name="connsiteX60-329" fmla="*/ 7046750 w 7485146"/>
                <a:gd name="connsiteY60-330" fmla="*/ 16897 h 979708"/>
                <a:gd name="connsiteX61-331" fmla="*/ 7054727 w 7485146"/>
                <a:gd name="connsiteY61-332" fmla="*/ 21198 h 979708"/>
                <a:gd name="connsiteX62-333" fmla="*/ 7062703 w 7485146"/>
                <a:gd name="connsiteY62-334" fmla="*/ 25499 h 979708"/>
                <a:gd name="connsiteX63-335" fmla="*/ 7070373 w 7485146"/>
                <a:gd name="connsiteY63-336" fmla="*/ 30415 h 979708"/>
                <a:gd name="connsiteX64-337" fmla="*/ 7077736 w 7485146"/>
                <a:gd name="connsiteY64-338" fmla="*/ 35638 h 979708"/>
                <a:gd name="connsiteX65-339" fmla="*/ 7085098 w 7485146"/>
                <a:gd name="connsiteY65-340" fmla="*/ 41475 h 979708"/>
                <a:gd name="connsiteX66-341" fmla="*/ 7092154 w 7485146"/>
                <a:gd name="connsiteY66-342" fmla="*/ 47312 h 979708"/>
                <a:gd name="connsiteX67-343" fmla="*/ 7098904 w 7485146"/>
                <a:gd name="connsiteY67-344" fmla="*/ 53764 h 979708"/>
                <a:gd name="connsiteX68-345" fmla="*/ 7431459 w 7485146"/>
                <a:gd name="connsiteY68-346" fmla="*/ 386793 h 979708"/>
                <a:gd name="connsiteX69-347" fmla="*/ 7437288 w 7485146"/>
                <a:gd name="connsiteY69-348" fmla="*/ 392937 h 979708"/>
                <a:gd name="connsiteX70-349" fmla="*/ 7443116 w 7485146"/>
                <a:gd name="connsiteY70-350" fmla="*/ 399696 h 979708"/>
                <a:gd name="connsiteX71-351" fmla="*/ 7448639 w 7485146"/>
                <a:gd name="connsiteY71-352" fmla="*/ 406455 h 979708"/>
                <a:gd name="connsiteX72-353" fmla="*/ 7453547 w 7485146"/>
                <a:gd name="connsiteY72-354" fmla="*/ 413828 h 979708"/>
                <a:gd name="connsiteX73-355" fmla="*/ 7458456 w 7485146"/>
                <a:gd name="connsiteY73-356" fmla="*/ 421509 h 979708"/>
                <a:gd name="connsiteX74-357" fmla="*/ 7462751 w 7485146"/>
                <a:gd name="connsiteY74-358" fmla="*/ 428882 h 979708"/>
                <a:gd name="connsiteX75-359" fmla="*/ 7466739 w 7485146"/>
                <a:gd name="connsiteY75-360" fmla="*/ 436870 h 979708"/>
                <a:gd name="connsiteX76-361" fmla="*/ 7470727 w 7485146"/>
                <a:gd name="connsiteY76-362" fmla="*/ 445165 h 979708"/>
                <a:gd name="connsiteX77-363" fmla="*/ 7473795 w 7485146"/>
                <a:gd name="connsiteY77-364" fmla="*/ 453153 h 979708"/>
                <a:gd name="connsiteX78-365" fmla="*/ 7476556 w 7485146"/>
                <a:gd name="connsiteY78-366" fmla="*/ 461755 h 979708"/>
                <a:gd name="connsiteX79-367" fmla="*/ 7479010 w 7485146"/>
                <a:gd name="connsiteY79-368" fmla="*/ 470357 h 979708"/>
                <a:gd name="connsiteX80-369" fmla="*/ 7481158 w 7485146"/>
                <a:gd name="connsiteY80-370" fmla="*/ 479266 h 979708"/>
                <a:gd name="connsiteX81-371" fmla="*/ 7482998 w 7485146"/>
                <a:gd name="connsiteY81-372" fmla="*/ 488483 h 979708"/>
                <a:gd name="connsiteX82-373" fmla="*/ 7483919 w 7485146"/>
                <a:gd name="connsiteY82-374" fmla="*/ 497700 h 979708"/>
                <a:gd name="connsiteX83-375" fmla="*/ 7484839 w 7485146"/>
                <a:gd name="connsiteY83-376" fmla="*/ 506916 h 979708"/>
                <a:gd name="connsiteX84-377" fmla="*/ 7485146 w 7485146"/>
                <a:gd name="connsiteY84-378" fmla="*/ 516440 h 979708"/>
                <a:gd name="connsiteX85-379" fmla="*/ 7484839 w 7485146"/>
                <a:gd name="connsiteY85-380" fmla="*/ 525964 h 979708"/>
                <a:gd name="connsiteX86-381" fmla="*/ 7483919 w 7485146"/>
                <a:gd name="connsiteY86-382" fmla="*/ 535181 h 979708"/>
                <a:gd name="connsiteX87-383" fmla="*/ 7482998 w 7485146"/>
                <a:gd name="connsiteY87-384" fmla="*/ 544397 h 979708"/>
                <a:gd name="connsiteX88-385" fmla="*/ 7481158 w 7485146"/>
                <a:gd name="connsiteY88-386" fmla="*/ 553307 h 979708"/>
                <a:gd name="connsiteX89-387" fmla="*/ 7479010 w 7485146"/>
                <a:gd name="connsiteY89-388" fmla="*/ 562524 h 979708"/>
                <a:gd name="connsiteX90-389" fmla="*/ 7476556 w 7485146"/>
                <a:gd name="connsiteY90-390" fmla="*/ 570819 h 979708"/>
                <a:gd name="connsiteX91-391" fmla="*/ 7473795 w 7485146"/>
                <a:gd name="connsiteY91-392" fmla="*/ 579421 h 979708"/>
                <a:gd name="connsiteX92-393" fmla="*/ 7470727 w 7485146"/>
                <a:gd name="connsiteY92-394" fmla="*/ 587716 h 979708"/>
                <a:gd name="connsiteX93-395" fmla="*/ 7466739 w 7485146"/>
                <a:gd name="connsiteY93-396" fmla="*/ 596011 h 979708"/>
                <a:gd name="connsiteX94-397" fmla="*/ 7462751 w 7485146"/>
                <a:gd name="connsiteY94-398" fmla="*/ 603691 h 979708"/>
                <a:gd name="connsiteX95-399" fmla="*/ 7458456 w 7485146"/>
                <a:gd name="connsiteY95-400" fmla="*/ 611679 h 979708"/>
                <a:gd name="connsiteX96-401" fmla="*/ 7453547 w 7485146"/>
                <a:gd name="connsiteY96-402" fmla="*/ 619052 h 979708"/>
                <a:gd name="connsiteX97-403" fmla="*/ 7448639 w 7485146"/>
                <a:gd name="connsiteY97-404" fmla="*/ 626426 h 979708"/>
                <a:gd name="connsiteX98-405" fmla="*/ 7443116 w 7485146"/>
                <a:gd name="connsiteY98-406" fmla="*/ 633185 h 979708"/>
                <a:gd name="connsiteX99-407" fmla="*/ 7437288 w 7485146"/>
                <a:gd name="connsiteY99-408" fmla="*/ 639943 h 979708"/>
                <a:gd name="connsiteX100-409" fmla="*/ 7431459 w 7485146"/>
                <a:gd name="connsiteY100-410" fmla="*/ 646088 h 979708"/>
                <a:gd name="connsiteX101-411" fmla="*/ 7098904 w 7485146"/>
                <a:gd name="connsiteY101-412" fmla="*/ 978809 h 979708"/>
                <a:gd name="connsiteX102-413" fmla="*/ 7098006 w 7485146"/>
                <a:gd name="connsiteY102-414" fmla="*/ 979708 h 979708"/>
                <a:gd name="connsiteX0-415" fmla="*/ 0 w 7485146"/>
                <a:gd name="connsiteY0-416" fmla="*/ 332875 h 979708"/>
                <a:gd name="connsiteX1-417" fmla="*/ 6865543 w 7485146"/>
                <a:gd name="connsiteY1-418" fmla="*/ 332875 h 979708"/>
                <a:gd name="connsiteX2-419" fmla="*/ 6839977 w 7485146"/>
                <a:gd name="connsiteY2-420" fmla="*/ 313673 h 979708"/>
                <a:gd name="connsiteX3-421" fmla="*/ 6833535 w 7485146"/>
                <a:gd name="connsiteY3-422" fmla="*/ 306607 h 979708"/>
                <a:gd name="connsiteX4-423" fmla="*/ 6827092 w 7485146"/>
                <a:gd name="connsiteY4-424" fmla="*/ 299541 h 979708"/>
                <a:gd name="connsiteX5-425" fmla="*/ 6821570 w 7485146"/>
                <a:gd name="connsiteY5-426" fmla="*/ 292475 h 979708"/>
                <a:gd name="connsiteX6-427" fmla="*/ 6816661 w 7485146"/>
                <a:gd name="connsiteY6-428" fmla="*/ 284487 h 979708"/>
                <a:gd name="connsiteX7-429" fmla="*/ 6811753 w 7485146"/>
                <a:gd name="connsiteY7-430" fmla="*/ 276807 h 979708"/>
                <a:gd name="connsiteX8-431" fmla="*/ 6807151 w 7485146"/>
                <a:gd name="connsiteY8-432" fmla="*/ 269126 h 979708"/>
                <a:gd name="connsiteX9-433" fmla="*/ 6803163 w 7485146"/>
                <a:gd name="connsiteY9-434" fmla="*/ 260831 h 979708"/>
                <a:gd name="connsiteX10-435" fmla="*/ 6799788 w 7485146"/>
                <a:gd name="connsiteY10-436" fmla="*/ 252844 h 979708"/>
                <a:gd name="connsiteX11-437" fmla="*/ 6796414 w 7485146"/>
                <a:gd name="connsiteY11-438" fmla="*/ 244241 h 979708"/>
                <a:gd name="connsiteX12-439" fmla="*/ 6793653 w 7485146"/>
                <a:gd name="connsiteY12-440" fmla="*/ 235639 h 979708"/>
                <a:gd name="connsiteX13-441" fmla="*/ 6791505 w 7485146"/>
                <a:gd name="connsiteY13-442" fmla="*/ 227344 h 979708"/>
                <a:gd name="connsiteX14-443" fmla="*/ 6789358 w 7485146"/>
                <a:gd name="connsiteY14-444" fmla="*/ 218742 h 979708"/>
                <a:gd name="connsiteX15-445" fmla="*/ 6788130 w 7485146"/>
                <a:gd name="connsiteY15-446" fmla="*/ 209832 h 979708"/>
                <a:gd name="connsiteX16-447" fmla="*/ 6786903 w 7485146"/>
                <a:gd name="connsiteY16-448" fmla="*/ 201230 h 979708"/>
                <a:gd name="connsiteX17-449" fmla="*/ 6786596 w 7485146"/>
                <a:gd name="connsiteY17-450" fmla="*/ 192321 h 979708"/>
                <a:gd name="connsiteX18-451" fmla="*/ 6786290 w 7485146"/>
                <a:gd name="connsiteY18-452" fmla="*/ 183719 h 979708"/>
                <a:gd name="connsiteX19-453" fmla="*/ 6786596 w 7485146"/>
                <a:gd name="connsiteY19-454" fmla="*/ 175116 h 979708"/>
                <a:gd name="connsiteX20-455" fmla="*/ 6786903 w 7485146"/>
                <a:gd name="connsiteY20-456" fmla="*/ 166207 h 979708"/>
                <a:gd name="connsiteX21-457" fmla="*/ 6788130 w 7485146"/>
                <a:gd name="connsiteY21-458" fmla="*/ 157298 h 979708"/>
                <a:gd name="connsiteX22-459" fmla="*/ 6789358 w 7485146"/>
                <a:gd name="connsiteY22-460" fmla="*/ 148388 h 979708"/>
                <a:gd name="connsiteX23-461" fmla="*/ 6791505 w 7485146"/>
                <a:gd name="connsiteY23-462" fmla="*/ 140093 h 979708"/>
                <a:gd name="connsiteX24-463" fmla="*/ 6793653 w 7485146"/>
                <a:gd name="connsiteY24-464" fmla="*/ 131491 h 979708"/>
                <a:gd name="connsiteX25-465" fmla="*/ 6796414 w 7485146"/>
                <a:gd name="connsiteY25-466" fmla="*/ 122889 h 979708"/>
                <a:gd name="connsiteX26-467" fmla="*/ 6799788 w 7485146"/>
                <a:gd name="connsiteY26-468" fmla="*/ 114594 h 979708"/>
                <a:gd name="connsiteX27-469" fmla="*/ 6803163 w 7485146"/>
                <a:gd name="connsiteY27-470" fmla="*/ 106299 h 979708"/>
                <a:gd name="connsiteX28-471" fmla="*/ 6807151 w 7485146"/>
                <a:gd name="connsiteY28-472" fmla="*/ 98311 h 979708"/>
                <a:gd name="connsiteX29-473" fmla="*/ 6811753 w 7485146"/>
                <a:gd name="connsiteY29-474" fmla="*/ 90630 h 979708"/>
                <a:gd name="connsiteX30-475" fmla="*/ 6816661 w 7485146"/>
                <a:gd name="connsiteY30-476" fmla="*/ 82643 h 979708"/>
                <a:gd name="connsiteX31-477" fmla="*/ 6821570 w 7485146"/>
                <a:gd name="connsiteY31-478" fmla="*/ 75269 h 979708"/>
                <a:gd name="connsiteX32-479" fmla="*/ 6827092 w 7485146"/>
                <a:gd name="connsiteY32-480" fmla="*/ 67896 h 979708"/>
                <a:gd name="connsiteX33-481" fmla="*/ 6833535 w 7485146"/>
                <a:gd name="connsiteY33-482" fmla="*/ 60830 h 979708"/>
                <a:gd name="connsiteX34-483" fmla="*/ 6839977 w 7485146"/>
                <a:gd name="connsiteY34-484" fmla="*/ 53764 h 979708"/>
                <a:gd name="connsiteX35-485" fmla="*/ 6846726 w 7485146"/>
                <a:gd name="connsiteY35-486" fmla="*/ 47312 h 979708"/>
                <a:gd name="connsiteX36-487" fmla="*/ 6854089 w 7485146"/>
                <a:gd name="connsiteY36-488" fmla="*/ 41475 h 979708"/>
                <a:gd name="connsiteX37-489" fmla="*/ 6861145 w 7485146"/>
                <a:gd name="connsiteY37-490" fmla="*/ 35638 h 979708"/>
                <a:gd name="connsiteX38-491" fmla="*/ 6868815 w 7485146"/>
                <a:gd name="connsiteY38-492" fmla="*/ 30415 h 979708"/>
                <a:gd name="connsiteX39-493" fmla="*/ 6876178 w 7485146"/>
                <a:gd name="connsiteY39-494" fmla="*/ 25499 h 979708"/>
                <a:gd name="connsiteX40-495" fmla="*/ 6884461 w 7485146"/>
                <a:gd name="connsiteY40-496" fmla="*/ 21198 h 979708"/>
                <a:gd name="connsiteX41-497" fmla="*/ 6892437 w 7485146"/>
                <a:gd name="connsiteY41-498" fmla="*/ 16897 h 979708"/>
                <a:gd name="connsiteX42-499" fmla="*/ 6900720 w 7485146"/>
                <a:gd name="connsiteY42-500" fmla="*/ 13518 h 979708"/>
                <a:gd name="connsiteX43-501" fmla="*/ 6908697 w 7485146"/>
                <a:gd name="connsiteY43-502" fmla="*/ 10138 h 979708"/>
                <a:gd name="connsiteX44-503" fmla="*/ 6917287 w 7485146"/>
                <a:gd name="connsiteY44-504" fmla="*/ 7680 h 979708"/>
                <a:gd name="connsiteX45-505" fmla="*/ 6925877 w 7485146"/>
                <a:gd name="connsiteY45-506" fmla="*/ 5223 h 979708"/>
                <a:gd name="connsiteX46-507" fmla="*/ 6934467 w 7485146"/>
                <a:gd name="connsiteY46-508" fmla="*/ 3687 h 979708"/>
                <a:gd name="connsiteX47-509" fmla="*/ 6943364 w 7485146"/>
                <a:gd name="connsiteY47-510" fmla="*/ 2150 h 979708"/>
                <a:gd name="connsiteX48-511" fmla="*/ 6951647 w 7485146"/>
                <a:gd name="connsiteY48-512" fmla="*/ 1229 h 979708"/>
                <a:gd name="connsiteX49-513" fmla="*/ 6960544 w 7485146"/>
                <a:gd name="connsiteY49-514" fmla="*/ 307 h 979708"/>
                <a:gd name="connsiteX50-515" fmla="*/ 6969440 w 7485146"/>
                <a:gd name="connsiteY50-516" fmla="*/ 0 h 979708"/>
                <a:gd name="connsiteX51-517" fmla="*/ 6978337 w 7485146"/>
                <a:gd name="connsiteY51-518" fmla="*/ 307 h 979708"/>
                <a:gd name="connsiteX52-519" fmla="*/ 6986927 w 7485146"/>
                <a:gd name="connsiteY52-520" fmla="*/ 1229 h 979708"/>
                <a:gd name="connsiteX53-521" fmla="*/ 6995824 w 7485146"/>
                <a:gd name="connsiteY53-522" fmla="*/ 2150 h 979708"/>
                <a:gd name="connsiteX54-523" fmla="*/ 7004414 w 7485146"/>
                <a:gd name="connsiteY54-524" fmla="*/ 3687 h 979708"/>
                <a:gd name="connsiteX55-525" fmla="*/ 7013311 w 7485146"/>
                <a:gd name="connsiteY55-526" fmla="*/ 5223 h 979708"/>
                <a:gd name="connsiteX56-527" fmla="*/ 7021594 w 7485146"/>
                <a:gd name="connsiteY56-528" fmla="*/ 7680 h 979708"/>
                <a:gd name="connsiteX57-529" fmla="*/ 7030184 w 7485146"/>
                <a:gd name="connsiteY57-530" fmla="*/ 10138 h 979708"/>
                <a:gd name="connsiteX58-531" fmla="*/ 7038467 w 7485146"/>
                <a:gd name="connsiteY58-532" fmla="*/ 13518 h 979708"/>
                <a:gd name="connsiteX59-533" fmla="*/ 7046750 w 7485146"/>
                <a:gd name="connsiteY59-534" fmla="*/ 16897 h 979708"/>
                <a:gd name="connsiteX60-535" fmla="*/ 7054727 w 7485146"/>
                <a:gd name="connsiteY60-536" fmla="*/ 21198 h 979708"/>
                <a:gd name="connsiteX61-537" fmla="*/ 7062703 w 7485146"/>
                <a:gd name="connsiteY61-538" fmla="*/ 25499 h 979708"/>
                <a:gd name="connsiteX62-539" fmla="*/ 7070373 w 7485146"/>
                <a:gd name="connsiteY62-540" fmla="*/ 30415 h 979708"/>
                <a:gd name="connsiteX63-541" fmla="*/ 7077736 w 7485146"/>
                <a:gd name="connsiteY63-542" fmla="*/ 35638 h 979708"/>
                <a:gd name="connsiteX64-543" fmla="*/ 7085098 w 7485146"/>
                <a:gd name="connsiteY64-544" fmla="*/ 41475 h 979708"/>
                <a:gd name="connsiteX65-545" fmla="*/ 7092154 w 7485146"/>
                <a:gd name="connsiteY65-546" fmla="*/ 47312 h 979708"/>
                <a:gd name="connsiteX66-547" fmla="*/ 7098904 w 7485146"/>
                <a:gd name="connsiteY66-548" fmla="*/ 53764 h 979708"/>
                <a:gd name="connsiteX67-549" fmla="*/ 7431459 w 7485146"/>
                <a:gd name="connsiteY67-550" fmla="*/ 386793 h 979708"/>
                <a:gd name="connsiteX68-551" fmla="*/ 7437288 w 7485146"/>
                <a:gd name="connsiteY68-552" fmla="*/ 392937 h 979708"/>
                <a:gd name="connsiteX69-553" fmla="*/ 7443116 w 7485146"/>
                <a:gd name="connsiteY69-554" fmla="*/ 399696 h 979708"/>
                <a:gd name="connsiteX70-555" fmla="*/ 7448639 w 7485146"/>
                <a:gd name="connsiteY70-556" fmla="*/ 406455 h 979708"/>
                <a:gd name="connsiteX71-557" fmla="*/ 7453547 w 7485146"/>
                <a:gd name="connsiteY71-558" fmla="*/ 413828 h 979708"/>
                <a:gd name="connsiteX72-559" fmla="*/ 7458456 w 7485146"/>
                <a:gd name="connsiteY72-560" fmla="*/ 421509 h 979708"/>
                <a:gd name="connsiteX73-561" fmla="*/ 7462751 w 7485146"/>
                <a:gd name="connsiteY73-562" fmla="*/ 428882 h 979708"/>
                <a:gd name="connsiteX74-563" fmla="*/ 7466739 w 7485146"/>
                <a:gd name="connsiteY74-564" fmla="*/ 436870 h 979708"/>
                <a:gd name="connsiteX75-565" fmla="*/ 7470727 w 7485146"/>
                <a:gd name="connsiteY75-566" fmla="*/ 445165 h 979708"/>
                <a:gd name="connsiteX76-567" fmla="*/ 7473795 w 7485146"/>
                <a:gd name="connsiteY76-568" fmla="*/ 453153 h 979708"/>
                <a:gd name="connsiteX77-569" fmla="*/ 7476556 w 7485146"/>
                <a:gd name="connsiteY77-570" fmla="*/ 461755 h 979708"/>
                <a:gd name="connsiteX78-571" fmla="*/ 7479010 w 7485146"/>
                <a:gd name="connsiteY78-572" fmla="*/ 470357 h 979708"/>
                <a:gd name="connsiteX79-573" fmla="*/ 7481158 w 7485146"/>
                <a:gd name="connsiteY79-574" fmla="*/ 479266 h 979708"/>
                <a:gd name="connsiteX80-575" fmla="*/ 7482998 w 7485146"/>
                <a:gd name="connsiteY80-576" fmla="*/ 488483 h 979708"/>
                <a:gd name="connsiteX81-577" fmla="*/ 7483919 w 7485146"/>
                <a:gd name="connsiteY81-578" fmla="*/ 497700 h 979708"/>
                <a:gd name="connsiteX82-579" fmla="*/ 7484839 w 7485146"/>
                <a:gd name="connsiteY82-580" fmla="*/ 506916 h 979708"/>
                <a:gd name="connsiteX83-581" fmla="*/ 7485146 w 7485146"/>
                <a:gd name="connsiteY83-582" fmla="*/ 516440 h 979708"/>
                <a:gd name="connsiteX84-583" fmla="*/ 7484839 w 7485146"/>
                <a:gd name="connsiteY84-584" fmla="*/ 525964 h 979708"/>
                <a:gd name="connsiteX85-585" fmla="*/ 7483919 w 7485146"/>
                <a:gd name="connsiteY85-586" fmla="*/ 535181 h 979708"/>
                <a:gd name="connsiteX86-587" fmla="*/ 7482998 w 7485146"/>
                <a:gd name="connsiteY86-588" fmla="*/ 544397 h 979708"/>
                <a:gd name="connsiteX87-589" fmla="*/ 7481158 w 7485146"/>
                <a:gd name="connsiteY87-590" fmla="*/ 553307 h 979708"/>
                <a:gd name="connsiteX88-591" fmla="*/ 7479010 w 7485146"/>
                <a:gd name="connsiteY88-592" fmla="*/ 562524 h 979708"/>
                <a:gd name="connsiteX89-593" fmla="*/ 7476556 w 7485146"/>
                <a:gd name="connsiteY89-594" fmla="*/ 570819 h 979708"/>
                <a:gd name="connsiteX90-595" fmla="*/ 7473795 w 7485146"/>
                <a:gd name="connsiteY90-596" fmla="*/ 579421 h 979708"/>
                <a:gd name="connsiteX91-597" fmla="*/ 7470727 w 7485146"/>
                <a:gd name="connsiteY91-598" fmla="*/ 587716 h 979708"/>
                <a:gd name="connsiteX92-599" fmla="*/ 7466739 w 7485146"/>
                <a:gd name="connsiteY92-600" fmla="*/ 596011 h 979708"/>
                <a:gd name="connsiteX93-601" fmla="*/ 7462751 w 7485146"/>
                <a:gd name="connsiteY93-602" fmla="*/ 603691 h 979708"/>
                <a:gd name="connsiteX94-603" fmla="*/ 7458456 w 7485146"/>
                <a:gd name="connsiteY94-604" fmla="*/ 611679 h 979708"/>
                <a:gd name="connsiteX95-605" fmla="*/ 7453547 w 7485146"/>
                <a:gd name="connsiteY95-606" fmla="*/ 619052 h 979708"/>
                <a:gd name="connsiteX96-607" fmla="*/ 7448639 w 7485146"/>
                <a:gd name="connsiteY96-608" fmla="*/ 626426 h 979708"/>
                <a:gd name="connsiteX97-609" fmla="*/ 7443116 w 7485146"/>
                <a:gd name="connsiteY97-610" fmla="*/ 633185 h 979708"/>
                <a:gd name="connsiteX98-611" fmla="*/ 7437288 w 7485146"/>
                <a:gd name="connsiteY98-612" fmla="*/ 639943 h 979708"/>
                <a:gd name="connsiteX99-613" fmla="*/ 7431459 w 7485146"/>
                <a:gd name="connsiteY99-614" fmla="*/ 646088 h 979708"/>
                <a:gd name="connsiteX100-615" fmla="*/ 7098904 w 7485146"/>
                <a:gd name="connsiteY100-616" fmla="*/ 978809 h 979708"/>
                <a:gd name="connsiteX101-617" fmla="*/ 7098006 w 7485146"/>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7485146" h="979708">
                  <a:moveTo>
                    <a:pt x="0" y="332875"/>
                  </a:moveTo>
                  <a:lnTo>
                    <a:pt x="6865543" y="332875"/>
                  </a:lnTo>
                  <a:lnTo>
                    <a:pt x="6839977" y="313673"/>
                  </a:lnTo>
                  <a:lnTo>
                    <a:pt x="6833535" y="306607"/>
                  </a:lnTo>
                  <a:lnTo>
                    <a:pt x="6827092" y="299541"/>
                  </a:lnTo>
                  <a:lnTo>
                    <a:pt x="6821570" y="292475"/>
                  </a:lnTo>
                  <a:lnTo>
                    <a:pt x="6816661" y="284487"/>
                  </a:lnTo>
                  <a:lnTo>
                    <a:pt x="6811753" y="276807"/>
                  </a:lnTo>
                  <a:lnTo>
                    <a:pt x="6807151" y="269126"/>
                  </a:lnTo>
                  <a:lnTo>
                    <a:pt x="6803163" y="260831"/>
                  </a:lnTo>
                  <a:lnTo>
                    <a:pt x="6799788" y="252844"/>
                  </a:lnTo>
                  <a:lnTo>
                    <a:pt x="6796414" y="244241"/>
                  </a:lnTo>
                  <a:lnTo>
                    <a:pt x="6793653" y="235639"/>
                  </a:lnTo>
                  <a:lnTo>
                    <a:pt x="6791505" y="227344"/>
                  </a:lnTo>
                  <a:lnTo>
                    <a:pt x="6789358" y="218742"/>
                  </a:lnTo>
                  <a:lnTo>
                    <a:pt x="6788130" y="209832"/>
                  </a:lnTo>
                  <a:lnTo>
                    <a:pt x="6786903" y="201230"/>
                  </a:lnTo>
                  <a:cubicBezTo>
                    <a:pt x="6786801" y="198260"/>
                    <a:pt x="6786698" y="195291"/>
                    <a:pt x="6786596" y="192321"/>
                  </a:cubicBezTo>
                  <a:lnTo>
                    <a:pt x="6786290" y="183719"/>
                  </a:lnTo>
                  <a:lnTo>
                    <a:pt x="6786596" y="175116"/>
                  </a:lnTo>
                  <a:cubicBezTo>
                    <a:pt x="6786698" y="172146"/>
                    <a:pt x="6786801" y="169177"/>
                    <a:pt x="6786903" y="166207"/>
                  </a:cubicBezTo>
                  <a:lnTo>
                    <a:pt x="6788130" y="157298"/>
                  </a:lnTo>
                  <a:lnTo>
                    <a:pt x="6789358" y="148388"/>
                  </a:lnTo>
                  <a:lnTo>
                    <a:pt x="6791505" y="140093"/>
                  </a:lnTo>
                  <a:lnTo>
                    <a:pt x="6793653" y="131491"/>
                  </a:lnTo>
                  <a:lnTo>
                    <a:pt x="6796414" y="122889"/>
                  </a:lnTo>
                  <a:lnTo>
                    <a:pt x="6799788" y="114594"/>
                  </a:lnTo>
                  <a:lnTo>
                    <a:pt x="6803163" y="106299"/>
                  </a:lnTo>
                  <a:lnTo>
                    <a:pt x="6807151" y="98311"/>
                  </a:lnTo>
                  <a:lnTo>
                    <a:pt x="6811753" y="90630"/>
                  </a:lnTo>
                  <a:lnTo>
                    <a:pt x="6816661" y="82643"/>
                  </a:lnTo>
                  <a:lnTo>
                    <a:pt x="6821570" y="75269"/>
                  </a:lnTo>
                  <a:lnTo>
                    <a:pt x="6827092" y="67896"/>
                  </a:lnTo>
                  <a:lnTo>
                    <a:pt x="6833535" y="60830"/>
                  </a:lnTo>
                  <a:lnTo>
                    <a:pt x="6839977" y="53764"/>
                  </a:lnTo>
                  <a:lnTo>
                    <a:pt x="6846726" y="47312"/>
                  </a:lnTo>
                  <a:lnTo>
                    <a:pt x="6854089" y="41475"/>
                  </a:lnTo>
                  <a:lnTo>
                    <a:pt x="6861145" y="35638"/>
                  </a:lnTo>
                  <a:lnTo>
                    <a:pt x="6868815" y="30415"/>
                  </a:lnTo>
                  <a:lnTo>
                    <a:pt x="6876178" y="25499"/>
                  </a:lnTo>
                  <a:lnTo>
                    <a:pt x="6884461" y="21198"/>
                  </a:lnTo>
                  <a:lnTo>
                    <a:pt x="6892437" y="16897"/>
                  </a:lnTo>
                  <a:lnTo>
                    <a:pt x="6900720" y="13518"/>
                  </a:lnTo>
                  <a:lnTo>
                    <a:pt x="6908697" y="10138"/>
                  </a:lnTo>
                  <a:lnTo>
                    <a:pt x="6917287" y="7680"/>
                  </a:lnTo>
                  <a:lnTo>
                    <a:pt x="6925877" y="5223"/>
                  </a:lnTo>
                  <a:lnTo>
                    <a:pt x="6934467" y="3687"/>
                  </a:lnTo>
                  <a:lnTo>
                    <a:pt x="6943364" y="2150"/>
                  </a:lnTo>
                  <a:lnTo>
                    <a:pt x="6951647" y="1229"/>
                  </a:lnTo>
                  <a:lnTo>
                    <a:pt x="6960544" y="307"/>
                  </a:lnTo>
                  <a:lnTo>
                    <a:pt x="6969440" y="0"/>
                  </a:lnTo>
                  <a:lnTo>
                    <a:pt x="6978337" y="307"/>
                  </a:lnTo>
                  <a:lnTo>
                    <a:pt x="6986927" y="1229"/>
                  </a:lnTo>
                  <a:lnTo>
                    <a:pt x="6995824" y="2150"/>
                  </a:lnTo>
                  <a:lnTo>
                    <a:pt x="7004414" y="3687"/>
                  </a:lnTo>
                  <a:lnTo>
                    <a:pt x="7013311" y="5223"/>
                  </a:lnTo>
                  <a:lnTo>
                    <a:pt x="7021594" y="7680"/>
                  </a:lnTo>
                  <a:lnTo>
                    <a:pt x="7030184" y="10138"/>
                  </a:lnTo>
                  <a:lnTo>
                    <a:pt x="7038467" y="13518"/>
                  </a:lnTo>
                  <a:lnTo>
                    <a:pt x="7046750" y="16897"/>
                  </a:lnTo>
                  <a:lnTo>
                    <a:pt x="7054727" y="21198"/>
                  </a:lnTo>
                  <a:lnTo>
                    <a:pt x="7062703" y="25499"/>
                  </a:lnTo>
                  <a:lnTo>
                    <a:pt x="7070373" y="30415"/>
                  </a:lnTo>
                  <a:lnTo>
                    <a:pt x="7077736" y="35638"/>
                  </a:lnTo>
                  <a:lnTo>
                    <a:pt x="7085098" y="41475"/>
                  </a:lnTo>
                  <a:lnTo>
                    <a:pt x="7092154" y="47312"/>
                  </a:lnTo>
                  <a:lnTo>
                    <a:pt x="7098904" y="53764"/>
                  </a:lnTo>
                  <a:lnTo>
                    <a:pt x="7431459" y="386793"/>
                  </a:lnTo>
                  <a:lnTo>
                    <a:pt x="7437288" y="392937"/>
                  </a:lnTo>
                  <a:lnTo>
                    <a:pt x="7443116" y="399696"/>
                  </a:lnTo>
                  <a:lnTo>
                    <a:pt x="7448639" y="406455"/>
                  </a:lnTo>
                  <a:lnTo>
                    <a:pt x="7453547" y="413828"/>
                  </a:lnTo>
                  <a:lnTo>
                    <a:pt x="7458456" y="421509"/>
                  </a:lnTo>
                  <a:lnTo>
                    <a:pt x="7462751" y="428882"/>
                  </a:lnTo>
                  <a:lnTo>
                    <a:pt x="7466739" y="436870"/>
                  </a:lnTo>
                  <a:lnTo>
                    <a:pt x="7470727" y="445165"/>
                  </a:lnTo>
                  <a:lnTo>
                    <a:pt x="7473795" y="453153"/>
                  </a:lnTo>
                  <a:lnTo>
                    <a:pt x="7476556" y="461755"/>
                  </a:lnTo>
                  <a:lnTo>
                    <a:pt x="7479010" y="470357"/>
                  </a:lnTo>
                  <a:lnTo>
                    <a:pt x="7481158" y="479266"/>
                  </a:lnTo>
                  <a:lnTo>
                    <a:pt x="7482998" y="488483"/>
                  </a:lnTo>
                  <a:lnTo>
                    <a:pt x="7483919" y="497700"/>
                  </a:lnTo>
                  <a:cubicBezTo>
                    <a:pt x="7484226" y="500772"/>
                    <a:pt x="7484532" y="503844"/>
                    <a:pt x="7484839" y="506916"/>
                  </a:cubicBezTo>
                  <a:cubicBezTo>
                    <a:pt x="7484941" y="510091"/>
                    <a:pt x="7485044" y="513265"/>
                    <a:pt x="7485146" y="516440"/>
                  </a:cubicBezTo>
                  <a:cubicBezTo>
                    <a:pt x="7485044" y="519615"/>
                    <a:pt x="7484941" y="522789"/>
                    <a:pt x="7484839" y="525964"/>
                  </a:cubicBezTo>
                  <a:cubicBezTo>
                    <a:pt x="7484532" y="529036"/>
                    <a:pt x="7484226" y="532109"/>
                    <a:pt x="7483919" y="535181"/>
                  </a:cubicBezTo>
                  <a:lnTo>
                    <a:pt x="7482998" y="544397"/>
                  </a:lnTo>
                  <a:lnTo>
                    <a:pt x="7481158" y="553307"/>
                  </a:lnTo>
                  <a:lnTo>
                    <a:pt x="7479010" y="562524"/>
                  </a:lnTo>
                  <a:lnTo>
                    <a:pt x="7476556" y="570819"/>
                  </a:lnTo>
                  <a:lnTo>
                    <a:pt x="7473795" y="579421"/>
                  </a:lnTo>
                  <a:lnTo>
                    <a:pt x="7470727" y="587716"/>
                  </a:lnTo>
                  <a:lnTo>
                    <a:pt x="7466739" y="596011"/>
                  </a:lnTo>
                  <a:lnTo>
                    <a:pt x="7462751" y="603691"/>
                  </a:lnTo>
                  <a:lnTo>
                    <a:pt x="7458456" y="611679"/>
                  </a:lnTo>
                  <a:lnTo>
                    <a:pt x="7453547" y="619052"/>
                  </a:lnTo>
                  <a:lnTo>
                    <a:pt x="7448639" y="626426"/>
                  </a:lnTo>
                  <a:lnTo>
                    <a:pt x="7443116" y="633185"/>
                  </a:lnTo>
                  <a:lnTo>
                    <a:pt x="7437288" y="639943"/>
                  </a:lnTo>
                  <a:lnTo>
                    <a:pt x="7431459" y="646088"/>
                  </a:lnTo>
                  <a:lnTo>
                    <a:pt x="7098904" y="978809"/>
                  </a:lnTo>
                  <a:lnTo>
                    <a:pt x="7098006" y="979708"/>
                  </a:lnTo>
                </a:path>
              </a:pathLst>
            </a:custGeom>
            <a:noFill/>
            <a:ln w="28575">
              <a:solidFill>
                <a:srgbClr val="1F74AD"/>
              </a:solidFill>
            </a:ln>
          </p:spPr>
          <p:txBody>
            <a:bodyPr wrap="square" tIns="360000"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endParaRPr lang="zh-CN" altLang="en-US" sz="700" dirty="0">
                <a:latin typeface="微软雅黑" panose="020B0503020204020204" charset="-122"/>
                <a:sym typeface="Arial" panose="020B0604020202020204" pitchFamily="34" charset="0"/>
              </a:endParaRPr>
            </a:p>
          </p:txBody>
        </p:sp>
        <p:sp>
          <p:nvSpPr>
            <p:cNvPr id="211" name="文本框 210"/>
            <p:cNvSpPr txBox="1"/>
            <p:nvPr>
              <p:custDataLst>
                <p:tags r:id="rId5"/>
              </p:custDataLst>
            </p:nvPr>
          </p:nvSpPr>
          <p:spPr>
            <a:xfrm>
              <a:off x="1456690" y="2924175"/>
              <a:ext cx="2116455" cy="283845"/>
            </a:xfrm>
            <a:prstGeom prst="rect">
              <a:avLst/>
            </a:prstGeom>
            <a:noFill/>
          </p:spPr>
          <p:txBody>
            <a:bodyPr wrap="square" rtlCol="0" anchor="ctr" anchorCtr="0">
              <a:noAutofit/>
            </a:bodyPr>
            <a:lstStyle/>
            <a:p>
              <a:r>
                <a:rPr lang="zh-CN" altLang="en-US" sz="1400" b="0">
                  <a:latin typeface="微软雅黑" panose="020B0503020204020204" charset="-122"/>
                  <a:ea typeface="微软雅黑" panose="020B0503020204020204" charset="-122"/>
                  <a:sym typeface="+mn-ea"/>
                </a:rPr>
                <a:t>教学过程与生产过程对接</a:t>
              </a:r>
              <a:endParaRPr lang="zh-CN" altLang="en-US" sz="1400" b="0">
                <a:latin typeface="微软雅黑" panose="020B0503020204020204" charset="-122"/>
                <a:ea typeface="微软雅黑" panose="020B0503020204020204" charset="-122"/>
                <a:sym typeface="+mn-ea"/>
              </a:endParaRPr>
            </a:p>
          </p:txBody>
        </p:sp>
        <p:sp>
          <p:nvSpPr>
            <p:cNvPr id="212" name="文本框 211"/>
            <p:cNvSpPr txBox="1"/>
            <p:nvPr>
              <p:custDataLst>
                <p:tags r:id="rId6"/>
              </p:custDataLst>
            </p:nvPr>
          </p:nvSpPr>
          <p:spPr>
            <a:xfrm>
              <a:off x="1456690" y="2633980"/>
              <a:ext cx="2170430" cy="290195"/>
            </a:xfrm>
            <a:prstGeom prst="rect">
              <a:avLst/>
            </a:prstGeom>
            <a:noFill/>
          </p:spPr>
          <p:txBody>
            <a:bodyPr wrap="square" rtlCol="0" anchor="ctr" anchorCtr="0">
              <a:noAutofit/>
            </a:bodyPr>
            <a:lstStyle/>
            <a:p>
              <a:r>
                <a:rPr lang="zh-CN" altLang="en-US" sz="1400" b="0">
                  <a:latin typeface="微软雅黑" panose="020B0503020204020204" charset="-122"/>
                  <a:ea typeface="微软雅黑" panose="020B0503020204020204" charset="-122"/>
                  <a:sym typeface="+mn-ea"/>
                </a:rPr>
                <a:t>课程内容与职业标准对接</a:t>
              </a:r>
              <a:endParaRPr lang="zh-CN" altLang="en-US" sz="1400" b="0">
                <a:latin typeface="微软雅黑" panose="020B0503020204020204" charset="-122"/>
                <a:ea typeface="微软雅黑" panose="020B0503020204020204" charset="-122"/>
                <a:sym typeface="+mn-ea"/>
              </a:endParaRPr>
            </a:p>
          </p:txBody>
        </p:sp>
        <p:sp>
          <p:nvSpPr>
            <p:cNvPr id="213" name="文本框 212"/>
            <p:cNvSpPr txBox="1"/>
            <p:nvPr>
              <p:custDataLst>
                <p:tags r:id="rId7"/>
              </p:custDataLst>
            </p:nvPr>
          </p:nvSpPr>
          <p:spPr>
            <a:xfrm>
              <a:off x="1456690" y="2347595"/>
              <a:ext cx="2630170" cy="287020"/>
            </a:xfrm>
            <a:prstGeom prst="rect">
              <a:avLst/>
            </a:prstGeom>
            <a:noFill/>
          </p:spPr>
          <p:txBody>
            <a:bodyPr wrap="square" rtlCol="0" anchor="ctr" anchorCtr="0">
              <a:noAutofit/>
            </a:bodyPr>
            <a:lstStyle/>
            <a:p>
              <a:pPr>
                <a:lnSpc>
                  <a:spcPct val="120000"/>
                </a:lnSpc>
              </a:pPr>
              <a:r>
                <a:rPr lang="zh-CN" altLang="en-US" sz="1400" b="0">
                  <a:latin typeface="微软雅黑" panose="020B0503020204020204" charset="-122"/>
                  <a:ea typeface="微软雅黑" panose="020B0503020204020204" charset="-122"/>
                  <a:sym typeface="+mn-ea"/>
                </a:rPr>
                <a:t>专业设置与产业需求对接</a:t>
              </a:r>
              <a:endParaRPr lang="zh-CN" altLang="en-US" sz="1400" b="0">
                <a:latin typeface="微软雅黑" panose="020B0503020204020204" charset="-122"/>
                <a:ea typeface="微软雅黑" panose="020B0503020204020204" charset="-122"/>
                <a:sym typeface="+mn-ea"/>
              </a:endParaRPr>
            </a:p>
          </p:txBody>
        </p:sp>
        <p:sp>
          <p:nvSpPr>
            <p:cNvPr id="214" name="文本框 213"/>
            <p:cNvSpPr txBox="1"/>
            <p:nvPr>
              <p:custDataLst>
                <p:tags r:id="rId8"/>
              </p:custDataLst>
            </p:nvPr>
          </p:nvSpPr>
          <p:spPr>
            <a:xfrm>
              <a:off x="1430020" y="3208020"/>
              <a:ext cx="2170430" cy="290195"/>
            </a:xfrm>
            <a:prstGeom prst="rect">
              <a:avLst/>
            </a:prstGeom>
            <a:noFill/>
          </p:spPr>
          <p:txBody>
            <a:bodyPr wrap="square" rtlCol="0" anchor="ctr" anchorCtr="0">
              <a:noAutofit/>
            </a:bodyPr>
            <a:lstStyle/>
            <a:p>
              <a:r>
                <a:rPr lang="zh-CN" altLang="en-US" sz="1400" b="0">
                  <a:latin typeface="微软雅黑" panose="020B0503020204020204" charset="-122"/>
                  <a:ea typeface="微软雅黑" panose="020B0503020204020204" charset="-122"/>
                  <a:sym typeface="+mn-ea"/>
                </a:rPr>
                <a:t>校园文化与企业文化对接</a:t>
              </a:r>
              <a:endParaRPr lang="zh-CN" altLang="en-US" sz="1400" b="0">
                <a:latin typeface="微软雅黑" panose="020B0503020204020204" charset="-122"/>
                <a:ea typeface="微软雅黑" panose="020B0503020204020204" charset="-122"/>
                <a:sym typeface="+mn-ea"/>
              </a:endParaRPr>
            </a:p>
          </p:txBody>
        </p:sp>
        <p:sp>
          <p:nvSpPr>
            <p:cNvPr id="217" name="任意多边形 216"/>
            <p:cNvSpPr/>
            <p:nvPr>
              <p:custDataLst>
                <p:tags r:id="rId9"/>
              </p:custDataLst>
            </p:nvPr>
          </p:nvSpPr>
          <p:spPr bwMode="auto">
            <a:xfrm>
              <a:off x="4852014" y="2661621"/>
              <a:ext cx="3168512" cy="285084"/>
            </a:xfrm>
            <a:custGeom>
              <a:avLst/>
              <a:gdLst>
                <a:gd name="connsiteX0" fmla="*/ 8653590 w 9040730"/>
                <a:gd name="connsiteY0" fmla="*/ 443714 h 979708"/>
                <a:gd name="connsiteX1" fmla="*/ 0 w 9040730"/>
                <a:gd name="connsiteY1" fmla="*/ 443714 h 979708"/>
                <a:gd name="connsiteX2" fmla="*/ 0 w 9040730"/>
                <a:gd name="connsiteY2" fmla="*/ 332875 h 979708"/>
                <a:gd name="connsiteX3" fmla="*/ 8421127 w 9040730"/>
                <a:gd name="connsiteY3" fmla="*/ 332875 h 979708"/>
                <a:gd name="connsiteX4" fmla="*/ 8395561 w 9040730"/>
                <a:gd name="connsiteY4" fmla="*/ 313673 h 979708"/>
                <a:gd name="connsiteX5" fmla="*/ 8389119 w 9040730"/>
                <a:gd name="connsiteY5" fmla="*/ 306607 h 979708"/>
                <a:gd name="connsiteX6" fmla="*/ 8382676 w 9040730"/>
                <a:gd name="connsiteY6" fmla="*/ 299541 h 979708"/>
                <a:gd name="connsiteX7" fmla="*/ 8377154 w 9040730"/>
                <a:gd name="connsiteY7" fmla="*/ 292475 h 979708"/>
                <a:gd name="connsiteX8" fmla="*/ 8372245 w 9040730"/>
                <a:gd name="connsiteY8" fmla="*/ 284487 h 979708"/>
                <a:gd name="connsiteX9" fmla="*/ 8367337 w 9040730"/>
                <a:gd name="connsiteY9" fmla="*/ 276807 h 979708"/>
                <a:gd name="connsiteX10" fmla="*/ 8362735 w 9040730"/>
                <a:gd name="connsiteY10" fmla="*/ 269126 h 979708"/>
                <a:gd name="connsiteX11" fmla="*/ 8358747 w 9040730"/>
                <a:gd name="connsiteY11" fmla="*/ 260831 h 979708"/>
                <a:gd name="connsiteX12" fmla="*/ 8355372 w 9040730"/>
                <a:gd name="connsiteY12" fmla="*/ 252844 h 979708"/>
                <a:gd name="connsiteX13" fmla="*/ 8351998 w 9040730"/>
                <a:gd name="connsiteY13" fmla="*/ 244241 h 979708"/>
                <a:gd name="connsiteX14" fmla="*/ 8349237 w 9040730"/>
                <a:gd name="connsiteY14" fmla="*/ 235639 h 979708"/>
                <a:gd name="connsiteX15" fmla="*/ 8347089 w 9040730"/>
                <a:gd name="connsiteY15" fmla="*/ 227344 h 979708"/>
                <a:gd name="connsiteX16" fmla="*/ 8344942 w 9040730"/>
                <a:gd name="connsiteY16" fmla="*/ 218742 h 979708"/>
                <a:gd name="connsiteX17" fmla="*/ 8343714 w 9040730"/>
                <a:gd name="connsiteY17" fmla="*/ 209832 h 979708"/>
                <a:gd name="connsiteX18" fmla="*/ 8342487 w 9040730"/>
                <a:gd name="connsiteY18" fmla="*/ 201230 h 979708"/>
                <a:gd name="connsiteX19" fmla="*/ 8342180 w 9040730"/>
                <a:gd name="connsiteY19" fmla="*/ 192321 h 979708"/>
                <a:gd name="connsiteX20" fmla="*/ 8341874 w 9040730"/>
                <a:gd name="connsiteY20" fmla="*/ 183719 h 979708"/>
                <a:gd name="connsiteX21" fmla="*/ 8342180 w 9040730"/>
                <a:gd name="connsiteY21" fmla="*/ 175116 h 979708"/>
                <a:gd name="connsiteX22" fmla="*/ 8342487 w 9040730"/>
                <a:gd name="connsiteY22" fmla="*/ 166207 h 979708"/>
                <a:gd name="connsiteX23" fmla="*/ 8343714 w 9040730"/>
                <a:gd name="connsiteY23" fmla="*/ 157298 h 979708"/>
                <a:gd name="connsiteX24" fmla="*/ 8344942 w 9040730"/>
                <a:gd name="connsiteY24" fmla="*/ 148388 h 979708"/>
                <a:gd name="connsiteX25" fmla="*/ 8347089 w 9040730"/>
                <a:gd name="connsiteY25" fmla="*/ 140093 h 979708"/>
                <a:gd name="connsiteX26" fmla="*/ 8349237 w 9040730"/>
                <a:gd name="connsiteY26" fmla="*/ 131491 h 979708"/>
                <a:gd name="connsiteX27" fmla="*/ 8351998 w 9040730"/>
                <a:gd name="connsiteY27" fmla="*/ 122889 h 979708"/>
                <a:gd name="connsiteX28" fmla="*/ 8355372 w 9040730"/>
                <a:gd name="connsiteY28" fmla="*/ 114594 h 979708"/>
                <a:gd name="connsiteX29" fmla="*/ 8358747 w 9040730"/>
                <a:gd name="connsiteY29" fmla="*/ 106299 h 979708"/>
                <a:gd name="connsiteX30" fmla="*/ 8362735 w 9040730"/>
                <a:gd name="connsiteY30" fmla="*/ 98311 h 979708"/>
                <a:gd name="connsiteX31" fmla="*/ 8367337 w 9040730"/>
                <a:gd name="connsiteY31" fmla="*/ 90630 h 979708"/>
                <a:gd name="connsiteX32" fmla="*/ 8372245 w 9040730"/>
                <a:gd name="connsiteY32" fmla="*/ 82643 h 979708"/>
                <a:gd name="connsiteX33" fmla="*/ 8377154 w 9040730"/>
                <a:gd name="connsiteY33" fmla="*/ 75269 h 979708"/>
                <a:gd name="connsiteX34" fmla="*/ 8382676 w 9040730"/>
                <a:gd name="connsiteY34" fmla="*/ 67896 h 979708"/>
                <a:gd name="connsiteX35" fmla="*/ 8389119 w 9040730"/>
                <a:gd name="connsiteY35" fmla="*/ 60830 h 979708"/>
                <a:gd name="connsiteX36" fmla="*/ 8395561 w 9040730"/>
                <a:gd name="connsiteY36" fmla="*/ 53764 h 979708"/>
                <a:gd name="connsiteX37" fmla="*/ 8402310 w 9040730"/>
                <a:gd name="connsiteY37" fmla="*/ 47312 h 979708"/>
                <a:gd name="connsiteX38" fmla="*/ 8409673 w 9040730"/>
                <a:gd name="connsiteY38" fmla="*/ 41475 h 979708"/>
                <a:gd name="connsiteX39" fmla="*/ 8416729 w 9040730"/>
                <a:gd name="connsiteY39" fmla="*/ 35638 h 979708"/>
                <a:gd name="connsiteX40" fmla="*/ 8424399 w 9040730"/>
                <a:gd name="connsiteY40" fmla="*/ 30415 h 979708"/>
                <a:gd name="connsiteX41" fmla="*/ 8431762 w 9040730"/>
                <a:gd name="connsiteY41" fmla="*/ 25499 h 979708"/>
                <a:gd name="connsiteX42" fmla="*/ 8440045 w 9040730"/>
                <a:gd name="connsiteY42" fmla="*/ 21198 h 979708"/>
                <a:gd name="connsiteX43" fmla="*/ 8448021 w 9040730"/>
                <a:gd name="connsiteY43" fmla="*/ 16897 h 979708"/>
                <a:gd name="connsiteX44" fmla="*/ 8456304 w 9040730"/>
                <a:gd name="connsiteY44" fmla="*/ 13518 h 979708"/>
                <a:gd name="connsiteX45" fmla="*/ 8464281 w 9040730"/>
                <a:gd name="connsiteY45" fmla="*/ 10138 h 979708"/>
                <a:gd name="connsiteX46" fmla="*/ 8472871 w 9040730"/>
                <a:gd name="connsiteY46" fmla="*/ 7680 h 979708"/>
                <a:gd name="connsiteX47" fmla="*/ 8481461 w 9040730"/>
                <a:gd name="connsiteY47" fmla="*/ 5223 h 979708"/>
                <a:gd name="connsiteX48" fmla="*/ 8490051 w 9040730"/>
                <a:gd name="connsiteY48" fmla="*/ 3687 h 979708"/>
                <a:gd name="connsiteX49" fmla="*/ 8498948 w 9040730"/>
                <a:gd name="connsiteY49" fmla="*/ 2150 h 979708"/>
                <a:gd name="connsiteX50" fmla="*/ 8507231 w 9040730"/>
                <a:gd name="connsiteY50" fmla="*/ 1229 h 979708"/>
                <a:gd name="connsiteX51" fmla="*/ 8516128 w 9040730"/>
                <a:gd name="connsiteY51" fmla="*/ 307 h 979708"/>
                <a:gd name="connsiteX52" fmla="*/ 8525024 w 9040730"/>
                <a:gd name="connsiteY52" fmla="*/ 0 h 979708"/>
                <a:gd name="connsiteX53" fmla="*/ 8533921 w 9040730"/>
                <a:gd name="connsiteY53" fmla="*/ 307 h 979708"/>
                <a:gd name="connsiteX54" fmla="*/ 8542511 w 9040730"/>
                <a:gd name="connsiteY54" fmla="*/ 1229 h 979708"/>
                <a:gd name="connsiteX55" fmla="*/ 8551408 w 9040730"/>
                <a:gd name="connsiteY55" fmla="*/ 2150 h 979708"/>
                <a:gd name="connsiteX56" fmla="*/ 8559998 w 9040730"/>
                <a:gd name="connsiteY56" fmla="*/ 3687 h 979708"/>
                <a:gd name="connsiteX57" fmla="*/ 8568895 w 9040730"/>
                <a:gd name="connsiteY57" fmla="*/ 5223 h 979708"/>
                <a:gd name="connsiteX58" fmla="*/ 8577178 w 9040730"/>
                <a:gd name="connsiteY58" fmla="*/ 7680 h 979708"/>
                <a:gd name="connsiteX59" fmla="*/ 8585768 w 9040730"/>
                <a:gd name="connsiteY59" fmla="*/ 10138 h 979708"/>
                <a:gd name="connsiteX60" fmla="*/ 8594051 w 9040730"/>
                <a:gd name="connsiteY60" fmla="*/ 13518 h 979708"/>
                <a:gd name="connsiteX61" fmla="*/ 8602334 w 9040730"/>
                <a:gd name="connsiteY61" fmla="*/ 16897 h 979708"/>
                <a:gd name="connsiteX62" fmla="*/ 8610311 w 9040730"/>
                <a:gd name="connsiteY62" fmla="*/ 21198 h 979708"/>
                <a:gd name="connsiteX63" fmla="*/ 8618287 w 9040730"/>
                <a:gd name="connsiteY63" fmla="*/ 25499 h 979708"/>
                <a:gd name="connsiteX64" fmla="*/ 8625957 w 9040730"/>
                <a:gd name="connsiteY64" fmla="*/ 30415 h 979708"/>
                <a:gd name="connsiteX65" fmla="*/ 8633320 w 9040730"/>
                <a:gd name="connsiteY65" fmla="*/ 35638 h 979708"/>
                <a:gd name="connsiteX66" fmla="*/ 8640682 w 9040730"/>
                <a:gd name="connsiteY66" fmla="*/ 41475 h 979708"/>
                <a:gd name="connsiteX67" fmla="*/ 8647738 w 9040730"/>
                <a:gd name="connsiteY67" fmla="*/ 47312 h 979708"/>
                <a:gd name="connsiteX68" fmla="*/ 8654488 w 9040730"/>
                <a:gd name="connsiteY68" fmla="*/ 53764 h 979708"/>
                <a:gd name="connsiteX69" fmla="*/ 8987043 w 9040730"/>
                <a:gd name="connsiteY69" fmla="*/ 386793 h 979708"/>
                <a:gd name="connsiteX70" fmla="*/ 8992872 w 9040730"/>
                <a:gd name="connsiteY70" fmla="*/ 392937 h 979708"/>
                <a:gd name="connsiteX71" fmla="*/ 8998700 w 9040730"/>
                <a:gd name="connsiteY71" fmla="*/ 399696 h 979708"/>
                <a:gd name="connsiteX72" fmla="*/ 9004223 w 9040730"/>
                <a:gd name="connsiteY72" fmla="*/ 406455 h 979708"/>
                <a:gd name="connsiteX73" fmla="*/ 9009131 w 9040730"/>
                <a:gd name="connsiteY73" fmla="*/ 413828 h 979708"/>
                <a:gd name="connsiteX74" fmla="*/ 9014040 w 9040730"/>
                <a:gd name="connsiteY74" fmla="*/ 421509 h 979708"/>
                <a:gd name="connsiteX75" fmla="*/ 9018335 w 9040730"/>
                <a:gd name="connsiteY75" fmla="*/ 428882 h 979708"/>
                <a:gd name="connsiteX76" fmla="*/ 9022323 w 9040730"/>
                <a:gd name="connsiteY76" fmla="*/ 436870 h 979708"/>
                <a:gd name="connsiteX77" fmla="*/ 9026311 w 9040730"/>
                <a:gd name="connsiteY77" fmla="*/ 445165 h 979708"/>
                <a:gd name="connsiteX78" fmla="*/ 9029379 w 9040730"/>
                <a:gd name="connsiteY78" fmla="*/ 453153 h 979708"/>
                <a:gd name="connsiteX79" fmla="*/ 9032140 w 9040730"/>
                <a:gd name="connsiteY79" fmla="*/ 461755 h 979708"/>
                <a:gd name="connsiteX80" fmla="*/ 9034594 w 9040730"/>
                <a:gd name="connsiteY80" fmla="*/ 470357 h 979708"/>
                <a:gd name="connsiteX81" fmla="*/ 9036742 w 9040730"/>
                <a:gd name="connsiteY81" fmla="*/ 479266 h 979708"/>
                <a:gd name="connsiteX82" fmla="*/ 9038582 w 9040730"/>
                <a:gd name="connsiteY82" fmla="*/ 488483 h 979708"/>
                <a:gd name="connsiteX83" fmla="*/ 9039503 w 9040730"/>
                <a:gd name="connsiteY83" fmla="*/ 497700 h 979708"/>
                <a:gd name="connsiteX84" fmla="*/ 9040423 w 9040730"/>
                <a:gd name="connsiteY84" fmla="*/ 506916 h 979708"/>
                <a:gd name="connsiteX85" fmla="*/ 9040730 w 9040730"/>
                <a:gd name="connsiteY85" fmla="*/ 516440 h 979708"/>
                <a:gd name="connsiteX86" fmla="*/ 9040423 w 9040730"/>
                <a:gd name="connsiteY86" fmla="*/ 525964 h 979708"/>
                <a:gd name="connsiteX87" fmla="*/ 9039503 w 9040730"/>
                <a:gd name="connsiteY87" fmla="*/ 535181 h 979708"/>
                <a:gd name="connsiteX88" fmla="*/ 9038582 w 9040730"/>
                <a:gd name="connsiteY88" fmla="*/ 544397 h 979708"/>
                <a:gd name="connsiteX89" fmla="*/ 9036742 w 9040730"/>
                <a:gd name="connsiteY89" fmla="*/ 553307 h 979708"/>
                <a:gd name="connsiteX90" fmla="*/ 9034594 w 9040730"/>
                <a:gd name="connsiteY90" fmla="*/ 562524 h 979708"/>
                <a:gd name="connsiteX91" fmla="*/ 9032140 w 9040730"/>
                <a:gd name="connsiteY91" fmla="*/ 570819 h 979708"/>
                <a:gd name="connsiteX92" fmla="*/ 9029379 w 9040730"/>
                <a:gd name="connsiteY92" fmla="*/ 579421 h 979708"/>
                <a:gd name="connsiteX93" fmla="*/ 9026311 w 9040730"/>
                <a:gd name="connsiteY93" fmla="*/ 587716 h 979708"/>
                <a:gd name="connsiteX94" fmla="*/ 9022323 w 9040730"/>
                <a:gd name="connsiteY94" fmla="*/ 596011 h 979708"/>
                <a:gd name="connsiteX95" fmla="*/ 9018335 w 9040730"/>
                <a:gd name="connsiteY95" fmla="*/ 603691 h 979708"/>
                <a:gd name="connsiteX96" fmla="*/ 9014040 w 9040730"/>
                <a:gd name="connsiteY96" fmla="*/ 611679 h 979708"/>
                <a:gd name="connsiteX97" fmla="*/ 9009131 w 9040730"/>
                <a:gd name="connsiteY97" fmla="*/ 619052 h 979708"/>
                <a:gd name="connsiteX98" fmla="*/ 9004223 w 9040730"/>
                <a:gd name="connsiteY98" fmla="*/ 626426 h 979708"/>
                <a:gd name="connsiteX99" fmla="*/ 8998700 w 9040730"/>
                <a:gd name="connsiteY99" fmla="*/ 633185 h 979708"/>
                <a:gd name="connsiteX100" fmla="*/ 8992872 w 9040730"/>
                <a:gd name="connsiteY100" fmla="*/ 639943 h 979708"/>
                <a:gd name="connsiteX101" fmla="*/ 8987043 w 9040730"/>
                <a:gd name="connsiteY101" fmla="*/ 646088 h 979708"/>
                <a:gd name="connsiteX102" fmla="*/ 8654488 w 9040730"/>
                <a:gd name="connsiteY102" fmla="*/ 978809 h 979708"/>
                <a:gd name="connsiteX103" fmla="*/ 8653590 w 9040730"/>
                <a:gd name="connsiteY103" fmla="*/ 979708 h 979708"/>
                <a:gd name="connsiteX104" fmla="*/ 8745030 w 9040730"/>
                <a:gd name="connsiteY104" fmla="*/ 535154 h 979708"/>
                <a:gd name="connsiteX0-1" fmla="*/ 8653590 w 9040730"/>
                <a:gd name="connsiteY0-2" fmla="*/ 443714 h 979708"/>
                <a:gd name="connsiteX1-3" fmla="*/ 0 w 9040730"/>
                <a:gd name="connsiteY1-4" fmla="*/ 443714 h 979708"/>
                <a:gd name="connsiteX2-5" fmla="*/ 0 w 9040730"/>
                <a:gd name="connsiteY2-6" fmla="*/ 332875 h 979708"/>
                <a:gd name="connsiteX3-7" fmla="*/ 8421127 w 9040730"/>
                <a:gd name="connsiteY3-8" fmla="*/ 332875 h 979708"/>
                <a:gd name="connsiteX4-9" fmla="*/ 8395561 w 9040730"/>
                <a:gd name="connsiteY4-10" fmla="*/ 313673 h 979708"/>
                <a:gd name="connsiteX5-11" fmla="*/ 8389119 w 9040730"/>
                <a:gd name="connsiteY5-12" fmla="*/ 306607 h 979708"/>
                <a:gd name="connsiteX6-13" fmla="*/ 8382676 w 9040730"/>
                <a:gd name="connsiteY6-14" fmla="*/ 299541 h 979708"/>
                <a:gd name="connsiteX7-15" fmla="*/ 8377154 w 9040730"/>
                <a:gd name="connsiteY7-16" fmla="*/ 292475 h 979708"/>
                <a:gd name="connsiteX8-17" fmla="*/ 8372245 w 9040730"/>
                <a:gd name="connsiteY8-18" fmla="*/ 284487 h 979708"/>
                <a:gd name="connsiteX9-19" fmla="*/ 8367337 w 9040730"/>
                <a:gd name="connsiteY9-20" fmla="*/ 276807 h 979708"/>
                <a:gd name="connsiteX10-21" fmla="*/ 8362735 w 9040730"/>
                <a:gd name="connsiteY10-22" fmla="*/ 269126 h 979708"/>
                <a:gd name="connsiteX11-23" fmla="*/ 8358747 w 9040730"/>
                <a:gd name="connsiteY11-24" fmla="*/ 260831 h 979708"/>
                <a:gd name="connsiteX12-25" fmla="*/ 8355372 w 9040730"/>
                <a:gd name="connsiteY12-26" fmla="*/ 252844 h 979708"/>
                <a:gd name="connsiteX13-27" fmla="*/ 8351998 w 9040730"/>
                <a:gd name="connsiteY13-28" fmla="*/ 244241 h 979708"/>
                <a:gd name="connsiteX14-29" fmla="*/ 8349237 w 9040730"/>
                <a:gd name="connsiteY14-30" fmla="*/ 235639 h 979708"/>
                <a:gd name="connsiteX15-31" fmla="*/ 8347089 w 9040730"/>
                <a:gd name="connsiteY15-32" fmla="*/ 227344 h 979708"/>
                <a:gd name="connsiteX16-33" fmla="*/ 8344942 w 9040730"/>
                <a:gd name="connsiteY16-34" fmla="*/ 218742 h 979708"/>
                <a:gd name="connsiteX17-35" fmla="*/ 8343714 w 9040730"/>
                <a:gd name="connsiteY17-36" fmla="*/ 209832 h 979708"/>
                <a:gd name="connsiteX18-37" fmla="*/ 8342487 w 9040730"/>
                <a:gd name="connsiteY18-38" fmla="*/ 201230 h 979708"/>
                <a:gd name="connsiteX19-39" fmla="*/ 8342180 w 9040730"/>
                <a:gd name="connsiteY19-40" fmla="*/ 192321 h 979708"/>
                <a:gd name="connsiteX20-41" fmla="*/ 8341874 w 9040730"/>
                <a:gd name="connsiteY20-42" fmla="*/ 183719 h 979708"/>
                <a:gd name="connsiteX21-43" fmla="*/ 8342180 w 9040730"/>
                <a:gd name="connsiteY21-44" fmla="*/ 175116 h 979708"/>
                <a:gd name="connsiteX22-45" fmla="*/ 8342487 w 9040730"/>
                <a:gd name="connsiteY22-46" fmla="*/ 166207 h 979708"/>
                <a:gd name="connsiteX23-47" fmla="*/ 8343714 w 9040730"/>
                <a:gd name="connsiteY23-48" fmla="*/ 157298 h 979708"/>
                <a:gd name="connsiteX24-49" fmla="*/ 8344942 w 9040730"/>
                <a:gd name="connsiteY24-50" fmla="*/ 148388 h 979708"/>
                <a:gd name="connsiteX25-51" fmla="*/ 8347089 w 9040730"/>
                <a:gd name="connsiteY25-52" fmla="*/ 140093 h 979708"/>
                <a:gd name="connsiteX26-53" fmla="*/ 8349237 w 9040730"/>
                <a:gd name="connsiteY26-54" fmla="*/ 131491 h 979708"/>
                <a:gd name="connsiteX27-55" fmla="*/ 8351998 w 9040730"/>
                <a:gd name="connsiteY27-56" fmla="*/ 122889 h 979708"/>
                <a:gd name="connsiteX28-57" fmla="*/ 8355372 w 9040730"/>
                <a:gd name="connsiteY28-58" fmla="*/ 114594 h 979708"/>
                <a:gd name="connsiteX29-59" fmla="*/ 8358747 w 9040730"/>
                <a:gd name="connsiteY29-60" fmla="*/ 106299 h 979708"/>
                <a:gd name="connsiteX30-61" fmla="*/ 8362735 w 9040730"/>
                <a:gd name="connsiteY30-62" fmla="*/ 98311 h 979708"/>
                <a:gd name="connsiteX31-63" fmla="*/ 8367337 w 9040730"/>
                <a:gd name="connsiteY31-64" fmla="*/ 90630 h 979708"/>
                <a:gd name="connsiteX32-65" fmla="*/ 8372245 w 9040730"/>
                <a:gd name="connsiteY32-66" fmla="*/ 82643 h 979708"/>
                <a:gd name="connsiteX33-67" fmla="*/ 8377154 w 9040730"/>
                <a:gd name="connsiteY33-68" fmla="*/ 75269 h 979708"/>
                <a:gd name="connsiteX34-69" fmla="*/ 8382676 w 9040730"/>
                <a:gd name="connsiteY34-70" fmla="*/ 67896 h 979708"/>
                <a:gd name="connsiteX35-71" fmla="*/ 8389119 w 9040730"/>
                <a:gd name="connsiteY35-72" fmla="*/ 60830 h 979708"/>
                <a:gd name="connsiteX36-73" fmla="*/ 8395561 w 9040730"/>
                <a:gd name="connsiteY36-74" fmla="*/ 53764 h 979708"/>
                <a:gd name="connsiteX37-75" fmla="*/ 8402310 w 9040730"/>
                <a:gd name="connsiteY37-76" fmla="*/ 47312 h 979708"/>
                <a:gd name="connsiteX38-77" fmla="*/ 8409673 w 9040730"/>
                <a:gd name="connsiteY38-78" fmla="*/ 41475 h 979708"/>
                <a:gd name="connsiteX39-79" fmla="*/ 8416729 w 9040730"/>
                <a:gd name="connsiteY39-80" fmla="*/ 35638 h 979708"/>
                <a:gd name="connsiteX40-81" fmla="*/ 8424399 w 9040730"/>
                <a:gd name="connsiteY40-82" fmla="*/ 30415 h 979708"/>
                <a:gd name="connsiteX41-83" fmla="*/ 8431762 w 9040730"/>
                <a:gd name="connsiteY41-84" fmla="*/ 25499 h 979708"/>
                <a:gd name="connsiteX42-85" fmla="*/ 8440045 w 9040730"/>
                <a:gd name="connsiteY42-86" fmla="*/ 21198 h 979708"/>
                <a:gd name="connsiteX43-87" fmla="*/ 8448021 w 9040730"/>
                <a:gd name="connsiteY43-88" fmla="*/ 16897 h 979708"/>
                <a:gd name="connsiteX44-89" fmla="*/ 8456304 w 9040730"/>
                <a:gd name="connsiteY44-90" fmla="*/ 13518 h 979708"/>
                <a:gd name="connsiteX45-91" fmla="*/ 8464281 w 9040730"/>
                <a:gd name="connsiteY45-92" fmla="*/ 10138 h 979708"/>
                <a:gd name="connsiteX46-93" fmla="*/ 8472871 w 9040730"/>
                <a:gd name="connsiteY46-94" fmla="*/ 7680 h 979708"/>
                <a:gd name="connsiteX47-95" fmla="*/ 8481461 w 9040730"/>
                <a:gd name="connsiteY47-96" fmla="*/ 5223 h 979708"/>
                <a:gd name="connsiteX48-97" fmla="*/ 8490051 w 9040730"/>
                <a:gd name="connsiteY48-98" fmla="*/ 3687 h 979708"/>
                <a:gd name="connsiteX49-99" fmla="*/ 8498948 w 9040730"/>
                <a:gd name="connsiteY49-100" fmla="*/ 2150 h 979708"/>
                <a:gd name="connsiteX50-101" fmla="*/ 8507231 w 9040730"/>
                <a:gd name="connsiteY50-102" fmla="*/ 1229 h 979708"/>
                <a:gd name="connsiteX51-103" fmla="*/ 8516128 w 9040730"/>
                <a:gd name="connsiteY51-104" fmla="*/ 307 h 979708"/>
                <a:gd name="connsiteX52-105" fmla="*/ 8525024 w 9040730"/>
                <a:gd name="connsiteY52-106" fmla="*/ 0 h 979708"/>
                <a:gd name="connsiteX53-107" fmla="*/ 8533921 w 9040730"/>
                <a:gd name="connsiteY53-108" fmla="*/ 307 h 979708"/>
                <a:gd name="connsiteX54-109" fmla="*/ 8542511 w 9040730"/>
                <a:gd name="connsiteY54-110" fmla="*/ 1229 h 979708"/>
                <a:gd name="connsiteX55-111" fmla="*/ 8551408 w 9040730"/>
                <a:gd name="connsiteY55-112" fmla="*/ 2150 h 979708"/>
                <a:gd name="connsiteX56-113" fmla="*/ 8559998 w 9040730"/>
                <a:gd name="connsiteY56-114" fmla="*/ 3687 h 979708"/>
                <a:gd name="connsiteX57-115" fmla="*/ 8568895 w 9040730"/>
                <a:gd name="connsiteY57-116" fmla="*/ 5223 h 979708"/>
                <a:gd name="connsiteX58-117" fmla="*/ 8577178 w 9040730"/>
                <a:gd name="connsiteY58-118" fmla="*/ 7680 h 979708"/>
                <a:gd name="connsiteX59-119" fmla="*/ 8585768 w 9040730"/>
                <a:gd name="connsiteY59-120" fmla="*/ 10138 h 979708"/>
                <a:gd name="connsiteX60-121" fmla="*/ 8594051 w 9040730"/>
                <a:gd name="connsiteY60-122" fmla="*/ 13518 h 979708"/>
                <a:gd name="connsiteX61-123" fmla="*/ 8602334 w 9040730"/>
                <a:gd name="connsiteY61-124" fmla="*/ 16897 h 979708"/>
                <a:gd name="connsiteX62-125" fmla="*/ 8610311 w 9040730"/>
                <a:gd name="connsiteY62-126" fmla="*/ 21198 h 979708"/>
                <a:gd name="connsiteX63-127" fmla="*/ 8618287 w 9040730"/>
                <a:gd name="connsiteY63-128" fmla="*/ 25499 h 979708"/>
                <a:gd name="connsiteX64-129" fmla="*/ 8625957 w 9040730"/>
                <a:gd name="connsiteY64-130" fmla="*/ 30415 h 979708"/>
                <a:gd name="connsiteX65-131" fmla="*/ 8633320 w 9040730"/>
                <a:gd name="connsiteY65-132" fmla="*/ 35638 h 979708"/>
                <a:gd name="connsiteX66-133" fmla="*/ 8640682 w 9040730"/>
                <a:gd name="connsiteY66-134" fmla="*/ 41475 h 979708"/>
                <a:gd name="connsiteX67-135" fmla="*/ 8647738 w 9040730"/>
                <a:gd name="connsiteY67-136" fmla="*/ 47312 h 979708"/>
                <a:gd name="connsiteX68-137" fmla="*/ 8654488 w 9040730"/>
                <a:gd name="connsiteY68-138" fmla="*/ 53764 h 979708"/>
                <a:gd name="connsiteX69-139" fmla="*/ 8987043 w 9040730"/>
                <a:gd name="connsiteY69-140" fmla="*/ 386793 h 979708"/>
                <a:gd name="connsiteX70-141" fmla="*/ 8992872 w 9040730"/>
                <a:gd name="connsiteY70-142" fmla="*/ 392937 h 979708"/>
                <a:gd name="connsiteX71-143" fmla="*/ 8998700 w 9040730"/>
                <a:gd name="connsiteY71-144" fmla="*/ 399696 h 979708"/>
                <a:gd name="connsiteX72-145" fmla="*/ 9004223 w 9040730"/>
                <a:gd name="connsiteY72-146" fmla="*/ 406455 h 979708"/>
                <a:gd name="connsiteX73-147" fmla="*/ 9009131 w 9040730"/>
                <a:gd name="connsiteY73-148" fmla="*/ 413828 h 979708"/>
                <a:gd name="connsiteX74-149" fmla="*/ 9014040 w 9040730"/>
                <a:gd name="connsiteY74-150" fmla="*/ 421509 h 979708"/>
                <a:gd name="connsiteX75-151" fmla="*/ 9018335 w 9040730"/>
                <a:gd name="connsiteY75-152" fmla="*/ 428882 h 979708"/>
                <a:gd name="connsiteX76-153" fmla="*/ 9022323 w 9040730"/>
                <a:gd name="connsiteY76-154" fmla="*/ 436870 h 979708"/>
                <a:gd name="connsiteX77-155" fmla="*/ 9026311 w 9040730"/>
                <a:gd name="connsiteY77-156" fmla="*/ 445165 h 979708"/>
                <a:gd name="connsiteX78-157" fmla="*/ 9029379 w 9040730"/>
                <a:gd name="connsiteY78-158" fmla="*/ 453153 h 979708"/>
                <a:gd name="connsiteX79-159" fmla="*/ 9032140 w 9040730"/>
                <a:gd name="connsiteY79-160" fmla="*/ 461755 h 979708"/>
                <a:gd name="connsiteX80-161" fmla="*/ 9034594 w 9040730"/>
                <a:gd name="connsiteY80-162" fmla="*/ 470357 h 979708"/>
                <a:gd name="connsiteX81-163" fmla="*/ 9036742 w 9040730"/>
                <a:gd name="connsiteY81-164" fmla="*/ 479266 h 979708"/>
                <a:gd name="connsiteX82-165" fmla="*/ 9038582 w 9040730"/>
                <a:gd name="connsiteY82-166" fmla="*/ 488483 h 979708"/>
                <a:gd name="connsiteX83-167" fmla="*/ 9039503 w 9040730"/>
                <a:gd name="connsiteY83-168" fmla="*/ 497700 h 979708"/>
                <a:gd name="connsiteX84-169" fmla="*/ 9040423 w 9040730"/>
                <a:gd name="connsiteY84-170" fmla="*/ 506916 h 979708"/>
                <a:gd name="connsiteX85-171" fmla="*/ 9040730 w 9040730"/>
                <a:gd name="connsiteY85-172" fmla="*/ 516440 h 979708"/>
                <a:gd name="connsiteX86-173" fmla="*/ 9040423 w 9040730"/>
                <a:gd name="connsiteY86-174" fmla="*/ 525964 h 979708"/>
                <a:gd name="connsiteX87-175" fmla="*/ 9039503 w 9040730"/>
                <a:gd name="connsiteY87-176" fmla="*/ 535181 h 979708"/>
                <a:gd name="connsiteX88-177" fmla="*/ 9038582 w 9040730"/>
                <a:gd name="connsiteY88-178" fmla="*/ 544397 h 979708"/>
                <a:gd name="connsiteX89-179" fmla="*/ 9036742 w 9040730"/>
                <a:gd name="connsiteY89-180" fmla="*/ 553307 h 979708"/>
                <a:gd name="connsiteX90-181" fmla="*/ 9034594 w 9040730"/>
                <a:gd name="connsiteY90-182" fmla="*/ 562524 h 979708"/>
                <a:gd name="connsiteX91-183" fmla="*/ 9032140 w 9040730"/>
                <a:gd name="connsiteY91-184" fmla="*/ 570819 h 979708"/>
                <a:gd name="connsiteX92-185" fmla="*/ 9029379 w 9040730"/>
                <a:gd name="connsiteY92-186" fmla="*/ 579421 h 979708"/>
                <a:gd name="connsiteX93-187" fmla="*/ 9026311 w 9040730"/>
                <a:gd name="connsiteY93-188" fmla="*/ 587716 h 979708"/>
                <a:gd name="connsiteX94-189" fmla="*/ 9022323 w 9040730"/>
                <a:gd name="connsiteY94-190" fmla="*/ 596011 h 979708"/>
                <a:gd name="connsiteX95-191" fmla="*/ 9018335 w 9040730"/>
                <a:gd name="connsiteY95-192" fmla="*/ 603691 h 979708"/>
                <a:gd name="connsiteX96-193" fmla="*/ 9014040 w 9040730"/>
                <a:gd name="connsiteY96-194" fmla="*/ 611679 h 979708"/>
                <a:gd name="connsiteX97-195" fmla="*/ 9009131 w 9040730"/>
                <a:gd name="connsiteY97-196" fmla="*/ 619052 h 979708"/>
                <a:gd name="connsiteX98-197" fmla="*/ 9004223 w 9040730"/>
                <a:gd name="connsiteY98-198" fmla="*/ 626426 h 979708"/>
                <a:gd name="connsiteX99-199" fmla="*/ 8998700 w 9040730"/>
                <a:gd name="connsiteY99-200" fmla="*/ 633185 h 979708"/>
                <a:gd name="connsiteX100-201" fmla="*/ 8992872 w 9040730"/>
                <a:gd name="connsiteY100-202" fmla="*/ 639943 h 979708"/>
                <a:gd name="connsiteX101-203" fmla="*/ 8987043 w 9040730"/>
                <a:gd name="connsiteY101-204" fmla="*/ 646088 h 979708"/>
                <a:gd name="connsiteX102-205" fmla="*/ 8654488 w 9040730"/>
                <a:gd name="connsiteY102-206" fmla="*/ 978809 h 979708"/>
                <a:gd name="connsiteX103-207" fmla="*/ 8653590 w 9040730"/>
                <a:gd name="connsiteY103-208" fmla="*/ 979708 h 979708"/>
                <a:gd name="connsiteX0-209" fmla="*/ 0 w 9040730"/>
                <a:gd name="connsiteY0-210" fmla="*/ 443714 h 979708"/>
                <a:gd name="connsiteX1-211" fmla="*/ 0 w 9040730"/>
                <a:gd name="connsiteY1-212" fmla="*/ 332875 h 979708"/>
                <a:gd name="connsiteX2-213" fmla="*/ 8421127 w 9040730"/>
                <a:gd name="connsiteY2-214" fmla="*/ 332875 h 979708"/>
                <a:gd name="connsiteX3-215" fmla="*/ 8395561 w 9040730"/>
                <a:gd name="connsiteY3-216" fmla="*/ 313673 h 979708"/>
                <a:gd name="connsiteX4-217" fmla="*/ 8389119 w 9040730"/>
                <a:gd name="connsiteY4-218" fmla="*/ 306607 h 979708"/>
                <a:gd name="connsiteX5-219" fmla="*/ 8382676 w 9040730"/>
                <a:gd name="connsiteY5-220" fmla="*/ 299541 h 979708"/>
                <a:gd name="connsiteX6-221" fmla="*/ 8377154 w 9040730"/>
                <a:gd name="connsiteY6-222" fmla="*/ 292475 h 979708"/>
                <a:gd name="connsiteX7-223" fmla="*/ 8372245 w 9040730"/>
                <a:gd name="connsiteY7-224" fmla="*/ 284487 h 979708"/>
                <a:gd name="connsiteX8-225" fmla="*/ 8367337 w 9040730"/>
                <a:gd name="connsiteY8-226" fmla="*/ 276807 h 979708"/>
                <a:gd name="connsiteX9-227" fmla="*/ 8362735 w 9040730"/>
                <a:gd name="connsiteY9-228" fmla="*/ 269126 h 979708"/>
                <a:gd name="connsiteX10-229" fmla="*/ 8358747 w 9040730"/>
                <a:gd name="connsiteY10-230" fmla="*/ 260831 h 979708"/>
                <a:gd name="connsiteX11-231" fmla="*/ 8355372 w 9040730"/>
                <a:gd name="connsiteY11-232" fmla="*/ 252844 h 979708"/>
                <a:gd name="connsiteX12-233" fmla="*/ 8351998 w 9040730"/>
                <a:gd name="connsiteY12-234" fmla="*/ 244241 h 979708"/>
                <a:gd name="connsiteX13-235" fmla="*/ 8349237 w 9040730"/>
                <a:gd name="connsiteY13-236" fmla="*/ 235639 h 979708"/>
                <a:gd name="connsiteX14-237" fmla="*/ 8347089 w 9040730"/>
                <a:gd name="connsiteY14-238" fmla="*/ 227344 h 979708"/>
                <a:gd name="connsiteX15-239" fmla="*/ 8344942 w 9040730"/>
                <a:gd name="connsiteY15-240" fmla="*/ 218742 h 979708"/>
                <a:gd name="connsiteX16-241" fmla="*/ 8343714 w 9040730"/>
                <a:gd name="connsiteY16-242" fmla="*/ 209832 h 979708"/>
                <a:gd name="connsiteX17-243" fmla="*/ 8342487 w 9040730"/>
                <a:gd name="connsiteY17-244" fmla="*/ 201230 h 979708"/>
                <a:gd name="connsiteX18-245" fmla="*/ 8342180 w 9040730"/>
                <a:gd name="connsiteY18-246" fmla="*/ 192321 h 979708"/>
                <a:gd name="connsiteX19-247" fmla="*/ 8341874 w 9040730"/>
                <a:gd name="connsiteY19-248" fmla="*/ 183719 h 979708"/>
                <a:gd name="connsiteX20-249" fmla="*/ 8342180 w 9040730"/>
                <a:gd name="connsiteY20-250" fmla="*/ 175116 h 979708"/>
                <a:gd name="connsiteX21-251" fmla="*/ 8342487 w 9040730"/>
                <a:gd name="connsiteY21-252" fmla="*/ 166207 h 979708"/>
                <a:gd name="connsiteX22-253" fmla="*/ 8343714 w 9040730"/>
                <a:gd name="connsiteY22-254" fmla="*/ 157298 h 979708"/>
                <a:gd name="connsiteX23-255" fmla="*/ 8344942 w 9040730"/>
                <a:gd name="connsiteY23-256" fmla="*/ 148388 h 979708"/>
                <a:gd name="connsiteX24-257" fmla="*/ 8347089 w 9040730"/>
                <a:gd name="connsiteY24-258" fmla="*/ 140093 h 979708"/>
                <a:gd name="connsiteX25-259" fmla="*/ 8349237 w 9040730"/>
                <a:gd name="connsiteY25-260" fmla="*/ 131491 h 979708"/>
                <a:gd name="connsiteX26-261" fmla="*/ 8351998 w 9040730"/>
                <a:gd name="connsiteY26-262" fmla="*/ 122889 h 979708"/>
                <a:gd name="connsiteX27-263" fmla="*/ 8355372 w 9040730"/>
                <a:gd name="connsiteY27-264" fmla="*/ 114594 h 979708"/>
                <a:gd name="connsiteX28-265" fmla="*/ 8358747 w 9040730"/>
                <a:gd name="connsiteY28-266" fmla="*/ 106299 h 979708"/>
                <a:gd name="connsiteX29-267" fmla="*/ 8362735 w 9040730"/>
                <a:gd name="connsiteY29-268" fmla="*/ 98311 h 979708"/>
                <a:gd name="connsiteX30-269" fmla="*/ 8367337 w 9040730"/>
                <a:gd name="connsiteY30-270" fmla="*/ 90630 h 979708"/>
                <a:gd name="connsiteX31-271" fmla="*/ 8372245 w 9040730"/>
                <a:gd name="connsiteY31-272" fmla="*/ 82643 h 979708"/>
                <a:gd name="connsiteX32-273" fmla="*/ 8377154 w 9040730"/>
                <a:gd name="connsiteY32-274" fmla="*/ 75269 h 979708"/>
                <a:gd name="connsiteX33-275" fmla="*/ 8382676 w 9040730"/>
                <a:gd name="connsiteY33-276" fmla="*/ 67896 h 979708"/>
                <a:gd name="connsiteX34-277" fmla="*/ 8389119 w 9040730"/>
                <a:gd name="connsiteY34-278" fmla="*/ 60830 h 979708"/>
                <a:gd name="connsiteX35-279" fmla="*/ 8395561 w 9040730"/>
                <a:gd name="connsiteY35-280" fmla="*/ 53764 h 979708"/>
                <a:gd name="connsiteX36-281" fmla="*/ 8402310 w 9040730"/>
                <a:gd name="connsiteY36-282" fmla="*/ 47312 h 979708"/>
                <a:gd name="connsiteX37-283" fmla="*/ 8409673 w 9040730"/>
                <a:gd name="connsiteY37-284" fmla="*/ 41475 h 979708"/>
                <a:gd name="connsiteX38-285" fmla="*/ 8416729 w 9040730"/>
                <a:gd name="connsiteY38-286" fmla="*/ 35638 h 979708"/>
                <a:gd name="connsiteX39-287" fmla="*/ 8424399 w 9040730"/>
                <a:gd name="connsiteY39-288" fmla="*/ 30415 h 979708"/>
                <a:gd name="connsiteX40-289" fmla="*/ 8431762 w 9040730"/>
                <a:gd name="connsiteY40-290" fmla="*/ 25499 h 979708"/>
                <a:gd name="connsiteX41-291" fmla="*/ 8440045 w 9040730"/>
                <a:gd name="connsiteY41-292" fmla="*/ 21198 h 979708"/>
                <a:gd name="connsiteX42-293" fmla="*/ 8448021 w 9040730"/>
                <a:gd name="connsiteY42-294" fmla="*/ 16897 h 979708"/>
                <a:gd name="connsiteX43-295" fmla="*/ 8456304 w 9040730"/>
                <a:gd name="connsiteY43-296" fmla="*/ 13518 h 979708"/>
                <a:gd name="connsiteX44-297" fmla="*/ 8464281 w 9040730"/>
                <a:gd name="connsiteY44-298" fmla="*/ 10138 h 979708"/>
                <a:gd name="connsiteX45-299" fmla="*/ 8472871 w 9040730"/>
                <a:gd name="connsiteY45-300" fmla="*/ 7680 h 979708"/>
                <a:gd name="connsiteX46-301" fmla="*/ 8481461 w 9040730"/>
                <a:gd name="connsiteY46-302" fmla="*/ 5223 h 979708"/>
                <a:gd name="connsiteX47-303" fmla="*/ 8490051 w 9040730"/>
                <a:gd name="connsiteY47-304" fmla="*/ 3687 h 979708"/>
                <a:gd name="connsiteX48-305" fmla="*/ 8498948 w 9040730"/>
                <a:gd name="connsiteY48-306" fmla="*/ 2150 h 979708"/>
                <a:gd name="connsiteX49-307" fmla="*/ 8507231 w 9040730"/>
                <a:gd name="connsiteY49-308" fmla="*/ 1229 h 979708"/>
                <a:gd name="connsiteX50-309" fmla="*/ 8516128 w 9040730"/>
                <a:gd name="connsiteY50-310" fmla="*/ 307 h 979708"/>
                <a:gd name="connsiteX51-311" fmla="*/ 8525024 w 9040730"/>
                <a:gd name="connsiteY51-312" fmla="*/ 0 h 979708"/>
                <a:gd name="connsiteX52-313" fmla="*/ 8533921 w 9040730"/>
                <a:gd name="connsiteY52-314" fmla="*/ 307 h 979708"/>
                <a:gd name="connsiteX53-315" fmla="*/ 8542511 w 9040730"/>
                <a:gd name="connsiteY53-316" fmla="*/ 1229 h 979708"/>
                <a:gd name="connsiteX54-317" fmla="*/ 8551408 w 9040730"/>
                <a:gd name="connsiteY54-318" fmla="*/ 2150 h 979708"/>
                <a:gd name="connsiteX55-319" fmla="*/ 8559998 w 9040730"/>
                <a:gd name="connsiteY55-320" fmla="*/ 3687 h 979708"/>
                <a:gd name="connsiteX56-321" fmla="*/ 8568895 w 9040730"/>
                <a:gd name="connsiteY56-322" fmla="*/ 5223 h 979708"/>
                <a:gd name="connsiteX57-323" fmla="*/ 8577178 w 9040730"/>
                <a:gd name="connsiteY57-324" fmla="*/ 7680 h 979708"/>
                <a:gd name="connsiteX58-325" fmla="*/ 8585768 w 9040730"/>
                <a:gd name="connsiteY58-326" fmla="*/ 10138 h 979708"/>
                <a:gd name="connsiteX59-327" fmla="*/ 8594051 w 9040730"/>
                <a:gd name="connsiteY59-328" fmla="*/ 13518 h 979708"/>
                <a:gd name="connsiteX60-329" fmla="*/ 8602334 w 9040730"/>
                <a:gd name="connsiteY60-330" fmla="*/ 16897 h 979708"/>
                <a:gd name="connsiteX61-331" fmla="*/ 8610311 w 9040730"/>
                <a:gd name="connsiteY61-332" fmla="*/ 21198 h 979708"/>
                <a:gd name="connsiteX62-333" fmla="*/ 8618287 w 9040730"/>
                <a:gd name="connsiteY62-334" fmla="*/ 25499 h 979708"/>
                <a:gd name="connsiteX63-335" fmla="*/ 8625957 w 9040730"/>
                <a:gd name="connsiteY63-336" fmla="*/ 30415 h 979708"/>
                <a:gd name="connsiteX64-337" fmla="*/ 8633320 w 9040730"/>
                <a:gd name="connsiteY64-338" fmla="*/ 35638 h 979708"/>
                <a:gd name="connsiteX65-339" fmla="*/ 8640682 w 9040730"/>
                <a:gd name="connsiteY65-340" fmla="*/ 41475 h 979708"/>
                <a:gd name="connsiteX66-341" fmla="*/ 8647738 w 9040730"/>
                <a:gd name="connsiteY66-342" fmla="*/ 47312 h 979708"/>
                <a:gd name="connsiteX67-343" fmla="*/ 8654488 w 9040730"/>
                <a:gd name="connsiteY67-344" fmla="*/ 53764 h 979708"/>
                <a:gd name="connsiteX68-345" fmla="*/ 8987043 w 9040730"/>
                <a:gd name="connsiteY68-346" fmla="*/ 386793 h 979708"/>
                <a:gd name="connsiteX69-347" fmla="*/ 8992872 w 9040730"/>
                <a:gd name="connsiteY69-348" fmla="*/ 392937 h 979708"/>
                <a:gd name="connsiteX70-349" fmla="*/ 8998700 w 9040730"/>
                <a:gd name="connsiteY70-350" fmla="*/ 399696 h 979708"/>
                <a:gd name="connsiteX71-351" fmla="*/ 9004223 w 9040730"/>
                <a:gd name="connsiteY71-352" fmla="*/ 406455 h 979708"/>
                <a:gd name="connsiteX72-353" fmla="*/ 9009131 w 9040730"/>
                <a:gd name="connsiteY72-354" fmla="*/ 413828 h 979708"/>
                <a:gd name="connsiteX73-355" fmla="*/ 9014040 w 9040730"/>
                <a:gd name="connsiteY73-356" fmla="*/ 421509 h 979708"/>
                <a:gd name="connsiteX74-357" fmla="*/ 9018335 w 9040730"/>
                <a:gd name="connsiteY74-358" fmla="*/ 428882 h 979708"/>
                <a:gd name="connsiteX75-359" fmla="*/ 9022323 w 9040730"/>
                <a:gd name="connsiteY75-360" fmla="*/ 436870 h 979708"/>
                <a:gd name="connsiteX76-361" fmla="*/ 9026311 w 9040730"/>
                <a:gd name="connsiteY76-362" fmla="*/ 445165 h 979708"/>
                <a:gd name="connsiteX77-363" fmla="*/ 9029379 w 9040730"/>
                <a:gd name="connsiteY77-364" fmla="*/ 453153 h 979708"/>
                <a:gd name="connsiteX78-365" fmla="*/ 9032140 w 9040730"/>
                <a:gd name="connsiteY78-366" fmla="*/ 461755 h 979708"/>
                <a:gd name="connsiteX79-367" fmla="*/ 9034594 w 9040730"/>
                <a:gd name="connsiteY79-368" fmla="*/ 470357 h 979708"/>
                <a:gd name="connsiteX80-369" fmla="*/ 9036742 w 9040730"/>
                <a:gd name="connsiteY80-370" fmla="*/ 479266 h 979708"/>
                <a:gd name="connsiteX81-371" fmla="*/ 9038582 w 9040730"/>
                <a:gd name="connsiteY81-372" fmla="*/ 488483 h 979708"/>
                <a:gd name="connsiteX82-373" fmla="*/ 9039503 w 9040730"/>
                <a:gd name="connsiteY82-374" fmla="*/ 497700 h 979708"/>
                <a:gd name="connsiteX83-375" fmla="*/ 9040423 w 9040730"/>
                <a:gd name="connsiteY83-376" fmla="*/ 506916 h 979708"/>
                <a:gd name="connsiteX84-377" fmla="*/ 9040730 w 9040730"/>
                <a:gd name="connsiteY84-378" fmla="*/ 516440 h 979708"/>
                <a:gd name="connsiteX85-379" fmla="*/ 9040423 w 9040730"/>
                <a:gd name="connsiteY85-380" fmla="*/ 525964 h 979708"/>
                <a:gd name="connsiteX86-381" fmla="*/ 9039503 w 9040730"/>
                <a:gd name="connsiteY86-382" fmla="*/ 535181 h 979708"/>
                <a:gd name="connsiteX87-383" fmla="*/ 9038582 w 9040730"/>
                <a:gd name="connsiteY87-384" fmla="*/ 544397 h 979708"/>
                <a:gd name="connsiteX88-385" fmla="*/ 9036742 w 9040730"/>
                <a:gd name="connsiteY88-386" fmla="*/ 553307 h 979708"/>
                <a:gd name="connsiteX89-387" fmla="*/ 9034594 w 9040730"/>
                <a:gd name="connsiteY89-388" fmla="*/ 562524 h 979708"/>
                <a:gd name="connsiteX90-389" fmla="*/ 9032140 w 9040730"/>
                <a:gd name="connsiteY90-390" fmla="*/ 570819 h 979708"/>
                <a:gd name="connsiteX91-391" fmla="*/ 9029379 w 9040730"/>
                <a:gd name="connsiteY91-392" fmla="*/ 579421 h 979708"/>
                <a:gd name="connsiteX92-393" fmla="*/ 9026311 w 9040730"/>
                <a:gd name="connsiteY92-394" fmla="*/ 587716 h 979708"/>
                <a:gd name="connsiteX93-395" fmla="*/ 9022323 w 9040730"/>
                <a:gd name="connsiteY93-396" fmla="*/ 596011 h 979708"/>
                <a:gd name="connsiteX94-397" fmla="*/ 9018335 w 9040730"/>
                <a:gd name="connsiteY94-398" fmla="*/ 603691 h 979708"/>
                <a:gd name="connsiteX95-399" fmla="*/ 9014040 w 9040730"/>
                <a:gd name="connsiteY95-400" fmla="*/ 611679 h 979708"/>
                <a:gd name="connsiteX96-401" fmla="*/ 9009131 w 9040730"/>
                <a:gd name="connsiteY96-402" fmla="*/ 619052 h 979708"/>
                <a:gd name="connsiteX97-403" fmla="*/ 9004223 w 9040730"/>
                <a:gd name="connsiteY97-404" fmla="*/ 626426 h 979708"/>
                <a:gd name="connsiteX98-405" fmla="*/ 8998700 w 9040730"/>
                <a:gd name="connsiteY98-406" fmla="*/ 633185 h 979708"/>
                <a:gd name="connsiteX99-407" fmla="*/ 8992872 w 9040730"/>
                <a:gd name="connsiteY99-408" fmla="*/ 639943 h 979708"/>
                <a:gd name="connsiteX100-409" fmla="*/ 8987043 w 9040730"/>
                <a:gd name="connsiteY100-410" fmla="*/ 646088 h 979708"/>
                <a:gd name="connsiteX101-411" fmla="*/ 8654488 w 9040730"/>
                <a:gd name="connsiteY101-412" fmla="*/ 978809 h 979708"/>
                <a:gd name="connsiteX102-413" fmla="*/ 8653590 w 9040730"/>
                <a:gd name="connsiteY102-414" fmla="*/ 979708 h 979708"/>
                <a:gd name="connsiteX0-415" fmla="*/ 0 w 9040730"/>
                <a:gd name="connsiteY0-416" fmla="*/ 332875 h 979708"/>
                <a:gd name="connsiteX1-417" fmla="*/ 8421127 w 9040730"/>
                <a:gd name="connsiteY1-418" fmla="*/ 332875 h 979708"/>
                <a:gd name="connsiteX2-419" fmla="*/ 8395561 w 9040730"/>
                <a:gd name="connsiteY2-420" fmla="*/ 313673 h 979708"/>
                <a:gd name="connsiteX3-421" fmla="*/ 8389119 w 9040730"/>
                <a:gd name="connsiteY3-422" fmla="*/ 306607 h 979708"/>
                <a:gd name="connsiteX4-423" fmla="*/ 8382676 w 9040730"/>
                <a:gd name="connsiteY4-424" fmla="*/ 299541 h 979708"/>
                <a:gd name="connsiteX5-425" fmla="*/ 8377154 w 9040730"/>
                <a:gd name="connsiteY5-426" fmla="*/ 292475 h 979708"/>
                <a:gd name="connsiteX6-427" fmla="*/ 8372245 w 9040730"/>
                <a:gd name="connsiteY6-428" fmla="*/ 284487 h 979708"/>
                <a:gd name="connsiteX7-429" fmla="*/ 8367337 w 9040730"/>
                <a:gd name="connsiteY7-430" fmla="*/ 276807 h 979708"/>
                <a:gd name="connsiteX8-431" fmla="*/ 8362735 w 9040730"/>
                <a:gd name="connsiteY8-432" fmla="*/ 269126 h 979708"/>
                <a:gd name="connsiteX9-433" fmla="*/ 8358747 w 9040730"/>
                <a:gd name="connsiteY9-434" fmla="*/ 260831 h 979708"/>
                <a:gd name="connsiteX10-435" fmla="*/ 8355372 w 9040730"/>
                <a:gd name="connsiteY10-436" fmla="*/ 252844 h 979708"/>
                <a:gd name="connsiteX11-437" fmla="*/ 8351998 w 9040730"/>
                <a:gd name="connsiteY11-438" fmla="*/ 244241 h 979708"/>
                <a:gd name="connsiteX12-439" fmla="*/ 8349237 w 9040730"/>
                <a:gd name="connsiteY12-440" fmla="*/ 235639 h 979708"/>
                <a:gd name="connsiteX13-441" fmla="*/ 8347089 w 9040730"/>
                <a:gd name="connsiteY13-442" fmla="*/ 227344 h 979708"/>
                <a:gd name="connsiteX14-443" fmla="*/ 8344942 w 9040730"/>
                <a:gd name="connsiteY14-444" fmla="*/ 218742 h 979708"/>
                <a:gd name="connsiteX15-445" fmla="*/ 8343714 w 9040730"/>
                <a:gd name="connsiteY15-446" fmla="*/ 209832 h 979708"/>
                <a:gd name="connsiteX16-447" fmla="*/ 8342487 w 9040730"/>
                <a:gd name="connsiteY16-448" fmla="*/ 201230 h 979708"/>
                <a:gd name="connsiteX17-449" fmla="*/ 8342180 w 9040730"/>
                <a:gd name="connsiteY17-450" fmla="*/ 192321 h 979708"/>
                <a:gd name="connsiteX18-451" fmla="*/ 8341874 w 9040730"/>
                <a:gd name="connsiteY18-452" fmla="*/ 183719 h 979708"/>
                <a:gd name="connsiteX19-453" fmla="*/ 8342180 w 9040730"/>
                <a:gd name="connsiteY19-454" fmla="*/ 175116 h 979708"/>
                <a:gd name="connsiteX20-455" fmla="*/ 8342487 w 9040730"/>
                <a:gd name="connsiteY20-456" fmla="*/ 166207 h 979708"/>
                <a:gd name="connsiteX21-457" fmla="*/ 8343714 w 9040730"/>
                <a:gd name="connsiteY21-458" fmla="*/ 157298 h 979708"/>
                <a:gd name="connsiteX22-459" fmla="*/ 8344942 w 9040730"/>
                <a:gd name="connsiteY22-460" fmla="*/ 148388 h 979708"/>
                <a:gd name="connsiteX23-461" fmla="*/ 8347089 w 9040730"/>
                <a:gd name="connsiteY23-462" fmla="*/ 140093 h 979708"/>
                <a:gd name="connsiteX24-463" fmla="*/ 8349237 w 9040730"/>
                <a:gd name="connsiteY24-464" fmla="*/ 131491 h 979708"/>
                <a:gd name="connsiteX25-465" fmla="*/ 8351998 w 9040730"/>
                <a:gd name="connsiteY25-466" fmla="*/ 122889 h 979708"/>
                <a:gd name="connsiteX26-467" fmla="*/ 8355372 w 9040730"/>
                <a:gd name="connsiteY26-468" fmla="*/ 114594 h 979708"/>
                <a:gd name="connsiteX27-469" fmla="*/ 8358747 w 9040730"/>
                <a:gd name="connsiteY27-470" fmla="*/ 106299 h 979708"/>
                <a:gd name="connsiteX28-471" fmla="*/ 8362735 w 9040730"/>
                <a:gd name="connsiteY28-472" fmla="*/ 98311 h 979708"/>
                <a:gd name="connsiteX29-473" fmla="*/ 8367337 w 9040730"/>
                <a:gd name="connsiteY29-474" fmla="*/ 90630 h 979708"/>
                <a:gd name="connsiteX30-475" fmla="*/ 8372245 w 9040730"/>
                <a:gd name="connsiteY30-476" fmla="*/ 82643 h 979708"/>
                <a:gd name="connsiteX31-477" fmla="*/ 8377154 w 9040730"/>
                <a:gd name="connsiteY31-478" fmla="*/ 75269 h 979708"/>
                <a:gd name="connsiteX32-479" fmla="*/ 8382676 w 9040730"/>
                <a:gd name="connsiteY32-480" fmla="*/ 67896 h 979708"/>
                <a:gd name="connsiteX33-481" fmla="*/ 8389119 w 9040730"/>
                <a:gd name="connsiteY33-482" fmla="*/ 60830 h 979708"/>
                <a:gd name="connsiteX34-483" fmla="*/ 8395561 w 9040730"/>
                <a:gd name="connsiteY34-484" fmla="*/ 53764 h 979708"/>
                <a:gd name="connsiteX35-485" fmla="*/ 8402310 w 9040730"/>
                <a:gd name="connsiteY35-486" fmla="*/ 47312 h 979708"/>
                <a:gd name="connsiteX36-487" fmla="*/ 8409673 w 9040730"/>
                <a:gd name="connsiteY36-488" fmla="*/ 41475 h 979708"/>
                <a:gd name="connsiteX37-489" fmla="*/ 8416729 w 9040730"/>
                <a:gd name="connsiteY37-490" fmla="*/ 35638 h 979708"/>
                <a:gd name="connsiteX38-491" fmla="*/ 8424399 w 9040730"/>
                <a:gd name="connsiteY38-492" fmla="*/ 30415 h 979708"/>
                <a:gd name="connsiteX39-493" fmla="*/ 8431762 w 9040730"/>
                <a:gd name="connsiteY39-494" fmla="*/ 25499 h 979708"/>
                <a:gd name="connsiteX40-495" fmla="*/ 8440045 w 9040730"/>
                <a:gd name="connsiteY40-496" fmla="*/ 21198 h 979708"/>
                <a:gd name="connsiteX41-497" fmla="*/ 8448021 w 9040730"/>
                <a:gd name="connsiteY41-498" fmla="*/ 16897 h 979708"/>
                <a:gd name="connsiteX42-499" fmla="*/ 8456304 w 9040730"/>
                <a:gd name="connsiteY42-500" fmla="*/ 13518 h 979708"/>
                <a:gd name="connsiteX43-501" fmla="*/ 8464281 w 9040730"/>
                <a:gd name="connsiteY43-502" fmla="*/ 10138 h 979708"/>
                <a:gd name="connsiteX44-503" fmla="*/ 8472871 w 9040730"/>
                <a:gd name="connsiteY44-504" fmla="*/ 7680 h 979708"/>
                <a:gd name="connsiteX45-505" fmla="*/ 8481461 w 9040730"/>
                <a:gd name="connsiteY45-506" fmla="*/ 5223 h 979708"/>
                <a:gd name="connsiteX46-507" fmla="*/ 8490051 w 9040730"/>
                <a:gd name="connsiteY46-508" fmla="*/ 3687 h 979708"/>
                <a:gd name="connsiteX47-509" fmla="*/ 8498948 w 9040730"/>
                <a:gd name="connsiteY47-510" fmla="*/ 2150 h 979708"/>
                <a:gd name="connsiteX48-511" fmla="*/ 8507231 w 9040730"/>
                <a:gd name="connsiteY48-512" fmla="*/ 1229 h 979708"/>
                <a:gd name="connsiteX49-513" fmla="*/ 8516128 w 9040730"/>
                <a:gd name="connsiteY49-514" fmla="*/ 307 h 979708"/>
                <a:gd name="connsiteX50-515" fmla="*/ 8525024 w 9040730"/>
                <a:gd name="connsiteY50-516" fmla="*/ 0 h 979708"/>
                <a:gd name="connsiteX51-517" fmla="*/ 8533921 w 9040730"/>
                <a:gd name="connsiteY51-518" fmla="*/ 307 h 979708"/>
                <a:gd name="connsiteX52-519" fmla="*/ 8542511 w 9040730"/>
                <a:gd name="connsiteY52-520" fmla="*/ 1229 h 979708"/>
                <a:gd name="connsiteX53-521" fmla="*/ 8551408 w 9040730"/>
                <a:gd name="connsiteY53-522" fmla="*/ 2150 h 979708"/>
                <a:gd name="connsiteX54-523" fmla="*/ 8559998 w 9040730"/>
                <a:gd name="connsiteY54-524" fmla="*/ 3687 h 979708"/>
                <a:gd name="connsiteX55-525" fmla="*/ 8568895 w 9040730"/>
                <a:gd name="connsiteY55-526" fmla="*/ 5223 h 979708"/>
                <a:gd name="connsiteX56-527" fmla="*/ 8577178 w 9040730"/>
                <a:gd name="connsiteY56-528" fmla="*/ 7680 h 979708"/>
                <a:gd name="connsiteX57-529" fmla="*/ 8585768 w 9040730"/>
                <a:gd name="connsiteY57-530" fmla="*/ 10138 h 979708"/>
                <a:gd name="connsiteX58-531" fmla="*/ 8594051 w 9040730"/>
                <a:gd name="connsiteY58-532" fmla="*/ 13518 h 979708"/>
                <a:gd name="connsiteX59-533" fmla="*/ 8602334 w 9040730"/>
                <a:gd name="connsiteY59-534" fmla="*/ 16897 h 979708"/>
                <a:gd name="connsiteX60-535" fmla="*/ 8610311 w 9040730"/>
                <a:gd name="connsiteY60-536" fmla="*/ 21198 h 979708"/>
                <a:gd name="connsiteX61-537" fmla="*/ 8618287 w 9040730"/>
                <a:gd name="connsiteY61-538" fmla="*/ 25499 h 979708"/>
                <a:gd name="connsiteX62-539" fmla="*/ 8625957 w 9040730"/>
                <a:gd name="connsiteY62-540" fmla="*/ 30415 h 979708"/>
                <a:gd name="connsiteX63-541" fmla="*/ 8633320 w 9040730"/>
                <a:gd name="connsiteY63-542" fmla="*/ 35638 h 979708"/>
                <a:gd name="connsiteX64-543" fmla="*/ 8640682 w 9040730"/>
                <a:gd name="connsiteY64-544" fmla="*/ 41475 h 979708"/>
                <a:gd name="connsiteX65-545" fmla="*/ 8647738 w 9040730"/>
                <a:gd name="connsiteY65-546" fmla="*/ 47312 h 979708"/>
                <a:gd name="connsiteX66-547" fmla="*/ 8654488 w 9040730"/>
                <a:gd name="connsiteY66-548" fmla="*/ 53764 h 979708"/>
                <a:gd name="connsiteX67-549" fmla="*/ 8987043 w 9040730"/>
                <a:gd name="connsiteY67-550" fmla="*/ 386793 h 979708"/>
                <a:gd name="connsiteX68-551" fmla="*/ 8992872 w 9040730"/>
                <a:gd name="connsiteY68-552" fmla="*/ 392937 h 979708"/>
                <a:gd name="connsiteX69-553" fmla="*/ 8998700 w 9040730"/>
                <a:gd name="connsiteY69-554" fmla="*/ 399696 h 979708"/>
                <a:gd name="connsiteX70-555" fmla="*/ 9004223 w 9040730"/>
                <a:gd name="connsiteY70-556" fmla="*/ 406455 h 979708"/>
                <a:gd name="connsiteX71-557" fmla="*/ 9009131 w 9040730"/>
                <a:gd name="connsiteY71-558" fmla="*/ 413828 h 979708"/>
                <a:gd name="connsiteX72-559" fmla="*/ 9014040 w 9040730"/>
                <a:gd name="connsiteY72-560" fmla="*/ 421509 h 979708"/>
                <a:gd name="connsiteX73-561" fmla="*/ 9018335 w 9040730"/>
                <a:gd name="connsiteY73-562" fmla="*/ 428882 h 979708"/>
                <a:gd name="connsiteX74-563" fmla="*/ 9022323 w 9040730"/>
                <a:gd name="connsiteY74-564" fmla="*/ 436870 h 979708"/>
                <a:gd name="connsiteX75-565" fmla="*/ 9026311 w 9040730"/>
                <a:gd name="connsiteY75-566" fmla="*/ 445165 h 979708"/>
                <a:gd name="connsiteX76-567" fmla="*/ 9029379 w 9040730"/>
                <a:gd name="connsiteY76-568" fmla="*/ 453153 h 979708"/>
                <a:gd name="connsiteX77-569" fmla="*/ 9032140 w 9040730"/>
                <a:gd name="connsiteY77-570" fmla="*/ 461755 h 979708"/>
                <a:gd name="connsiteX78-571" fmla="*/ 9034594 w 9040730"/>
                <a:gd name="connsiteY78-572" fmla="*/ 470357 h 979708"/>
                <a:gd name="connsiteX79-573" fmla="*/ 9036742 w 9040730"/>
                <a:gd name="connsiteY79-574" fmla="*/ 479266 h 979708"/>
                <a:gd name="connsiteX80-575" fmla="*/ 9038582 w 9040730"/>
                <a:gd name="connsiteY80-576" fmla="*/ 488483 h 979708"/>
                <a:gd name="connsiteX81-577" fmla="*/ 9039503 w 9040730"/>
                <a:gd name="connsiteY81-578" fmla="*/ 497700 h 979708"/>
                <a:gd name="connsiteX82-579" fmla="*/ 9040423 w 9040730"/>
                <a:gd name="connsiteY82-580" fmla="*/ 506916 h 979708"/>
                <a:gd name="connsiteX83-581" fmla="*/ 9040730 w 9040730"/>
                <a:gd name="connsiteY83-582" fmla="*/ 516440 h 979708"/>
                <a:gd name="connsiteX84-583" fmla="*/ 9040423 w 9040730"/>
                <a:gd name="connsiteY84-584" fmla="*/ 525964 h 979708"/>
                <a:gd name="connsiteX85-585" fmla="*/ 9039503 w 9040730"/>
                <a:gd name="connsiteY85-586" fmla="*/ 535181 h 979708"/>
                <a:gd name="connsiteX86-587" fmla="*/ 9038582 w 9040730"/>
                <a:gd name="connsiteY86-588" fmla="*/ 544397 h 979708"/>
                <a:gd name="connsiteX87-589" fmla="*/ 9036742 w 9040730"/>
                <a:gd name="connsiteY87-590" fmla="*/ 553307 h 979708"/>
                <a:gd name="connsiteX88-591" fmla="*/ 9034594 w 9040730"/>
                <a:gd name="connsiteY88-592" fmla="*/ 562524 h 979708"/>
                <a:gd name="connsiteX89-593" fmla="*/ 9032140 w 9040730"/>
                <a:gd name="connsiteY89-594" fmla="*/ 570819 h 979708"/>
                <a:gd name="connsiteX90-595" fmla="*/ 9029379 w 9040730"/>
                <a:gd name="connsiteY90-596" fmla="*/ 579421 h 979708"/>
                <a:gd name="connsiteX91-597" fmla="*/ 9026311 w 9040730"/>
                <a:gd name="connsiteY91-598" fmla="*/ 587716 h 979708"/>
                <a:gd name="connsiteX92-599" fmla="*/ 9022323 w 9040730"/>
                <a:gd name="connsiteY92-600" fmla="*/ 596011 h 979708"/>
                <a:gd name="connsiteX93-601" fmla="*/ 9018335 w 9040730"/>
                <a:gd name="connsiteY93-602" fmla="*/ 603691 h 979708"/>
                <a:gd name="connsiteX94-603" fmla="*/ 9014040 w 9040730"/>
                <a:gd name="connsiteY94-604" fmla="*/ 611679 h 979708"/>
                <a:gd name="connsiteX95-605" fmla="*/ 9009131 w 9040730"/>
                <a:gd name="connsiteY95-606" fmla="*/ 619052 h 979708"/>
                <a:gd name="connsiteX96-607" fmla="*/ 9004223 w 9040730"/>
                <a:gd name="connsiteY96-608" fmla="*/ 626426 h 979708"/>
                <a:gd name="connsiteX97-609" fmla="*/ 8998700 w 9040730"/>
                <a:gd name="connsiteY97-610" fmla="*/ 633185 h 979708"/>
                <a:gd name="connsiteX98-611" fmla="*/ 8992872 w 9040730"/>
                <a:gd name="connsiteY98-612" fmla="*/ 639943 h 979708"/>
                <a:gd name="connsiteX99-613" fmla="*/ 8987043 w 9040730"/>
                <a:gd name="connsiteY99-614" fmla="*/ 646088 h 979708"/>
                <a:gd name="connsiteX100-615" fmla="*/ 8654488 w 9040730"/>
                <a:gd name="connsiteY100-616" fmla="*/ 978809 h 979708"/>
                <a:gd name="connsiteX101-617" fmla="*/ 8653590 w 9040730"/>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9040730" h="979708">
                  <a:moveTo>
                    <a:pt x="0" y="332875"/>
                  </a:moveTo>
                  <a:lnTo>
                    <a:pt x="8421127" y="332875"/>
                  </a:lnTo>
                  <a:lnTo>
                    <a:pt x="8395561" y="313673"/>
                  </a:lnTo>
                  <a:lnTo>
                    <a:pt x="8389119" y="306607"/>
                  </a:lnTo>
                  <a:lnTo>
                    <a:pt x="8382676" y="299541"/>
                  </a:lnTo>
                  <a:lnTo>
                    <a:pt x="8377154" y="292475"/>
                  </a:lnTo>
                  <a:lnTo>
                    <a:pt x="8372245" y="284487"/>
                  </a:lnTo>
                  <a:lnTo>
                    <a:pt x="8367337" y="276807"/>
                  </a:lnTo>
                  <a:lnTo>
                    <a:pt x="8362735" y="269126"/>
                  </a:lnTo>
                  <a:lnTo>
                    <a:pt x="8358747" y="260831"/>
                  </a:lnTo>
                  <a:lnTo>
                    <a:pt x="8355372" y="252844"/>
                  </a:lnTo>
                  <a:lnTo>
                    <a:pt x="8351998" y="244241"/>
                  </a:lnTo>
                  <a:lnTo>
                    <a:pt x="8349237" y="235639"/>
                  </a:lnTo>
                  <a:lnTo>
                    <a:pt x="8347089" y="227344"/>
                  </a:lnTo>
                  <a:lnTo>
                    <a:pt x="8344942" y="218742"/>
                  </a:lnTo>
                  <a:lnTo>
                    <a:pt x="8343714" y="209832"/>
                  </a:lnTo>
                  <a:lnTo>
                    <a:pt x="8342487" y="201230"/>
                  </a:lnTo>
                  <a:cubicBezTo>
                    <a:pt x="8342385" y="198260"/>
                    <a:pt x="8342282" y="195291"/>
                    <a:pt x="8342180" y="192321"/>
                  </a:cubicBezTo>
                  <a:lnTo>
                    <a:pt x="8341874" y="183719"/>
                  </a:lnTo>
                  <a:lnTo>
                    <a:pt x="8342180" y="175116"/>
                  </a:lnTo>
                  <a:cubicBezTo>
                    <a:pt x="8342282" y="172146"/>
                    <a:pt x="8342385" y="169177"/>
                    <a:pt x="8342487" y="166207"/>
                  </a:cubicBezTo>
                  <a:lnTo>
                    <a:pt x="8343714" y="157298"/>
                  </a:lnTo>
                  <a:lnTo>
                    <a:pt x="8344942" y="148388"/>
                  </a:lnTo>
                  <a:lnTo>
                    <a:pt x="8347089" y="140093"/>
                  </a:lnTo>
                  <a:lnTo>
                    <a:pt x="8349237" y="131491"/>
                  </a:lnTo>
                  <a:lnTo>
                    <a:pt x="8351998" y="122889"/>
                  </a:lnTo>
                  <a:lnTo>
                    <a:pt x="8355372" y="114594"/>
                  </a:lnTo>
                  <a:lnTo>
                    <a:pt x="8358747" y="106299"/>
                  </a:lnTo>
                  <a:lnTo>
                    <a:pt x="8362735" y="98311"/>
                  </a:lnTo>
                  <a:lnTo>
                    <a:pt x="8367337" y="90630"/>
                  </a:lnTo>
                  <a:lnTo>
                    <a:pt x="8372245" y="82643"/>
                  </a:lnTo>
                  <a:lnTo>
                    <a:pt x="8377154" y="75269"/>
                  </a:lnTo>
                  <a:lnTo>
                    <a:pt x="8382676" y="67896"/>
                  </a:lnTo>
                  <a:lnTo>
                    <a:pt x="8389119" y="60830"/>
                  </a:lnTo>
                  <a:lnTo>
                    <a:pt x="8395561" y="53764"/>
                  </a:lnTo>
                  <a:lnTo>
                    <a:pt x="8402310" y="47312"/>
                  </a:lnTo>
                  <a:lnTo>
                    <a:pt x="8409673" y="41475"/>
                  </a:lnTo>
                  <a:lnTo>
                    <a:pt x="8416729" y="35638"/>
                  </a:lnTo>
                  <a:lnTo>
                    <a:pt x="8424399" y="30415"/>
                  </a:lnTo>
                  <a:lnTo>
                    <a:pt x="8431762" y="25499"/>
                  </a:lnTo>
                  <a:lnTo>
                    <a:pt x="8440045" y="21198"/>
                  </a:lnTo>
                  <a:lnTo>
                    <a:pt x="8448021" y="16897"/>
                  </a:lnTo>
                  <a:lnTo>
                    <a:pt x="8456304" y="13518"/>
                  </a:lnTo>
                  <a:lnTo>
                    <a:pt x="8464281" y="10138"/>
                  </a:lnTo>
                  <a:lnTo>
                    <a:pt x="8472871" y="7680"/>
                  </a:lnTo>
                  <a:lnTo>
                    <a:pt x="8481461" y="5223"/>
                  </a:lnTo>
                  <a:lnTo>
                    <a:pt x="8490051" y="3687"/>
                  </a:lnTo>
                  <a:lnTo>
                    <a:pt x="8498948" y="2150"/>
                  </a:lnTo>
                  <a:lnTo>
                    <a:pt x="8507231" y="1229"/>
                  </a:lnTo>
                  <a:lnTo>
                    <a:pt x="8516128" y="307"/>
                  </a:lnTo>
                  <a:lnTo>
                    <a:pt x="8525024" y="0"/>
                  </a:lnTo>
                  <a:lnTo>
                    <a:pt x="8533921" y="307"/>
                  </a:lnTo>
                  <a:lnTo>
                    <a:pt x="8542511" y="1229"/>
                  </a:lnTo>
                  <a:lnTo>
                    <a:pt x="8551408" y="2150"/>
                  </a:lnTo>
                  <a:lnTo>
                    <a:pt x="8559998" y="3687"/>
                  </a:lnTo>
                  <a:lnTo>
                    <a:pt x="8568895" y="5223"/>
                  </a:lnTo>
                  <a:lnTo>
                    <a:pt x="8577178" y="7680"/>
                  </a:lnTo>
                  <a:lnTo>
                    <a:pt x="8585768" y="10138"/>
                  </a:lnTo>
                  <a:lnTo>
                    <a:pt x="8594051" y="13518"/>
                  </a:lnTo>
                  <a:lnTo>
                    <a:pt x="8602334" y="16897"/>
                  </a:lnTo>
                  <a:lnTo>
                    <a:pt x="8610311" y="21198"/>
                  </a:lnTo>
                  <a:lnTo>
                    <a:pt x="8618287" y="25499"/>
                  </a:lnTo>
                  <a:lnTo>
                    <a:pt x="8625957" y="30415"/>
                  </a:lnTo>
                  <a:lnTo>
                    <a:pt x="8633320" y="35638"/>
                  </a:lnTo>
                  <a:lnTo>
                    <a:pt x="8640682" y="41475"/>
                  </a:lnTo>
                  <a:lnTo>
                    <a:pt x="8647738" y="47312"/>
                  </a:lnTo>
                  <a:lnTo>
                    <a:pt x="8654488" y="53764"/>
                  </a:lnTo>
                  <a:lnTo>
                    <a:pt x="8987043" y="386793"/>
                  </a:lnTo>
                  <a:lnTo>
                    <a:pt x="8992872" y="392937"/>
                  </a:lnTo>
                  <a:lnTo>
                    <a:pt x="8998700" y="399696"/>
                  </a:lnTo>
                  <a:lnTo>
                    <a:pt x="9004223" y="406455"/>
                  </a:lnTo>
                  <a:lnTo>
                    <a:pt x="9009131" y="413828"/>
                  </a:lnTo>
                  <a:lnTo>
                    <a:pt x="9014040" y="421509"/>
                  </a:lnTo>
                  <a:lnTo>
                    <a:pt x="9018335" y="428882"/>
                  </a:lnTo>
                  <a:lnTo>
                    <a:pt x="9022323" y="436870"/>
                  </a:lnTo>
                  <a:lnTo>
                    <a:pt x="9026311" y="445165"/>
                  </a:lnTo>
                  <a:lnTo>
                    <a:pt x="9029379" y="453153"/>
                  </a:lnTo>
                  <a:lnTo>
                    <a:pt x="9032140" y="461755"/>
                  </a:lnTo>
                  <a:lnTo>
                    <a:pt x="9034594" y="470357"/>
                  </a:lnTo>
                  <a:lnTo>
                    <a:pt x="9036742" y="479266"/>
                  </a:lnTo>
                  <a:lnTo>
                    <a:pt x="9038582" y="488483"/>
                  </a:lnTo>
                  <a:lnTo>
                    <a:pt x="9039503" y="497700"/>
                  </a:lnTo>
                  <a:cubicBezTo>
                    <a:pt x="9039810" y="500772"/>
                    <a:pt x="9040116" y="503844"/>
                    <a:pt x="9040423" y="506916"/>
                  </a:cubicBezTo>
                  <a:cubicBezTo>
                    <a:pt x="9040525" y="510091"/>
                    <a:pt x="9040628" y="513265"/>
                    <a:pt x="9040730" y="516440"/>
                  </a:cubicBezTo>
                  <a:cubicBezTo>
                    <a:pt x="9040628" y="519615"/>
                    <a:pt x="9040525" y="522789"/>
                    <a:pt x="9040423" y="525964"/>
                  </a:cubicBezTo>
                  <a:cubicBezTo>
                    <a:pt x="9040116" y="529036"/>
                    <a:pt x="9039810" y="532109"/>
                    <a:pt x="9039503" y="535181"/>
                  </a:cubicBezTo>
                  <a:lnTo>
                    <a:pt x="9038582" y="544397"/>
                  </a:lnTo>
                  <a:lnTo>
                    <a:pt x="9036742" y="553307"/>
                  </a:lnTo>
                  <a:lnTo>
                    <a:pt x="9034594" y="562524"/>
                  </a:lnTo>
                  <a:lnTo>
                    <a:pt x="9032140" y="570819"/>
                  </a:lnTo>
                  <a:lnTo>
                    <a:pt x="9029379" y="579421"/>
                  </a:lnTo>
                  <a:lnTo>
                    <a:pt x="9026311" y="587716"/>
                  </a:lnTo>
                  <a:lnTo>
                    <a:pt x="9022323" y="596011"/>
                  </a:lnTo>
                  <a:lnTo>
                    <a:pt x="9018335" y="603691"/>
                  </a:lnTo>
                  <a:lnTo>
                    <a:pt x="9014040" y="611679"/>
                  </a:lnTo>
                  <a:lnTo>
                    <a:pt x="9009131" y="619052"/>
                  </a:lnTo>
                  <a:lnTo>
                    <a:pt x="9004223" y="626426"/>
                  </a:lnTo>
                  <a:lnTo>
                    <a:pt x="8998700" y="633185"/>
                  </a:lnTo>
                  <a:lnTo>
                    <a:pt x="8992872" y="639943"/>
                  </a:lnTo>
                  <a:lnTo>
                    <a:pt x="8987043" y="646088"/>
                  </a:lnTo>
                  <a:lnTo>
                    <a:pt x="8654488" y="978809"/>
                  </a:lnTo>
                  <a:lnTo>
                    <a:pt x="8653590" y="979708"/>
                  </a:lnTo>
                </a:path>
              </a:pathLst>
            </a:custGeom>
            <a:noFill/>
            <a:ln w="28575">
              <a:solidFill>
                <a:srgbClr val="1F74AD"/>
              </a:solidFill>
            </a:ln>
          </p:spPr>
          <p:txBody>
            <a:bodyPr wrap="square" tIns="360000"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endParaRPr lang="zh-CN" altLang="en-US" sz="700" dirty="0">
                <a:latin typeface="微软雅黑" panose="020B0503020204020204" charset="-122"/>
                <a:sym typeface="Arial" panose="020B0604020202020204" pitchFamily="34" charset="0"/>
              </a:endParaRPr>
            </a:p>
          </p:txBody>
        </p:sp>
        <p:sp>
          <p:nvSpPr>
            <p:cNvPr id="218" name="任意多边形 217"/>
            <p:cNvSpPr/>
            <p:nvPr>
              <p:custDataLst>
                <p:tags r:id="rId10"/>
              </p:custDataLst>
            </p:nvPr>
          </p:nvSpPr>
          <p:spPr bwMode="auto">
            <a:xfrm>
              <a:off x="4912982" y="2946705"/>
              <a:ext cx="2791900" cy="285084"/>
            </a:xfrm>
            <a:custGeom>
              <a:avLst/>
              <a:gdLst>
                <a:gd name="connsiteX0" fmla="*/ 8135062 w 8522202"/>
                <a:gd name="connsiteY0" fmla="*/ 443714 h 979708"/>
                <a:gd name="connsiteX1" fmla="*/ 0 w 8522202"/>
                <a:gd name="connsiteY1" fmla="*/ 443714 h 979708"/>
                <a:gd name="connsiteX2" fmla="*/ 0 w 8522202"/>
                <a:gd name="connsiteY2" fmla="*/ 332875 h 979708"/>
                <a:gd name="connsiteX3" fmla="*/ 7902599 w 8522202"/>
                <a:gd name="connsiteY3" fmla="*/ 332875 h 979708"/>
                <a:gd name="connsiteX4" fmla="*/ 7877033 w 8522202"/>
                <a:gd name="connsiteY4" fmla="*/ 313673 h 979708"/>
                <a:gd name="connsiteX5" fmla="*/ 7870591 w 8522202"/>
                <a:gd name="connsiteY5" fmla="*/ 306607 h 979708"/>
                <a:gd name="connsiteX6" fmla="*/ 7864148 w 8522202"/>
                <a:gd name="connsiteY6" fmla="*/ 299541 h 979708"/>
                <a:gd name="connsiteX7" fmla="*/ 7858626 w 8522202"/>
                <a:gd name="connsiteY7" fmla="*/ 292475 h 979708"/>
                <a:gd name="connsiteX8" fmla="*/ 7853717 w 8522202"/>
                <a:gd name="connsiteY8" fmla="*/ 284487 h 979708"/>
                <a:gd name="connsiteX9" fmla="*/ 7848809 w 8522202"/>
                <a:gd name="connsiteY9" fmla="*/ 276807 h 979708"/>
                <a:gd name="connsiteX10" fmla="*/ 7844207 w 8522202"/>
                <a:gd name="connsiteY10" fmla="*/ 269126 h 979708"/>
                <a:gd name="connsiteX11" fmla="*/ 7840219 w 8522202"/>
                <a:gd name="connsiteY11" fmla="*/ 260831 h 979708"/>
                <a:gd name="connsiteX12" fmla="*/ 7836844 w 8522202"/>
                <a:gd name="connsiteY12" fmla="*/ 252844 h 979708"/>
                <a:gd name="connsiteX13" fmla="*/ 7833470 w 8522202"/>
                <a:gd name="connsiteY13" fmla="*/ 244241 h 979708"/>
                <a:gd name="connsiteX14" fmla="*/ 7830709 w 8522202"/>
                <a:gd name="connsiteY14" fmla="*/ 235639 h 979708"/>
                <a:gd name="connsiteX15" fmla="*/ 7828561 w 8522202"/>
                <a:gd name="connsiteY15" fmla="*/ 227344 h 979708"/>
                <a:gd name="connsiteX16" fmla="*/ 7826414 w 8522202"/>
                <a:gd name="connsiteY16" fmla="*/ 218742 h 979708"/>
                <a:gd name="connsiteX17" fmla="*/ 7825186 w 8522202"/>
                <a:gd name="connsiteY17" fmla="*/ 209832 h 979708"/>
                <a:gd name="connsiteX18" fmla="*/ 7823959 w 8522202"/>
                <a:gd name="connsiteY18" fmla="*/ 201230 h 979708"/>
                <a:gd name="connsiteX19" fmla="*/ 7823652 w 8522202"/>
                <a:gd name="connsiteY19" fmla="*/ 192321 h 979708"/>
                <a:gd name="connsiteX20" fmla="*/ 7823346 w 8522202"/>
                <a:gd name="connsiteY20" fmla="*/ 183719 h 979708"/>
                <a:gd name="connsiteX21" fmla="*/ 7823652 w 8522202"/>
                <a:gd name="connsiteY21" fmla="*/ 175116 h 979708"/>
                <a:gd name="connsiteX22" fmla="*/ 7823959 w 8522202"/>
                <a:gd name="connsiteY22" fmla="*/ 166207 h 979708"/>
                <a:gd name="connsiteX23" fmla="*/ 7825186 w 8522202"/>
                <a:gd name="connsiteY23" fmla="*/ 157298 h 979708"/>
                <a:gd name="connsiteX24" fmla="*/ 7826414 w 8522202"/>
                <a:gd name="connsiteY24" fmla="*/ 148388 h 979708"/>
                <a:gd name="connsiteX25" fmla="*/ 7828561 w 8522202"/>
                <a:gd name="connsiteY25" fmla="*/ 140093 h 979708"/>
                <a:gd name="connsiteX26" fmla="*/ 7830709 w 8522202"/>
                <a:gd name="connsiteY26" fmla="*/ 131491 h 979708"/>
                <a:gd name="connsiteX27" fmla="*/ 7833470 w 8522202"/>
                <a:gd name="connsiteY27" fmla="*/ 122889 h 979708"/>
                <a:gd name="connsiteX28" fmla="*/ 7836844 w 8522202"/>
                <a:gd name="connsiteY28" fmla="*/ 114594 h 979708"/>
                <a:gd name="connsiteX29" fmla="*/ 7840219 w 8522202"/>
                <a:gd name="connsiteY29" fmla="*/ 106299 h 979708"/>
                <a:gd name="connsiteX30" fmla="*/ 7844207 w 8522202"/>
                <a:gd name="connsiteY30" fmla="*/ 98311 h 979708"/>
                <a:gd name="connsiteX31" fmla="*/ 7848809 w 8522202"/>
                <a:gd name="connsiteY31" fmla="*/ 90630 h 979708"/>
                <a:gd name="connsiteX32" fmla="*/ 7853717 w 8522202"/>
                <a:gd name="connsiteY32" fmla="*/ 82643 h 979708"/>
                <a:gd name="connsiteX33" fmla="*/ 7858626 w 8522202"/>
                <a:gd name="connsiteY33" fmla="*/ 75269 h 979708"/>
                <a:gd name="connsiteX34" fmla="*/ 7864148 w 8522202"/>
                <a:gd name="connsiteY34" fmla="*/ 67896 h 979708"/>
                <a:gd name="connsiteX35" fmla="*/ 7870591 w 8522202"/>
                <a:gd name="connsiteY35" fmla="*/ 60830 h 979708"/>
                <a:gd name="connsiteX36" fmla="*/ 7877033 w 8522202"/>
                <a:gd name="connsiteY36" fmla="*/ 53764 h 979708"/>
                <a:gd name="connsiteX37" fmla="*/ 7883782 w 8522202"/>
                <a:gd name="connsiteY37" fmla="*/ 47312 h 979708"/>
                <a:gd name="connsiteX38" fmla="*/ 7891145 w 8522202"/>
                <a:gd name="connsiteY38" fmla="*/ 41475 h 979708"/>
                <a:gd name="connsiteX39" fmla="*/ 7898201 w 8522202"/>
                <a:gd name="connsiteY39" fmla="*/ 35638 h 979708"/>
                <a:gd name="connsiteX40" fmla="*/ 7905871 w 8522202"/>
                <a:gd name="connsiteY40" fmla="*/ 30415 h 979708"/>
                <a:gd name="connsiteX41" fmla="*/ 7913234 w 8522202"/>
                <a:gd name="connsiteY41" fmla="*/ 25499 h 979708"/>
                <a:gd name="connsiteX42" fmla="*/ 7921517 w 8522202"/>
                <a:gd name="connsiteY42" fmla="*/ 21198 h 979708"/>
                <a:gd name="connsiteX43" fmla="*/ 7929493 w 8522202"/>
                <a:gd name="connsiteY43" fmla="*/ 16897 h 979708"/>
                <a:gd name="connsiteX44" fmla="*/ 7937776 w 8522202"/>
                <a:gd name="connsiteY44" fmla="*/ 13518 h 979708"/>
                <a:gd name="connsiteX45" fmla="*/ 7945753 w 8522202"/>
                <a:gd name="connsiteY45" fmla="*/ 10138 h 979708"/>
                <a:gd name="connsiteX46" fmla="*/ 7954343 w 8522202"/>
                <a:gd name="connsiteY46" fmla="*/ 7680 h 979708"/>
                <a:gd name="connsiteX47" fmla="*/ 7962933 w 8522202"/>
                <a:gd name="connsiteY47" fmla="*/ 5223 h 979708"/>
                <a:gd name="connsiteX48" fmla="*/ 7971523 w 8522202"/>
                <a:gd name="connsiteY48" fmla="*/ 3687 h 979708"/>
                <a:gd name="connsiteX49" fmla="*/ 7980420 w 8522202"/>
                <a:gd name="connsiteY49" fmla="*/ 2150 h 979708"/>
                <a:gd name="connsiteX50" fmla="*/ 7988703 w 8522202"/>
                <a:gd name="connsiteY50" fmla="*/ 1229 h 979708"/>
                <a:gd name="connsiteX51" fmla="*/ 7997600 w 8522202"/>
                <a:gd name="connsiteY51" fmla="*/ 307 h 979708"/>
                <a:gd name="connsiteX52" fmla="*/ 8006496 w 8522202"/>
                <a:gd name="connsiteY52" fmla="*/ 0 h 979708"/>
                <a:gd name="connsiteX53" fmla="*/ 8015393 w 8522202"/>
                <a:gd name="connsiteY53" fmla="*/ 307 h 979708"/>
                <a:gd name="connsiteX54" fmla="*/ 8023983 w 8522202"/>
                <a:gd name="connsiteY54" fmla="*/ 1229 h 979708"/>
                <a:gd name="connsiteX55" fmla="*/ 8032880 w 8522202"/>
                <a:gd name="connsiteY55" fmla="*/ 2150 h 979708"/>
                <a:gd name="connsiteX56" fmla="*/ 8041470 w 8522202"/>
                <a:gd name="connsiteY56" fmla="*/ 3687 h 979708"/>
                <a:gd name="connsiteX57" fmla="*/ 8050367 w 8522202"/>
                <a:gd name="connsiteY57" fmla="*/ 5223 h 979708"/>
                <a:gd name="connsiteX58" fmla="*/ 8058650 w 8522202"/>
                <a:gd name="connsiteY58" fmla="*/ 7680 h 979708"/>
                <a:gd name="connsiteX59" fmla="*/ 8067240 w 8522202"/>
                <a:gd name="connsiteY59" fmla="*/ 10138 h 979708"/>
                <a:gd name="connsiteX60" fmla="*/ 8075523 w 8522202"/>
                <a:gd name="connsiteY60" fmla="*/ 13518 h 979708"/>
                <a:gd name="connsiteX61" fmla="*/ 8083806 w 8522202"/>
                <a:gd name="connsiteY61" fmla="*/ 16897 h 979708"/>
                <a:gd name="connsiteX62" fmla="*/ 8091783 w 8522202"/>
                <a:gd name="connsiteY62" fmla="*/ 21198 h 979708"/>
                <a:gd name="connsiteX63" fmla="*/ 8099759 w 8522202"/>
                <a:gd name="connsiteY63" fmla="*/ 25499 h 979708"/>
                <a:gd name="connsiteX64" fmla="*/ 8107429 w 8522202"/>
                <a:gd name="connsiteY64" fmla="*/ 30415 h 979708"/>
                <a:gd name="connsiteX65" fmla="*/ 8114792 w 8522202"/>
                <a:gd name="connsiteY65" fmla="*/ 35638 h 979708"/>
                <a:gd name="connsiteX66" fmla="*/ 8122154 w 8522202"/>
                <a:gd name="connsiteY66" fmla="*/ 41475 h 979708"/>
                <a:gd name="connsiteX67" fmla="*/ 8129210 w 8522202"/>
                <a:gd name="connsiteY67" fmla="*/ 47312 h 979708"/>
                <a:gd name="connsiteX68" fmla="*/ 8135960 w 8522202"/>
                <a:gd name="connsiteY68" fmla="*/ 53764 h 979708"/>
                <a:gd name="connsiteX69" fmla="*/ 8468515 w 8522202"/>
                <a:gd name="connsiteY69" fmla="*/ 386793 h 979708"/>
                <a:gd name="connsiteX70" fmla="*/ 8474344 w 8522202"/>
                <a:gd name="connsiteY70" fmla="*/ 392937 h 979708"/>
                <a:gd name="connsiteX71" fmla="*/ 8480172 w 8522202"/>
                <a:gd name="connsiteY71" fmla="*/ 399696 h 979708"/>
                <a:gd name="connsiteX72" fmla="*/ 8485695 w 8522202"/>
                <a:gd name="connsiteY72" fmla="*/ 406455 h 979708"/>
                <a:gd name="connsiteX73" fmla="*/ 8490603 w 8522202"/>
                <a:gd name="connsiteY73" fmla="*/ 413828 h 979708"/>
                <a:gd name="connsiteX74" fmla="*/ 8495512 w 8522202"/>
                <a:gd name="connsiteY74" fmla="*/ 421509 h 979708"/>
                <a:gd name="connsiteX75" fmla="*/ 8499807 w 8522202"/>
                <a:gd name="connsiteY75" fmla="*/ 428882 h 979708"/>
                <a:gd name="connsiteX76" fmla="*/ 8503795 w 8522202"/>
                <a:gd name="connsiteY76" fmla="*/ 436870 h 979708"/>
                <a:gd name="connsiteX77" fmla="*/ 8507783 w 8522202"/>
                <a:gd name="connsiteY77" fmla="*/ 445165 h 979708"/>
                <a:gd name="connsiteX78" fmla="*/ 8510851 w 8522202"/>
                <a:gd name="connsiteY78" fmla="*/ 453153 h 979708"/>
                <a:gd name="connsiteX79" fmla="*/ 8513612 w 8522202"/>
                <a:gd name="connsiteY79" fmla="*/ 461755 h 979708"/>
                <a:gd name="connsiteX80" fmla="*/ 8516066 w 8522202"/>
                <a:gd name="connsiteY80" fmla="*/ 470357 h 979708"/>
                <a:gd name="connsiteX81" fmla="*/ 8518214 w 8522202"/>
                <a:gd name="connsiteY81" fmla="*/ 479266 h 979708"/>
                <a:gd name="connsiteX82" fmla="*/ 8520054 w 8522202"/>
                <a:gd name="connsiteY82" fmla="*/ 488483 h 979708"/>
                <a:gd name="connsiteX83" fmla="*/ 8520975 w 8522202"/>
                <a:gd name="connsiteY83" fmla="*/ 497700 h 979708"/>
                <a:gd name="connsiteX84" fmla="*/ 8521895 w 8522202"/>
                <a:gd name="connsiteY84" fmla="*/ 506916 h 979708"/>
                <a:gd name="connsiteX85" fmla="*/ 8522202 w 8522202"/>
                <a:gd name="connsiteY85" fmla="*/ 516440 h 979708"/>
                <a:gd name="connsiteX86" fmla="*/ 8521895 w 8522202"/>
                <a:gd name="connsiteY86" fmla="*/ 525964 h 979708"/>
                <a:gd name="connsiteX87" fmla="*/ 8520975 w 8522202"/>
                <a:gd name="connsiteY87" fmla="*/ 535181 h 979708"/>
                <a:gd name="connsiteX88" fmla="*/ 8520054 w 8522202"/>
                <a:gd name="connsiteY88" fmla="*/ 544397 h 979708"/>
                <a:gd name="connsiteX89" fmla="*/ 8518214 w 8522202"/>
                <a:gd name="connsiteY89" fmla="*/ 553307 h 979708"/>
                <a:gd name="connsiteX90" fmla="*/ 8516066 w 8522202"/>
                <a:gd name="connsiteY90" fmla="*/ 562524 h 979708"/>
                <a:gd name="connsiteX91" fmla="*/ 8513612 w 8522202"/>
                <a:gd name="connsiteY91" fmla="*/ 570819 h 979708"/>
                <a:gd name="connsiteX92" fmla="*/ 8510851 w 8522202"/>
                <a:gd name="connsiteY92" fmla="*/ 579421 h 979708"/>
                <a:gd name="connsiteX93" fmla="*/ 8507783 w 8522202"/>
                <a:gd name="connsiteY93" fmla="*/ 587716 h 979708"/>
                <a:gd name="connsiteX94" fmla="*/ 8503795 w 8522202"/>
                <a:gd name="connsiteY94" fmla="*/ 596011 h 979708"/>
                <a:gd name="connsiteX95" fmla="*/ 8499807 w 8522202"/>
                <a:gd name="connsiteY95" fmla="*/ 603691 h 979708"/>
                <a:gd name="connsiteX96" fmla="*/ 8495512 w 8522202"/>
                <a:gd name="connsiteY96" fmla="*/ 611679 h 979708"/>
                <a:gd name="connsiteX97" fmla="*/ 8490603 w 8522202"/>
                <a:gd name="connsiteY97" fmla="*/ 619052 h 979708"/>
                <a:gd name="connsiteX98" fmla="*/ 8485695 w 8522202"/>
                <a:gd name="connsiteY98" fmla="*/ 626426 h 979708"/>
                <a:gd name="connsiteX99" fmla="*/ 8480172 w 8522202"/>
                <a:gd name="connsiteY99" fmla="*/ 633185 h 979708"/>
                <a:gd name="connsiteX100" fmla="*/ 8474344 w 8522202"/>
                <a:gd name="connsiteY100" fmla="*/ 639943 h 979708"/>
                <a:gd name="connsiteX101" fmla="*/ 8468515 w 8522202"/>
                <a:gd name="connsiteY101" fmla="*/ 646088 h 979708"/>
                <a:gd name="connsiteX102" fmla="*/ 8135960 w 8522202"/>
                <a:gd name="connsiteY102" fmla="*/ 978809 h 979708"/>
                <a:gd name="connsiteX103" fmla="*/ 8135062 w 8522202"/>
                <a:gd name="connsiteY103" fmla="*/ 979708 h 979708"/>
                <a:gd name="connsiteX104" fmla="*/ 8226502 w 8522202"/>
                <a:gd name="connsiteY104" fmla="*/ 535154 h 979708"/>
                <a:gd name="connsiteX0-1" fmla="*/ 8135062 w 8522202"/>
                <a:gd name="connsiteY0-2" fmla="*/ 443714 h 979708"/>
                <a:gd name="connsiteX1-3" fmla="*/ 0 w 8522202"/>
                <a:gd name="connsiteY1-4" fmla="*/ 443714 h 979708"/>
                <a:gd name="connsiteX2-5" fmla="*/ 0 w 8522202"/>
                <a:gd name="connsiteY2-6" fmla="*/ 332875 h 979708"/>
                <a:gd name="connsiteX3-7" fmla="*/ 7902599 w 8522202"/>
                <a:gd name="connsiteY3-8" fmla="*/ 332875 h 979708"/>
                <a:gd name="connsiteX4-9" fmla="*/ 7877033 w 8522202"/>
                <a:gd name="connsiteY4-10" fmla="*/ 313673 h 979708"/>
                <a:gd name="connsiteX5-11" fmla="*/ 7870591 w 8522202"/>
                <a:gd name="connsiteY5-12" fmla="*/ 306607 h 979708"/>
                <a:gd name="connsiteX6-13" fmla="*/ 7864148 w 8522202"/>
                <a:gd name="connsiteY6-14" fmla="*/ 299541 h 979708"/>
                <a:gd name="connsiteX7-15" fmla="*/ 7858626 w 8522202"/>
                <a:gd name="connsiteY7-16" fmla="*/ 292475 h 979708"/>
                <a:gd name="connsiteX8-17" fmla="*/ 7853717 w 8522202"/>
                <a:gd name="connsiteY8-18" fmla="*/ 284487 h 979708"/>
                <a:gd name="connsiteX9-19" fmla="*/ 7848809 w 8522202"/>
                <a:gd name="connsiteY9-20" fmla="*/ 276807 h 979708"/>
                <a:gd name="connsiteX10-21" fmla="*/ 7844207 w 8522202"/>
                <a:gd name="connsiteY10-22" fmla="*/ 269126 h 979708"/>
                <a:gd name="connsiteX11-23" fmla="*/ 7840219 w 8522202"/>
                <a:gd name="connsiteY11-24" fmla="*/ 260831 h 979708"/>
                <a:gd name="connsiteX12-25" fmla="*/ 7836844 w 8522202"/>
                <a:gd name="connsiteY12-26" fmla="*/ 252844 h 979708"/>
                <a:gd name="connsiteX13-27" fmla="*/ 7833470 w 8522202"/>
                <a:gd name="connsiteY13-28" fmla="*/ 244241 h 979708"/>
                <a:gd name="connsiteX14-29" fmla="*/ 7830709 w 8522202"/>
                <a:gd name="connsiteY14-30" fmla="*/ 235639 h 979708"/>
                <a:gd name="connsiteX15-31" fmla="*/ 7828561 w 8522202"/>
                <a:gd name="connsiteY15-32" fmla="*/ 227344 h 979708"/>
                <a:gd name="connsiteX16-33" fmla="*/ 7826414 w 8522202"/>
                <a:gd name="connsiteY16-34" fmla="*/ 218742 h 979708"/>
                <a:gd name="connsiteX17-35" fmla="*/ 7825186 w 8522202"/>
                <a:gd name="connsiteY17-36" fmla="*/ 209832 h 979708"/>
                <a:gd name="connsiteX18-37" fmla="*/ 7823959 w 8522202"/>
                <a:gd name="connsiteY18-38" fmla="*/ 201230 h 979708"/>
                <a:gd name="connsiteX19-39" fmla="*/ 7823652 w 8522202"/>
                <a:gd name="connsiteY19-40" fmla="*/ 192321 h 979708"/>
                <a:gd name="connsiteX20-41" fmla="*/ 7823346 w 8522202"/>
                <a:gd name="connsiteY20-42" fmla="*/ 183719 h 979708"/>
                <a:gd name="connsiteX21-43" fmla="*/ 7823652 w 8522202"/>
                <a:gd name="connsiteY21-44" fmla="*/ 175116 h 979708"/>
                <a:gd name="connsiteX22-45" fmla="*/ 7823959 w 8522202"/>
                <a:gd name="connsiteY22-46" fmla="*/ 166207 h 979708"/>
                <a:gd name="connsiteX23-47" fmla="*/ 7825186 w 8522202"/>
                <a:gd name="connsiteY23-48" fmla="*/ 157298 h 979708"/>
                <a:gd name="connsiteX24-49" fmla="*/ 7826414 w 8522202"/>
                <a:gd name="connsiteY24-50" fmla="*/ 148388 h 979708"/>
                <a:gd name="connsiteX25-51" fmla="*/ 7828561 w 8522202"/>
                <a:gd name="connsiteY25-52" fmla="*/ 140093 h 979708"/>
                <a:gd name="connsiteX26-53" fmla="*/ 7830709 w 8522202"/>
                <a:gd name="connsiteY26-54" fmla="*/ 131491 h 979708"/>
                <a:gd name="connsiteX27-55" fmla="*/ 7833470 w 8522202"/>
                <a:gd name="connsiteY27-56" fmla="*/ 122889 h 979708"/>
                <a:gd name="connsiteX28-57" fmla="*/ 7836844 w 8522202"/>
                <a:gd name="connsiteY28-58" fmla="*/ 114594 h 979708"/>
                <a:gd name="connsiteX29-59" fmla="*/ 7840219 w 8522202"/>
                <a:gd name="connsiteY29-60" fmla="*/ 106299 h 979708"/>
                <a:gd name="connsiteX30-61" fmla="*/ 7844207 w 8522202"/>
                <a:gd name="connsiteY30-62" fmla="*/ 98311 h 979708"/>
                <a:gd name="connsiteX31-63" fmla="*/ 7848809 w 8522202"/>
                <a:gd name="connsiteY31-64" fmla="*/ 90630 h 979708"/>
                <a:gd name="connsiteX32-65" fmla="*/ 7853717 w 8522202"/>
                <a:gd name="connsiteY32-66" fmla="*/ 82643 h 979708"/>
                <a:gd name="connsiteX33-67" fmla="*/ 7858626 w 8522202"/>
                <a:gd name="connsiteY33-68" fmla="*/ 75269 h 979708"/>
                <a:gd name="connsiteX34-69" fmla="*/ 7864148 w 8522202"/>
                <a:gd name="connsiteY34-70" fmla="*/ 67896 h 979708"/>
                <a:gd name="connsiteX35-71" fmla="*/ 7870591 w 8522202"/>
                <a:gd name="connsiteY35-72" fmla="*/ 60830 h 979708"/>
                <a:gd name="connsiteX36-73" fmla="*/ 7877033 w 8522202"/>
                <a:gd name="connsiteY36-74" fmla="*/ 53764 h 979708"/>
                <a:gd name="connsiteX37-75" fmla="*/ 7883782 w 8522202"/>
                <a:gd name="connsiteY37-76" fmla="*/ 47312 h 979708"/>
                <a:gd name="connsiteX38-77" fmla="*/ 7891145 w 8522202"/>
                <a:gd name="connsiteY38-78" fmla="*/ 41475 h 979708"/>
                <a:gd name="connsiteX39-79" fmla="*/ 7898201 w 8522202"/>
                <a:gd name="connsiteY39-80" fmla="*/ 35638 h 979708"/>
                <a:gd name="connsiteX40-81" fmla="*/ 7905871 w 8522202"/>
                <a:gd name="connsiteY40-82" fmla="*/ 30415 h 979708"/>
                <a:gd name="connsiteX41-83" fmla="*/ 7913234 w 8522202"/>
                <a:gd name="connsiteY41-84" fmla="*/ 25499 h 979708"/>
                <a:gd name="connsiteX42-85" fmla="*/ 7921517 w 8522202"/>
                <a:gd name="connsiteY42-86" fmla="*/ 21198 h 979708"/>
                <a:gd name="connsiteX43-87" fmla="*/ 7929493 w 8522202"/>
                <a:gd name="connsiteY43-88" fmla="*/ 16897 h 979708"/>
                <a:gd name="connsiteX44-89" fmla="*/ 7937776 w 8522202"/>
                <a:gd name="connsiteY44-90" fmla="*/ 13518 h 979708"/>
                <a:gd name="connsiteX45-91" fmla="*/ 7945753 w 8522202"/>
                <a:gd name="connsiteY45-92" fmla="*/ 10138 h 979708"/>
                <a:gd name="connsiteX46-93" fmla="*/ 7954343 w 8522202"/>
                <a:gd name="connsiteY46-94" fmla="*/ 7680 h 979708"/>
                <a:gd name="connsiteX47-95" fmla="*/ 7962933 w 8522202"/>
                <a:gd name="connsiteY47-96" fmla="*/ 5223 h 979708"/>
                <a:gd name="connsiteX48-97" fmla="*/ 7971523 w 8522202"/>
                <a:gd name="connsiteY48-98" fmla="*/ 3687 h 979708"/>
                <a:gd name="connsiteX49-99" fmla="*/ 7980420 w 8522202"/>
                <a:gd name="connsiteY49-100" fmla="*/ 2150 h 979708"/>
                <a:gd name="connsiteX50-101" fmla="*/ 7988703 w 8522202"/>
                <a:gd name="connsiteY50-102" fmla="*/ 1229 h 979708"/>
                <a:gd name="connsiteX51-103" fmla="*/ 7997600 w 8522202"/>
                <a:gd name="connsiteY51-104" fmla="*/ 307 h 979708"/>
                <a:gd name="connsiteX52-105" fmla="*/ 8006496 w 8522202"/>
                <a:gd name="connsiteY52-106" fmla="*/ 0 h 979708"/>
                <a:gd name="connsiteX53-107" fmla="*/ 8015393 w 8522202"/>
                <a:gd name="connsiteY53-108" fmla="*/ 307 h 979708"/>
                <a:gd name="connsiteX54-109" fmla="*/ 8023983 w 8522202"/>
                <a:gd name="connsiteY54-110" fmla="*/ 1229 h 979708"/>
                <a:gd name="connsiteX55-111" fmla="*/ 8032880 w 8522202"/>
                <a:gd name="connsiteY55-112" fmla="*/ 2150 h 979708"/>
                <a:gd name="connsiteX56-113" fmla="*/ 8041470 w 8522202"/>
                <a:gd name="connsiteY56-114" fmla="*/ 3687 h 979708"/>
                <a:gd name="connsiteX57-115" fmla="*/ 8050367 w 8522202"/>
                <a:gd name="connsiteY57-116" fmla="*/ 5223 h 979708"/>
                <a:gd name="connsiteX58-117" fmla="*/ 8058650 w 8522202"/>
                <a:gd name="connsiteY58-118" fmla="*/ 7680 h 979708"/>
                <a:gd name="connsiteX59-119" fmla="*/ 8067240 w 8522202"/>
                <a:gd name="connsiteY59-120" fmla="*/ 10138 h 979708"/>
                <a:gd name="connsiteX60-121" fmla="*/ 8075523 w 8522202"/>
                <a:gd name="connsiteY60-122" fmla="*/ 13518 h 979708"/>
                <a:gd name="connsiteX61-123" fmla="*/ 8083806 w 8522202"/>
                <a:gd name="connsiteY61-124" fmla="*/ 16897 h 979708"/>
                <a:gd name="connsiteX62-125" fmla="*/ 8091783 w 8522202"/>
                <a:gd name="connsiteY62-126" fmla="*/ 21198 h 979708"/>
                <a:gd name="connsiteX63-127" fmla="*/ 8099759 w 8522202"/>
                <a:gd name="connsiteY63-128" fmla="*/ 25499 h 979708"/>
                <a:gd name="connsiteX64-129" fmla="*/ 8107429 w 8522202"/>
                <a:gd name="connsiteY64-130" fmla="*/ 30415 h 979708"/>
                <a:gd name="connsiteX65-131" fmla="*/ 8114792 w 8522202"/>
                <a:gd name="connsiteY65-132" fmla="*/ 35638 h 979708"/>
                <a:gd name="connsiteX66-133" fmla="*/ 8122154 w 8522202"/>
                <a:gd name="connsiteY66-134" fmla="*/ 41475 h 979708"/>
                <a:gd name="connsiteX67-135" fmla="*/ 8129210 w 8522202"/>
                <a:gd name="connsiteY67-136" fmla="*/ 47312 h 979708"/>
                <a:gd name="connsiteX68-137" fmla="*/ 8135960 w 8522202"/>
                <a:gd name="connsiteY68-138" fmla="*/ 53764 h 979708"/>
                <a:gd name="connsiteX69-139" fmla="*/ 8468515 w 8522202"/>
                <a:gd name="connsiteY69-140" fmla="*/ 386793 h 979708"/>
                <a:gd name="connsiteX70-141" fmla="*/ 8474344 w 8522202"/>
                <a:gd name="connsiteY70-142" fmla="*/ 392937 h 979708"/>
                <a:gd name="connsiteX71-143" fmla="*/ 8480172 w 8522202"/>
                <a:gd name="connsiteY71-144" fmla="*/ 399696 h 979708"/>
                <a:gd name="connsiteX72-145" fmla="*/ 8485695 w 8522202"/>
                <a:gd name="connsiteY72-146" fmla="*/ 406455 h 979708"/>
                <a:gd name="connsiteX73-147" fmla="*/ 8490603 w 8522202"/>
                <a:gd name="connsiteY73-148" fmla="*/ 413828 h 979708"/>
                <a:gd name="connsiteX74-149" fmla="*/ 8495512 w 8522202"/>
                <a:gd name="connsiteY74-150" fmla="*/ 421509 h 979708"/>
                <a:gd name="connsiteX75-151" fmla="*/ 8499807 w 8522202"/>
                <a:gd name="connsiteY75-152" fmla="*/ 428882 h 979708"/>
                <a:gd name="connsiteX76-153" fmla="*/ 8503795 w 8522202"/>
                <a:gd name="connsiteY76-154" fmla="*/ 436870 h 979708"/>
                <a:gd name="connsiteX77-155" fmla="*/ 8507783 w 8522202"/>
                <a:gd name="connsiteY77-156" fmla="*/ 445165 h 979708"/>
                <a:gd name="connsiteX78-157" fmla="*/ 8510851 w 8522202"/>
                <a:gd name="connsiteY78-158" fmla="*/ 453153 h 979708"/>
                <a:gd name="connsiteX79-159" fmla="*/ 8513612 w 8522202"/>
                <a:gd name="connsiteY79-160" fmla="*/ 461755 h 979708"/>
                <a:gd name="connsiteX80-161" fmla="*/ 8516066 w 8522202"/>
                <a:gd name="connsiteY80-162" fmla="*/ 470357 h 979708"/>
                <a:gd name="connsiteX81-163" fmla="*/ 8518214 w 8522202"/>
                <a:gd name="connsiteY81-164" fmla="*/ 479266 h 979708"/>
                <a:gd name="connsiteX82-165" fmla="*/ 8520054 w 8522202"/>
                <a:gd name="connsiteY82-166" fmla="*/ 488483 h 979708"/>
                <a:gd name="connsiteX83-167" fmla="*/ 8520975 w 8522202"/>
                <a:gd name="connsiteY83-168" fmla="*/ 497700 h 979708"/>
                <a:gd name="connsiteX84-169" fmla="*/ 8521895 w 8522202"/>
                <a:gd name="connsiteY84-170" fmla="*/ 506916 h 979708"/>
                <a:gd name="connsiteX85-171" fmla="*/ 8522202 w 8522202"/>
                <a:gd name="connsiteY85-172" fmla="*/ 516440 h 979708"/>
                <a:gd name="connsiteX86-173" fmla="*/ 8521895 w 8522202"/>
                <a:gd name="connsiteY86-174" fmla="*/ 525964 h 979708"/>
                <a:gd name="connsiteX87-175" fmla="*/ 8520975 w 8522202"/>
                <a:gd name="connsiteY87-176" fmla="*/ 535181 h 979708"/>
                <a:gd name="connsiteX88-177" fmla="*/ 8520054 w 8522202"/>
                <a:gd name="connsiteY88-178" fmla="*/ 544397 h 979708"/>
                <a:gd name="connsiteX89-179" fmla="*/ 8518214 w 8522202"/>
                <a:gd name="connsiteY89-180" fmla="*/ 553307 h 979708"/>
                <a:gd name="connsiteX90-181" fmla="*/ 8516066 w 8522202"/>
                <a:gd name="connsiteY90-182" fmla="*/ 562524 h 979708"/>
                <a:gd name="connsiteX91-183" fmla="*/ 8513612 w 8522202"/>
                <a:gd name="connsiteY91-184" fmla="*/ 570819 h 979708"/>
                <a:gd name="connsiteX92-185" fmla="*/ 8510851 w 8522202"/>
                <a:gd name="connsiteY92-186" fmla="*/ 579421 h 979708"/>
                <a:gd name="connsiteX93-187" fmla="*/ 8507783 w 8522202"/>
                <a:gd name="connsiteY93-188" fmla="*/ 587716 h 979708"/>
                <a:gd name="connsiteX94-189" fmla="*/ 8503795 w 8522202"/>
                <a:gd name="connsiteY94-190" fmla="*/ 596011 h 979708"/>
                <a:gd name="connsiteX95-191" fmla="*/ 8499807 w 8522202"/>
                <a:gd name="connsiteY95-192" fmla="*/ 603691 h 979708"/>
                <a:gd name="connsiteX96-193" fmla="*/ 8495512 w 8522202"/>
                <a:gd name="connsiteY96-194" fmla="*/ 611679 h 979708"/>
                <a:gd name="connsiteX97-195" fmla="*/ 8490603 w 8522202"/>
                <a:gd name="connsiteY97-196" fmla="*/ 619052 h 979708"/>
                <a:gd name="connsiteX98-197" fmla="*/ 8485695 w 8522202"/>
                <a:gd name="connsiteY98-198" fmla="*/ 626426 h 979708"/>
                <a:gd name="connsiteX99-199" fmla="*/ 8480172 w 8522202"/>
                <a:gd name="connsiteY99-200" fmla="*/ 633185 h 979708"/>
                <a:gd name="connsiteX100-201" fmla="*/ 8474344 w 8522202"/>
                <a:gd name="connsiteY100-202" fmla="*/ 639943 h 979708"/>
                <a:gd name="connsiteX101-203" fmla="*/ 8468515 w 8522202"/>
                <a:gd name="connsiteY101-204" fmla="*/ 646088 h 979708"/>
                <a:gd name="connsiteX102-205" fmla="*/ 8135960 w 8522202"/>
                <a:gd name="connsiteY102-206" fmla="*/ 978809 h 979708"/>
                <a:gd name="connsiteX103-207" fmla="*/ 8135062 w 8522202"/>
                <a:gd name="connsiteY103-208" fmla="*/ 979708 h 979708"/>
                <a:gd name="connsiteX0-209" fmla="*/ 0 w 8522202"/>
                <a:gd name="connsiteY0-210" fmla="*/ 443714 h 979708"/>
                <a:gd name="connsiteX1-211" fmla="*/ 0 w 8522202"/>
                <a:gd name="connsiteY1-212" fmla="*/ 332875 h 979708"/>
                <a:gd name="connsiteX2-213" fmla="*/ 7902599 w 8522202"/>
                <a:gd name="connsiteY2-214" fmla="*/ 332875 h 979708"/>
                <a:gd name="connsiteX3-215" fmla="*/ 7877033 w 8522202"/>
                <a:gd name="connsiteY3-216" fmla="*/ 313673 h 979708"/>
                <a:gd name="connsiteX4-217" fmla="*/ 7870591 w 8522202"/>
                <a:gd name="connsiteY4-218" fmla="*/ 306607 h 979708"/>
                <a:gd name="connsiteX5-219" fmla="*/ 7864148 w 8522202"/>
                <a:gd name="connsiteY5-220" fmla="*/ 299541 h 979708"/>
                <a:gd name="connsiteX6-221" fmla="*/ 7858626 w 8522202"/>
                <a:gd name="connsiteY6-222" fmla="*/ 292475 h 979708"/>
                <a:gd name="connsiteX7-223" fmla="*/ 7853717 w 8522202"/>
                <a:gd name="connsiteY7-224" fmla="*/ 284487 h 979708"/>
                <a:gd name="connsiteX8-225" fmla="*/ 7848809 w 8522202"/>
                <a:gd name="connsiteY8-226" fmla="*/ 276807 h 979708"/>
                <a:gd name="connsiteX9-227" fmla="*/ 7844207 w 8522202"/>
                <a:gd name="connsiteY9-228" fmla="*/ 269126 h 979708"/>
                <a:gd name="connsiteX10-229" fmla="*/ 7840219 w 8522202"/>
                <a:gd name="connsiteY10-230" fmla="*/ 260831 h 979708"/>
                <a:gd name="connsiteX11-231" fmla="*/ 7836844 w 8522202"/>
                <a:gd name="connsiteY11-232" fmla="*/ 252844 h 979708"/>
                <a:gd name="connsiteX12-233" fmla="*/ 7833470 w 8522202"/>
                <a:gd name="connsiteY12-234" fmla="*/ 244241 h 979708"/>
                <a:gd name="connsiteX13-235" fmla="*/ 7830709 w 8522202"/>
                <a:gd name="connsiteY13-236" fmla="*/ 235639 h 979708"/>
                <a:gd name="connsiteX14-237" fmla="*/ 7828561 w 8522202"/>
                <a:gd name="connsiteY14-238" fmla="*/ 227344 h 979708"/>
                <a:gd name="connsiteX15-239" fmla="*/ 7826414 w 8522202"/>
                <a:gd name="connsiteY15-240" fmla="*/ 218742 h 979708"/>
                <a:gd name="connsiteX16-241" fmla="*/ 7825186 w 8522202"/>
                <a:gd name="connsiteY16-242" fmla="*/ 209832 h 979708"/>
                <a:gd name="connsiteX17-243" fmla="*/ 7823959 w 8522202"/>
                <a:gd name="connsiteY17-244" fmla="*/ 201230 h 979708"/>
                <a:gd name="connsiteX18-245" fmla="*/ 7823652 w 8522202"/>
                <a:gd name="connsiteY18-246" fmla="*/ 192321 h 979708"/>
                <a:gd name="connsiteX19-247" fmla="*/ 7823346 w 8522202"/>
                <a:gd name="connsiteY19-248" fmla="*/ 183719 h 979708"/>
                <a:gd name="connsiteX20-249" fmla="*/ 7823652 w 8522202"/>
                <a:gd name="connsiteY20-250" fmla="*/ 175116 h 979708"/>
                <a:gd name="connsiteX21-251" fmla="*/ 7823959 w 8522202"/>
                <a:gd name="connsiteY21-252" fmla="*/ 166207 h 979708"/>
                <a:gd name="connsiteX22-253" fmla="*/ 7825186 w 8522202"/>
                <a:gd name="connsiteY22-254" fmla="*/ 157298 h 979708"/>
                <a:gd name="connsiteX23-255" fmla="*/ 7826414 w 8522202"/>
                <a:gd name="connsiteY23-256" fmla="*/ 148388 h 979708"/>
                <a:gd name="connsiteX24-257" fmla="*/ 7828561 w 8522202"/>
                <a:gd name="connsiteY24-258" fmla="*/ 140093 h 979708"/>
                <a:gd name="connsiteX25-259" fmla="*/ 7830709 w 8522202"/>
                <a:gd name="connsiteY25-260" fmla="*/ 131491 h 979708"/>
                <a:gd name="connsiteX26-261" fmla="*/ 7833470 w 8522202"/>
                <a:gd name="connsiteY26-262" fmla="*/ 122889 h 979708"/>
                <a:gd name="connsiteX27-263" fmla="*/ 7836844 w 8522202"/>
                <a:gd name="connsiteY27-264" fmla="*/ 114594 h 979708"/>
                <a:gd name="connsiteX28-265" fmla="*/ 7840219 w 8522202"/>
                <a:gd name="connsiteY28-266" fmla="*/ 106299 h 979708"/>
                <a:gd name="connsiteX29-267" fmla="*/ 7844207 w 8522202"/>
                <a:gd name="connsiteY29-268" fmla="*/ 98311 h 979708"/>
                <a:gd name="connsiteX30-269" fmla="*/ 7848809 w 8522202"/>
                <a:gd name="connsiteY30-270" fmla="*/ 90630 h 979708"/>
                <a:gd name="connsiteX31-271" fmla="*/ 7853717 w 8522202"/>
                <a:gd name="connsiteY31-272" fmla="*/ 82643 h 979708"/>
                <a:gd name="connsiteX32-273" fmla="*/ 7858626 w 8522202"/>
                <a:gd name="connsiteY32-274" fmla="*/ 75269 h 979708"/>
                <a:gd name="connsiteX33-275" fmla="*/ 7864148 w 8522202"/>
                <a:gd name="connsiteY33-276" fmla="*/ 67896 h 979708"/>
                <a:gd name="connsiteX34-277" fmla="*/ 7870591 w 8522202"/>
                <a:gd name="connsiteY34-278" fmla="*/ 60830 h 979708"/>
                <a:gd name="connsiteX35-279" fmla="*/ 7877033 w 8522202"/>
                <a:gd name="connsiteY35-280" fmla="*/ 53764 h 979708"/>
                <a:gd name="connsiteX36-281" fmla="*/ 7883782 w 8522202"/>
                <a:gd name="connsiteY36-282" fmla="*/ 47312 h 979708"/>
                <a:gd name="connsiteX37-283" fmla="*/ 7891145 w 8522202"/>
                <a:gd name="connsiteY37-284" fmla="*/ 41475 h 979708"/>
                <a:gd name="connsiteX38-285" fmla="*/ 7898201 w 8522202"/>
                <a:gd name="connsiteY38-286" fmla="*/ 35638 h 979708"/>
                <a:gd name="connsiteX39-287" fmla="*/ 7905871 w 8522202"/>
                <a:gd name="connsiteY39-288" fmla="*/ 30415 h 979708"/>
                <a:gd name="connsiteX40-289" fmla="*/ 7913234 w 8522202"/>
                <a:gd name="connsiteY40-290" fmla="*/ 25499 h 979708"/>
                <a:gd name="connsiteX41-291" fmla="*/ 7921517 w 8522202"/>
                <a:gd name="connsiteY41-292" fmla="*/ 21198 h 979708"/>
                <a:gd name="connsiteX42-293" fmla="*/ 7929493 w 8522202"/>
                <a:gd name="connsiteY42-294" fmla="*/ 16897 h 979708"/>
                <a:gd name="connsiteX43-295" fmla="*/ 7937776 w 8522202"/>
                <a:gd name="connsiteY43-296" fmla="*/ 13518 h 979708"/>
                <a:gd name="connsiteX44-297" fmla="*/ 7945753 w 8522202"/>
                <a:gd name="connsiteY44-298" fmla="*/ 10138 h 979708"/>
                <a:gd name="connsiteX45-299" fmla="*/ 7954343 w 8522202"/>
                <a:gd name="connsiteY45-300" fmla="*/ 7680 h 979708"/>
                <a:gd name="connsiteX46-301" fmla="*/ 7962933 w 8522202"/>
                <a:gd name="connsiteY46-302" fmla="*/ 5223 h 979708"/>
                <a:gd name="connsiteX47-303" fmla="*/ 7971523 w 8522202"/>
                <a:gd name="connsiteY47-304" fmla="*/ 3687 h 979708"/>
                <a:gd name="connsiteX48-305" fmla="*/ 7980420 w 8522202"/>
                <a:gd name="connsiteY48-306" fmla="*/ 2150 h 979708"/>
                <a:gd name="connsiteX49-307" fmla="*/ 7988703 w 8522202"/>
                <a:gd name="connsiteY49-308" fmla="*/ 1229 h 979708"/>
                <a:gd name="connsiteX50-309" fmla="*/ 7997600 w 8522202"/>
                <a:gd name="connsiteY50-310" fmla="*/ 307 h 979708"/>
                <a:gd name="connsiteX51-311" fmla="*/ 8006496 w 8522202"/>
                <a:gd name="connsiteY51-312" fmla="*/ 0 h 979708"/>
                <a:gd name="connsiteX52-313" fmla="*/ 8015393 w 8522202"/>
                <a:gd name="connsiteY52-314" fmla="*/ 307 h 979708"/>
                <a:gd name="connsiteX53-315" fmla="*/ 8023983 w 8522202"/>
                <a:gd name="connsiteY53-316" fmla="*/ 1229 h 979708"/>
                <a:gd name="connsiteX54-317" fmla="*/ 8032880 w 8522202"/>
                <a:gd name="connsiteY54-318" fmla="*/ 2150 h 979708"/>
                <a:gd name="connsiteX55-319" fmla="*/ 8041470 w 8522202"/>
                <a:gd name="connsiteY55-320" fmla="*/ 3687 h 979708"/>
                <a:gd name="connsiteX56-321" fmla="*/ 8050367 w 8522202"/>
                <a:gd name="connsiteY56-322" fmla="*/ 5223 h 979708"/>
                <a:gd name="connsiteX57-323" fmla="*/ 8058650 w 8522202"/>
                <a:gd name="connsiteY57-324" fmla="*/ 7680 h 979708"/>
                <a:gd name="connsiteX58-325" fmla="*/ 8067240 w 8522202"/>
                <a:gd name="connsiteY58-326" fmla="*/ 10138 h 979708"/>
                <a:gd name="connsiteX59-327" fmla="*/ 8075523 w 8522202"/>
                <a:gd name="connsiteY59-328" fmla="*/ 13518 h 979708"/>
                <a:gd name="connsiteX60-329" fmla="*/ 8083806 w 8522202"/>
                <a:gd name="connsiteY60-330" fmla="*/ 16897 h 979708"/>
                <a:gd name="connsiteX61-331" fmla="*/ 8091783 w 8522202"/>
                <a:gd name="connsiteY61-332" fmla="*/ 21198 h 979708"/>
                <a:gd name="connsiteX62-333" fmla="*/ 8099759 w 8522202"/>
                <a:gd name="connsiteY62-334" fmla="*/ 25499 h 979708"/>
                <a:gd name="connsiteX63-335" fmla="*/ 8107429 w 8522202"/>
                <a:gd name="connsiteY63-336" fmla="*/ 30415 h 979708"/>
                <a:gd name="connsiteX64-337" fmla="*/ 8114792 w 8522202"/>
                <a:gd name="connsiteY64-338" fmla="*/ 35638 h 979708"/>
                <a:gd name="connsiteX65-339" fmla="*/ 8122154 w 8522202"/>
                <a:gd name="connsiteY65-340" fmla="*/ 41475 h 979708"/>
                <a:gd name="connsiteX66-341" fmla="*/ 8129210 w 8522202"/>
                <a:gd name="connsiteY66-342" fmla="*/ 47312 h 979708"/>
                <a:gd name="connsiteX67-343" fmla="*/ 8135960 w 8522202"/>
                <a:gd name="connsiteY67-344" fmla="*/ 53764 h 979708"/>
                <a:gd name="connsiteX68-345" fmla="*/ 8468515 w 8522202"/>
                <a:gd name="connsiteY68-346" fmla="*/ 386793 h 979708"/>
                <a:gd name="connsiteX69-347" fmla="*/ 8474344 w 8522202"/>
                <a:gd name="connsiteY69-348" fmla="*/ 392937 h 979708"/>
                <a:gd name="connsiteX70-349" fmla="*/ 8480172 w 8522202"/>
                <a:gd name="connsiteY70-350" fmla="*/ 399696 h 979708"/>
                <a:gd name="connsiteX71-351" fmla="*/ 8485695 w 8522202"/>
                <a:gd name="connsiteY71-352" fmla="*/ 406455 h 979708"/>
                <a:gd name="connsiteX72-353" fmla="*/ 8490603 w 8522202"/>
                <a:gd name="connsiteY72-354" fmla="*/ 413828 h 979708"/>
                <a:gd name="connsiteX73-355" fmla="*/ 8495512 w 8522202"/>
                <a:gd name="connsiteY73-356" fmla="*/ 421509 h 979708"/>
                <a:gd name="connsiteX74-357" fmla="*/ 8499807 w 8522202"/>
                <a:gd name="connsiteY74-358" fmla="*/ 428882 h 979708"/>
                <a:gd name="connsiteX75-359" fmla="*/ 8503795 w 8522202"/>
                <a:gd name="connsiteY75-360" fmla="*/ 436870 h 979708"/>
                <a:gd name="connsiteX76-361" fmla="*/ 8507783 w 8522202"/>
                <a:gd name="connsiteY76-362" fmla="*/ 445165 h 979708"/>
                <a:gd name="connsiteX77-363" fmla="*/ 8510851 w 8522202"/>
                <a:gd name="connsiteY77-364" fmla="*/ 453153 h 979708"/>
                <a:gd name="connsiteX78-365" fmla="*/ 8513612 w 8522202"/>
                <a:gd name="connsiteY78-366" fmla="*/ 461755 h 979708"/>
                <a:gd name="connsiteX79-367" fmla="*/ 8516066 w 8522202"/>
                <a:gd name="connsiteY79-368" fmla="*/ 470357 h 979708"/>
                <a:gd name="connsiteX80-369" fmla="*/ 8518214 w 8522202"/>
                <a:gd name="connsiteY80-370" fmla="*/ 479266 h 979708"/>
                <a:gd name="connsiteX81-371" fmla="*/ 8520054 w 8522202"/>
                <a:gd name="connsiteY81-372" fmla="*/ 488483 h 979708"/>
                <a:gd name="connsiteX82-373" fmla="*/ 8520975 w 8522202"/>
                <a:gd name="connsiteY82-374" fmla="*/ 497700 h 979708"/>
                <a:gd name="connsiteX83-375" fmla="*/ 8521895 w 8522202"/>
                <a:gd name="connsiteY83-376" fmla="*/ 506916 h 979708"/>
                <a:gd name="connsiteX84-377" fmla="*/ 8522202 w 8522202"/>
                <a:gd name="connsiteY84-378" fmla="*/ 516440 h 979708"/>
                <a:gd name="connsiteX85-379" fmla="*/ 8521895 w 8522202"/>
                <a:gd name="connsiteY85-380" fmla="*/ 525964 h 979708"/>
                <a:gd name="connsiteX86-381" fmla="*/ 8520975 w 8522202"/>
                <a:gd name="connsiteY86-382" fmla="*/ 535181 h 979708"/>
                <a:gd name="connsiteX87-383" fmla="*/ 8520054 w 8522202"/>
                <a:gd name="connsiteY87-384" fmla="*/ 544397 h 979708"/>
                <a:gd name="connsiteX88-385" fmla="*/ 8518214 w 8522202"/>
                <a:gd name="connsiteY88-386" fmla="*/ 553307 h 979708"/>
                <a:gd name="connsiteX89-387" fmla="*/ 8516066 w 8522202"/>
                <a:gd name="connsiteY89-388" fmla="*/ 562524 h 979708"/>
                <a:gd name="connsiteX90-389" fmla="*/ 8513612 w 8522202"/>
                <a:gd name="connsiteY90-390" fmla="*/ 570819 h 979708"/>
                <a:gd name="connsiteX91-391" fmla="*/ 8510851 w 8522202"/>
                <a:gd name="connsiteY91-392" fmla="*/ 579421 h 979708"/>
                <a:gd name="connsiteX92-393" fmla="*/ 8507783 w 8522202"/>
                <a:gd name="connsiteY92-394" fmla="*/ 587716 h 979708"/>
                <a:gd name="connsiteX93-395" fmla="*/ 8503795 w 8522202"/>
                <a:gd name="connsiteY93-396" fmla="*/ 596011 h 979708"/>
                <a:gd name="connsiteX94-397" fmla="*/ 8499807 w 8522202"/>
                <a:gd name="connsiteY94-398" fmla="*/ 603691 h 979708"/>
                <a:gd name="connsiteX95-399" fmla="*/ 8495512 w 8522202"/>
                <a:gd name="connsiteY95-400" fmla="*/ 611679 h 979708"/>
                <a:gd name="connsiteX96-401" fmla="*/ 8490603 w 8522202"/>
                <a:gd name="connsiteY96-402" fmla="*/ 619052 h 979708"/>
                <a:gd name="connsiteX97-403" fmla="*/ 8485695 w 8522202"/>
                <a:gd name="connsiteY97-404" fmla="*/ 626426 h 979708"/>
                <a:gd name="connsiteX98-405" fmla="*/ 8480172 w 8522202"/>
                <a:gd name="connsiteY98-406" fmla="*/ 633185 h 979708"/>
                <a:gd name="connsiteX99-407" fmla="*/ 8474344 w 8522202"/>
                <a:gd name="connsiteY99-408" fmla="*/ 639943 h 979708"/>
                <a:gd name="connsiteX100-409" fmla="*/ 8468515 w 8522202"/>
                <a:gd name="connsiteY100-410" fmla="*/ 646088 h 979708"/>
                <a:gd name="connsiteX101-411" fmla="*/ 8135960 w 8522202"/>
                <a:gd name="connsiteY101-412" fmla="*/ 978809 h 979708"/>
                <a:gd name="connsiteX102-413" fmla="*/ 8135062 w 8522202"/>
                <a:gd name="connsiteY102-414" fmla="*/ 979708 h 979708"/>
                <a:gd name="connsiteX0-415" fmla="*/ 0 w 8522202"/>
                <a:gd name="connsiteY0-416" fmla="*/ 332875 h 979708"/>
                <a:gd name="connsiteX1-417" fmla="*/ 7902599 w 8522202"/>
                <a:gd name="connsiteY1-418" fmla="*/ 332875 h 979708"/>
                <a:gd name="connsiteX2-419" fmla="*/ 7877033 w 8522202"/>
                <a:gd name="connsiteY2-420" fmla="*/ 313673 h 979708"/>
                <a:gd name="connsiteX3-421" fmla="*/ 7870591 w 8522202"/>
                <a:gd name="connsiteY3-422" fmla="*/ 306607 h 979708"/>
                <a:gd name="connsiteX4-423" fmla="*/ 7864148 w 8522202"/>
                <a:gd name="connsiteY4-424" fmla="*/ 299541 h 979708"/>
                <a:gd name="connsiteX5-425" fmla="*/ 7858626 w 8522202"/>
                <a:gd name="connsiteY5-426" fmla="*/ 292475 h 979708"/>
                <a:gd name="connsiteX6-427" fmla="*/ 7853717 w 8522202"/>
                <a:gd name="connsiteY6-428" fmla="*/ 284487 h 979708"/>
                <a:gd name="connsiteX7-429" fmla="*/ 7848809 w 8522202"/>
                <a:gd name="connsiteY7-430" fmla="*/ 276807 h 979708"/>
                <a:gd name="connsiteX8-431" fmla="*/ 7844207 w 8522202"/>
                <a:gd name="connsiteY8-432" fmla="*/ 269126 h 979708"/>
                <a:gd name="connsiteX9-433" fmla="*/ 7840219 w 8522202"/>
                <a:gd name="connsiteY9-434" fmla="*/ 260831 h 979708"/>
                <a:gd name="connsiteX10-435" fmla="*/ 7836844 w 8522202"/>
                <a:gd name="connsiteY10-436" fmla="*/ 252844 h 979708"/>
                <a:gd name="connsiteX11-437" fmla="*/ 7833470 w 8522202"/>
                <a:gd name="connsiteY11-438" fmla="*/ 244241 h 979708"/>
                <a:gd name="connsiteX12-439" fmla="*/ 7830709 w 8522202"/>
                <a:gd name="connsiteY12-440" fmla="*/ 235639 h 979708"/>
                <a:gd name="connsiteX13-441" fmla="*/ 7828561 w 8522202"/>
                <a:gd name="connsiteY13-442" fmla="*/ 227344 h 979708"/>
                <a:gd name="connsiteX14-443" fmla="*/ 7826414 w 8522202"/>
                <a:gd name="connsiteY14-444" fmla="*/ 218742 h 979708"/>
                <a:gd name="connsiteX15-445" fmla="*/ 7825186 w 8522202"/>
                <a:gd name="connsiteY15-446" fmla="*/ 209832 h 979708"/>
                <a:gd name="connsiteX16-447" fmla="*/ 7823959 w 8522202"/>
                <a:gd name="connsiteY16-448" fmla="*/ 201230 h 979708"/>
                <a:gd name="connsiteX17-449" fmla="*/ 7823652 w 8522202"/>
                <a:gd name="connsiteY17-450" fmla="*/ 192321 h 979708"/>
                <a:gd name="connsiteX18-451" fmla="*/ 7823346 w 8522202"/>
                <a:gd name="connsiteY18-452" fmla="*/ 183719 h 979708"/>
                <a:gd name="connsiteX19-453" fmla="*/ 7823652 w 8522202"/>
                <a:gd name="connsiteY19-454" fmla="*/ 175116 h 979708"/>
                <a:gd name="connsiteX20-455" fmla="*/ 7823959 w 8522202"/>
                <a:gd name="connsiteY20-456" fmla="*/ 166207 h 979708"/>
                <a:gd name="connsiteX21-457" fmla="*/ 7825186 w 8522202"/>
                <a:gd name="connsiteY21-458" fmla="*/ 157298 h 979708"/>
                <a:gd name="connsiteX22-459" fmla="*/ 7826414 w 8522202"/>
                <a:gd name="connsiteY22-460" fmla="*/ 148388 h 979708"/>
                <a:gd name="connsiteX23-461" fmla="*/ 7828561 w 8522202"/>
                <a:gd name="connsiteY23-462" fmla="*/ 140093 h 979708"/>
                <a:gd name="connsiteX24-463" fmla="*/ 7830709 w 8522202"/>
                <a:gd name="connsiteY24-464" fmla="*/ 131491 h 979708"/>
                <a:gd name="connsiteX25-465" fmla="*/ 7833470 w 8522202"/>
                <a:gd name="connsiteY25-466" fmla="*/ 122889 h 979708"/>
                <a:gd name="connsiteX26-467" fmla="*/ 7836844 w 8522202"/>
                <a:gd name="connsiteY26-468" fmla="*/ 114594 h 979708"/>
                <a:gd name="connsiteX27-469" fmla="*/ 7840219 w 8522202"/>
                <a:gd name="connsiteY27-470" fmla="*/ 106299 h 979708"/>
                <a:gd name="connsiteX28-471" fmla="*/ 7844207 w 8522202"/>
                <a:gd name="connsiteY28-472" fmla="*/ 98311 h 979708"/>
                <a:gd name="connsiteX29-473" fmla="*/ 7848809 w 8522202"/>
                <a:gd name="connsiteY29-474" fmla="*/ 90630 h 979708"/>
                <a:gd name="connsiteX30-475" fmla="*/ 7853717 w 8522202"/>
                <a:gd name="connsiteY30-476" fmla="*/ 82643 h 979708"/>
                <a:gd name="connsiteX31-477" fmla="*/ 7858626 w 8522202"/>
                <a:gd name="connsiteY31-478" fmla="*/ 75269 h 979708"/>
                <a:gd name="connsiteX32-479" fmla="*/ 7864148 w 8522202"/>
                <a:gd name="connsiteY32-480" fmla="*/ 67896 h 979708"/>
                <a:gd name="connsiteX33-481" fmla="*/ 7870591 w 8522202"/>
                <a:gd name="connsiteY33-482" fmla="*/ 60830 h 979708"/>
                <a:gd name="connsiteX34-483" fmla="*/ 7877033 w 8522202"/>
                <a:gd name="connsiteY34-484" fmla="*/ 53764 h 979708"/>
                <a:gd name="connsiteX35-485" fmla="*/ 7883782 w 8522202"/>
                <a:gd name="connsiteY35-486" fmla="*/ 47312 h 979708"/>
                <a:gd name="connsiteX36-487" fmla="*/ 7891145 w 8522202"/>
                <a:gd name="connsiteY36-488" fmla="*/ 41475 h 979708"/>
                <a:gd name="connsiteX37-489" fmla="*/ 7898201 w 8522202"/>
                <a:gd name="connsiteY37-490" fmla="*/ 35638 h 979708"/>
                <a:gd name="connsiteX38-491" fmla="*/ 7905871 w 8522202"/>
                <a:gd name="connsiteY38-492" fmla="*/ 30415 h 979708"/>
                <a:gd name="connsiteX39-493" fmla="*/ 7913234 w 8522202"/>
                <a:gd name="connsiteY39-494" fmla="*/ 25499 h 979708"/>
                <a:gd name="connsiteX40-495" fmla="*/ 7921517 w 8522202"/>
                <a:gd name="connsiteY40-496" fmla="*/ 21198 h 979708"/>
                <a:gd name="connsiteX41-497" fmla="*/ 7929493 w 8522202"/>
                <a:gd name="connsiteY41-498" fmla="*/ 16897 h 979708"/>
                <a:gd name="connsiteX42-499" fmla="*/ 7937776 w 8522202"/>
                <a:gd name="connsiteY42-500" fmla="*/ 13518 h 979708"/>
                <a:gd name="connsiteX43-501" fmla="*/ 7945753 w 8522202"/>
                <a:gd name="connsiteY43-502" fmla="*/ 10138 h 979708"/>
                <a:gd name="connsiteX44-503" fmla="*/ 7954343 w 8522202"/>
                <a:gd name="connsiteY44-504" fmla="*/ 7680 h 979708"/>
                <a:gd name="connsiteX45-505" fmla="*/ 7962933 w 8522202"/>
                <a:gd name="connsiteY45-506" fmla="*/ 5223 h 979708"/>
                <a:gd name="connsiteX46-507" fmla="*/ 7971523 w 8522202"/>
                <a:gd name="connsiteY46-508" fmla="*/ 3687 h 979708"/>
                <a:gd name="connsiteX47-509" fmla="*/ 7980420 w 8522202"/>
                <a:gd name="connsiteY47-510" fmla="*/ 2150 h 979708"/>
                <a:gd name="connsiteX48-511" fmla="*/ 7988703 w 8522202"/>
                <a:gd name="connsiteY48-512" fmla="*/ 1229 h 979708"/>
                <a:gd name="connsiteX49-513" fmla="*/ 7997600 w 8522202"/>
                <a:gd name="connsiteY49-514" fmla="*/ 307 h 979708"/>
                <a:gd name="connsiteX50-515" fmla="*/ 8006496 w 8522202"/>
                <a:gd name="connsiteY50-516" fmla="*/ 0 h 979708"/>
                <a:gd name="connsiteX51-517" fmla="*/ 8015393 w 8522202"/>
                <a:gd name="connsiteY51-518" fmla="*/ 307 h 979708"/>
                <a:gd name="connsiteX52-519" fmla="*/ 8023983 w 8522202"/>
                <a:gd name="connsiteY52-520" fmla="*/ 1229 h 979708"/>
                <a:gd name="connsiteX53-521" fmla="*/ 8032880 w 8522202"/>
                <a:gd name="connsiteY53-522" fmla="*/ 2150 h 979708"/>
                <a:gd name="connsiteX54-523" fmla="*/ 8041470 w 8522202"/>
                <a:gd name="connsiteY54-524" fmla="*/ 3687 h 979708"/>
                <a:gd name="connsiteX55-525" fmla="*/ 8050367 w 8522202"/>
                <a:gd name="connsiteY55-526" fmla="*/ 5223 h 979708"/>
                <a:gd name="connsiteX56-527" fmla="*/ 8058650 w 8522202"/>
                <a:gd name="connsiteY56-528" fmla="*/ 7680 h 979708"/>
                <a:gd name="connsiteX57-529" fmla="*/ 8067240 w 8522202"/>
                <a:gd name="connsiteY57-530" fmla="*/ 10138 h 979708"/>
                <a:gd name="connsiteX58-531" fmla="*/ 8075523 w 8522202"/>
                <a:gd name="connsiteY58-532" fmla="*/ 13518 h 979708"/>
                <a:gd name="connsiteX59-533" fmla="*/ 8083806 w 8522202"/>
                <a:gd name="connsiteY59-534" fmla="*/ 16897 h 979708"/>
                <a:gd name="connsiteX60-535" fmla="*/ 8091783 w 8522202"/>
                <a:gd name="connsiteY60-536" fmla="*/ 21198 h 979708"/>
                <a:gd name="connsiteX61-537" fmla="*/ 8099759 w 8522202"/>
                <a:gd name="connsiteY61-538" fmla="*/ 25499 h 979708"/>
                <a:gd name="connsiteX62-539" fmla="*/ 8107429 w 8522202"/>
                <a:gd name="connsiteY62-540" fmla="*/ 30415 h 979708"/>
                <a:gd name="connsiteX63-541" fmla="*/ 8114792 w 8522202"/>
                <a:gd name="connsiteY63-542" fmla="*/ 35638 h 979708"/>
                <a:gd name="connsiteX64-543" fmla="*/ 8122154 w 8522202"/>
                <a:gd name="connsiteY64-544" fmla="*/ 41475 h 979708"/>
                <a:gd name="connsiteX65-545" fmla="*/ 8129210 w 8522202"/>
                <a:gd name="connsiteY65-546" fmla="*/ 47312 h 979708"/>
                <a:gd name="connsiteX66-547" fmla="*/ 8135960 w 8522202"/>
                <a:gd name="connsiteY66-548" fmla="*/ 53764 h 979708"/>
                <a:gd name="connsiteX67-549" fmla="*/ 8468515 w 8522202"/>
                <a:gd name="connsiteY67-550" fmla="*/ 386793 h 979708"/>
                <a:gd name="connsiteX68-551" fmla="*/ 8474344 w 8522202"/>
                <a:gd name="connsiteY68-552" fmla="*/ 392937 h 979708"/>
                <a:gd name="connsiteX69-553" fmla="*/ 8480172 w 8522202"/>
                <a:gd name="connsiteY69-554" fmla="*/ 399696 h 979708"/>
                <a:gd name="connsiteX70-555" fmla="*/ 8485695 w 8522202"/>
                <a:gd name="connsiteY70-556" fmla="*/ 406455 h 979708"/>
                <a:gd name="connsiteX71-557" fmla="*/ 8490603 w 8522202"/>
                <a:gd name="connsiteY71-558" fmla="*/ 413828 h 979708"/>
                <a:gd name="connsiteX72-559" fmla="*/ 8495512 w 8522202"/>
                <a:gd name="connsiteY72-560" fmla="*/ 421509 h 979708"/>
                <a:gd name="connsiteX73-561" fmla="*/ 8499807 w 8522202"/>
                <a:gd name="connsiteY73-562" fmla="*/ 428882 h 979708"/>
                <a:gd name="connsiteX74-563" fmla="*/ 8503795 w 8522202"/>
                <a:gd name="connsiteY74-564" fmla="*/ 436870 h 979708"/>
                <a:gd name="connsiteX75-565" fmla="*/ 8507783 w 8522202"/>
                <a:gd name="connsiteY75-566" fmla="*/ 445165 h 979708"/>
                <a:gd name="connsiteX76-567" fmla="*/ 8510851 w 8522202"/>
                <a:gd name="connsiteY76-568" fmla="*/ 453153 h 979708"/>
                <a:gd name="connsiteX77-569" fmla="*/ 8513612 w 8522202"/>
                <a:gd name="connsiteY77-570" fmla="*/ 461755 h 979708"/>
                <a:gd name="connsiteX78-571" fmla="*/ 8516066 w 8522202"/>
                <a:gd name="connsiteY78-572" fmla="*/ 470357 h 979708"/>
                <a:gd name="connsiteX79-573" fmla="*/ 8518214 w 8522202"/>
                <a:gd name="connsiteY79-574" fmla="*/ 479266 h 979708"/>
                <a:gd name="connsiteX80-575" fmla="*/ 8520054 w 8522202"/>
                <a:gd name="connsiteY80-576" fmla="*/ 488483 h 979708"/>
                <a:gd name="connsiteX81-577" fmla="*/ 8520975 w 8522202"/>
                <a:gd name="connsiteY81-578" fmla="*/ 497700 h 979708"/>
                <a:gd name="connsiteX82-579" fmla="*/ 8521895 w 8522202"/>
                <a:gd name="connsiteY82-580" fmla="*/ 506916 h 979708"/>
                <a:gd name="connsiteX83-581" fmla="*/ 8522202 w 8522202"/>
                <a:gd name="connsiteY83-582" fmla="*/ 516440 h 979708"/>
                <a:gd name="connsiteX84-583" fmla="*/ 8521895 w 8522202"/>
                <a:gd name="connsiteY84-584" fmla="*/ 525964 h 979708"/>
                <a:gd name="connsiteX85-585" fmla="*/ 8520975 w 8522202"/>
                <a:gd name="connsiteY85-586" fmla="*/ 535181 h 979708"/>
                <a:gd name="connsiteX86-587" fmla="*/ 8520054 w 8522202"/>
                <a:gd name="connsiteY86-588" fmla="*/ 544397 h 979708"/>
                <a:gd name="connsiteX87-589" fmla="*/ 8518214 w 8522202"/>
                <a:gd name="connsiteY87-590" fmla="*/ 553307 h 979708"/>
                <a:gd name="connsiteX88-591" fmla="*/ 8516066 w 8522202"/>
                <a:gd name="connsiteY88-592" fmla="*/ 562524 h 979708"/>
                <a:gd name="connsiteX89-593" fmla="*/ 8513612 w 8522202"/>
                <a:gd name="connsiteY89-594" fmla="*/ 570819 h 979708"/>
                <a:gd name="connsiteX90-595" fmla="*/ 8510851 w 8522202"/>
                <a:gd name="connsiteY90-596" fmla="*/ 579421 h 979708"/>
                <a:gd name="connsiteX91-597" fmla="*/ 8507783 w 8522202"/>
                <a:gd name="connsiteY91-598" fmla="*/ 587716 h 979708"/>
                <a:gd name="connsiteX92-599" fmla="*/ 8503795 w 8522202"/>
                <a:gd name="connsiteY92-600" fmla="*/ 596011 h 979708"/>
                <a:gd name="connsiteX93-601" fmla="*/ 8499807 w 8522202"/>
                <a:gd name="connsiteY93-602" fmla="*/ 603691 h 979708"/>
                <a:gd name="connsiteX94-603" fmla="*/ 8495512 w 8522202"/>
                <a:gd name="connsiteY94-604" fmla="*/ 611679 h 979708"/>
                <a:gd name="connsiteX95-605" fmla="*/ 8490603 w 8522202"/>
                <a:gd name="connsiteY95-606" fmla="*/ 619052 h 979708"/>
                <a:gd name="connsiteX96-607" fmla="*/ 8485695 w 8522202"/>
                <a:gd name="connsiteY96-608" fmla="*/ 626426 h 979708"/>
                <a:gd name="connsiteX97-609" fmla="*/ 8480172 w 8522202"/>
                <a:gd name="connsiteY97-610" fmla="*/ 633185 h 979708"/>
                <a:gd name="connsiteX98-611" fmla="*/ 8474344 w 8522202"/>
                <a:gd name="connsiteY98-612" fmla="*/ 639943 h 979708"/>
                <a:gd name="connsiteX99-613" fmla="*/ 8468515 w 8522202"/>
                <a:gd name="connsiteY99-614" fmla="*/ 646088 h 979708"/>
                <a:gd name="connsiteX100-615" fmla="*/ 8135960 w 8522202"/>
                <a:gd name="connsiteY100-616" fmla="*/ 978809 h 979708"/>
                <a:gd name="connsiteX101-617" fmla="*/ 8135062 w 8522202"/>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8522202" h="979708">
                  <a:moveTo>
                    <a:pt x="0" y="332875"/>
                  </a:moveTo>
                  <a:lnTo>
                    <a:pt x="7902599" y="332875"/>
                  </a:lnTo>
                  <a:lnTo>
                    <a:pt x="7877033" y="313673"/>
                  </a:lnTo>
                  <a:lnTo>
                    <a:pt x="7870591" y="306607"/>
                  </a:lnTo>
                  <a:lnTo>
                    <a:pt x="7864148" y="299541"/>
                  </a:lnTo>
                  <a:lnTo>
                    <a:pt x="7858626" y="292475"/>
                  </a:lnTo>
                  <a:lnTo>
                    <a:pt x="7853717" y="284487"/>
                  </a:lnTo>
                  <a:lnTo>
                    <a:pt x="7848809" y="276807"/>
                  </a:lnTo>
                  <a:lnTo>
                    <a:pt x="7844207" y="269126"/>
                  </a:lnTo>
                  <a:lnTo>
                    <a:pt x="7840219" y="260831"/>
                  </a:lnTo>
                  <a:lnTo>
                    <a:pt x="7836844" y="252844"/>
                  </a:lnTo>
                  <a:lnTo>
                    <a:pt x="7833470" y="244241"/>
                  </a:lnTo>
                  <a:lnTo>
                    <a:pt x="7830709" y="235639"/>
                  </a:lnTo>
                  <a:lnTo>
                    <a:pt x="7828561" y="227344"/>
                  </a:lnTo>
                  <a:lnTo>
                    <a:pt x="7826414" y="218742"/>
                  </a:lnTo>
                  <a:lnTo>
                    <a:pt x="7825186" y="209832"/>
                  </a:lnTo>
                  <a:lnTo>
                    <a:pt x="7823959" y="201230"/>
                  </a:lnTo>
                  <a:cubicBezTo>
                    <a:pt x="7823857" y="198260"/>
                    <a:pt x="7823754" y="195291"/>
                    <a:pt x="7823652" y="192321"/>
                  </a:cubicBezTo>
                  <a:lnTo>
                    <a:pt x="7823346" y="183719"/>
                  </a:lnTo>
                  <a:lnTo>
                    <a:pt x="7823652" y="175116"/>
                  </a:lnTo>
                  <a:cubicBezTo>
                    <a:pt x="7823754" y="172146"/>
                    <a:pt x="7823857" y="169177"/>
                    <a:pt x="7823959" y="166207"/>
                  </a:cubicBezTo>
                  <a:lnTo>
                    <a:pt x="7825186" y="157298"/>
                  </a:lnTo>
                  <a:lnTo>
                    <a:pt x="7826414" y="148388"/>
                  </a:lnTo>
                  <a:lnTo>
                    <a:pt x="7828561" y="140093"/>
                  </a:lnTo>
                  <a:lnTo>
                    <a:pt x="7830709" y="131491"/>
                  </a:lnTo>
                  <a:lnTo>
                    <a:pt x="7833470" y="122889"/>
                  </a:lnTo>
                  <a:lnTo>
                    <a:pt x="7836844" y="114594"/>
                  </a:lnTo>
                  <a:lnTo>
                    <a:pt x="7840219" y="106299"/>
                  </a:lnTo>
                  <a:lnTo>
                    <a:pt x="7844207" y="98311"/>
                  </a:lnTo>
                  <a:lnTo>
                    <a:pt x="7848809" y="90630"/>
                  </a:lnTo>
                  <a:lnTo>
                    <a:pt x="7853717" y="82643"/>
                  </a:lnTo>
                  <a:lnTo>
                    <a:pt x="7858626" y="75269"/>
                  </a:lnTo>
                  <a:lnTo>
                    <a:pt x="7864148" y="67896"/>
                  </a:lnTo>
                  <a:lnTo>
                    <a:pt x="7870591" y="60830"/>
                  </a:lnTo>
                  <a:lnTo>
                    <a:pt x="7877033" y="53764"/>
                  </a:lnTo>
                  <a:lnTo>
                    <a:pt x="7883782" y="47312"/>
                  </a:lnTo>
                  <a:lnTo>
                    <a:pt x="7891145" y="41475"/>
                  </a:lnTo>
                  <a:lnTo>
                    <a:pt x="7898201" y="35638"/>
                  </a:lnTo>
                  <a:lnTo>
                    <a:pt x="7905871" y="30415"/>
                  </a:lnTo>
                  <a:lnTo>
                    <a:pt x="7913234" y="25499"/>
                  </a:lnTo>
                  <a:lnTo>
                    <a:pt x="7921517" y="21198"/>
                  </a:lnTo>
                  <a:lnTo>
                    <a:pt x="7929493" y="16897"/>
                  </a:lnTo>
                  <a:lnTo>
                    <a:pt x="7937776" y="13518"/>
                  </a:lnTo>
                  <a:lnTo>
                    <a:pt x="7945753" y="10138"/>
                  </a:lnTo>
                  <a:lnTo>
                    <a:pt x="7954343" y="7680"/>
                  </a:lnTo>
                  <a:lnTo>
                    <a:pt x="7962933" y="5223"/>
                  </a:lnTo>
                  <a:lnTo>
                    <a:pt x="7971523" y="3687"/>
                  </a:lnTo>
                  <a:lnTo>
                    <a:pt x="7980420" y="2150"/>
                  </a:lnTo>
                  <a:lnTo>
                    <a:pt x="7988703" y="1229"/>
                  </a:lnTo>
                  <a:lnTo>
                    <a:pt x="7997600" y="307"/>
                  </a:lnTo>
                  <a:lnTo>
                    <a:pt x="8006496" y="0"/>
                  </a:lnTo>
                  <a:lnTo>
                    <a:pt x="8015393" y="307"/>
                  </a:lnTo>
                  <a:lnTo>
                    <a:pt x="8023983" y="1229"/>
                  </a:lnTo>
                  <a:lnTo>
                    <a:pt x="8032880" y="2150"/>
                  </a:lnTo>
                  <a:lnTo>
                    <a:pt x="8041470" y="3687"/>
                  </a:lnTo>
                  <a:lnTo>
                    <a:pt x="8050367" y="5223"/>
                  </a:lnTo>
                  <a:lnTo>
                    <a:pt x="8058650" y="7680"/>
                  </a:lnTo>
                  <a:lnTo>
                    <a:pt x="8067240" y="10138"/>
                  </a:lnTo>
                  <a:lnTo>
                    <a:pt x="8075523" y="13518"/>
                  </a:lnTo>
                  <a:lnTo>
                    <a:pt x="8083806" y="16897"/>
                  </a:lnTo>
                  <a:lnTo>
                    <a:pt x="8091783" y="21198"/>
                  </a:lnTo>
                  <a:lnTo>
                    <a:pt x="8099759" y="25499"/>
                  </a:lnTo>
                  <a:lnTo>
                    <a:pt x="8107429" y="30415"/>
                  </a:lnTo>
                  <a:lnTo>
                    <a:pt x="8114792" y="35638"/>
                  </a:lnTo>
                  <a:lnTo>
                    <a:pt x="8122154" y="41475"/>
                  </a:lnTo>
                  <a:lnTo>
                    <a:pt x="8129210" y="47312"/>
                  </a:lnTo>
                  <a:lnTo>
                    <a:pt x="8135960" y="53764"/>
                  </a:lnTo>
                  <a:lnTo>
                    <a:pt x="8468515" y="386793"/>
                  </a:lnTo>
                  <a:lnTo>
                    <a:pt x="8474344" y="392937"/>
                  </a:lnTo>
                  <a:lnTo>
                    <a:pt x="8480172" y="399696"/>
                  </a:lnTo>
                  <a:lnTo>
                    <a:pt x="8485695" y="406455"/>
                  </a:lnTo>
                  <a:lnTo>
                    <a:pt x="8490603" y="413828"/>
                  </a:lnTo>
                  <a:lnTo>
                    <a:pt x="8495512" y="421509"/>
                  </a:lnTo>
                  <a:lnTo>
                    <a:pt x="8499807" y="428882"/>
                  </a:lnTo>
                  <a:lnTo>
                    <a:pt x="8503795" y="436870"/>
                  </a:lnTo>
                  <a:lnTo>
                    <a:pt x="8507783" y="445165"/>
                  </a:lnTo>
                  <a:lnTo>
                    <a:pt x="8510851" y="453153"/>
                  </a:lnTo>
                  <a:lnTo>
                    <a:pt x="8513612" y="461755"/>
                  </a:lnTo>
                  <a:lnTo>
                    <a:pt x="8516066" y="470357"/>
                  </a:lnTo>
                  <a:lnTo>
                    <a:pt x="8518214" y="479266"/>
                  </a:lnTo>
                  <a:lnTo>
                    <a:pt x="8520054" y="488483"/>
                  </a:lnTo>
                  <a:lnTo>
                    <a:pt x="8520975" y="497700"/>
                  </a:lnTo>
                  <a:cubicBezTo>
                    <a:pt x="8521282" y="500772"/>
                    <a:pt x="8521588" y="503844"/>
                    <a:pt x="8521895" y="506916"/>
                  </a:cubicBezTo>
                  <a:cubicBezTo>
                    <a:pt x="8521997" y="510091"/>
                    <a:pt x="8522100" y="513265"/>
                    <a:pt x="8522202" y="516440"/>
                  </a:cubicBezTo>
                  <a:cubicBezTo>
                    <a:pt x="8522100" y="519615"/>
                    <a:pt x="8521997" y="522789"/>
                    <a:pt x="8521895" y="525964"/>
                  </a:cubicBezTo>
                  <a:cubicBezTo>
                    <a:pt x="8521588" y="529036"/>
                    <a:pt x="8521282" y="532109"/>
                    <a:pt x="8520975" y="535181"/>
                  </a:cubicBezTo>
                  <a:lnTo>
                    <a:pt x="8520054" y="544397"/>
                  </a:lnTo>
                  <a:lnTo>
                    <a:pt x="8518214" y="553307"/>
                  </a:lnTo>
                  <a:lnTo>
                    <a:pt x="8516066" y="562524"/>
                  </a:lnTo>
                  <a:lnTo>
                    <a:pt x="8513612" y="570819"/>
                  </a:lnTo>
                  <a:lnTo>
                    <a:pt x="8510851" y="579421"/>
                  </a:lnTo>
                  <a:lnTo>
                    <a:pt x="8507783" y="587716"/>
                  </a:lnTo>
                  <a:lnTo>
                    <a:pt x="8503795" y="596011"/>
                  </a:lnTo>
                  <a:lnTo>
                    <a:pt x="8499807" y="603691"/>
                  </a:lnTo>
                  <a:lnTo>
                    <a:pt x="8495512" y="611679"/>
                  </a:lnTo>
                  <a:lnTo>
                    <a:pt x="8490603" y="619052"/>
                  </a:lnTo>
                  <a:lnTo>
                    <a:pt x="8485695" y="626426"/>
                  </a:lnTo>
                  <a:lnTo>
                    <a:pt x="8480172" y="633185"/>
                  </a:lnTo>
                  <a:lnTo>
                    <a:pt x="8474344" y="639943"/>
                  </a:lnTo>
                  <a:lnTo>
                    <a:pt x="8468515" y="646088"/>
                  </a:lnTo>
                  <a:lnTo>
                    <a:pt x="8135960" y="978809"/>
                  </a:lnTo>
                  <a:lnTo>
                    <a:pt x="8135062" y="979708"/>
                  </a:lnTo>
                </a:path>
              </a:pathLst>
            </a:custGeom>
            <a:noFill/>
            <a:ln w="28575">
              <a:solidFill>
                <a:srgbClr val="1F74AD"/>
              </a:solidFill>
            </a:ln>
          </p:spPr>
          <p:txBody>
            <a:bodyPr wrap="square" tIns="360000"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endParaRPr lang="zh-CN" altLang="en-US" sz="700" dirty="0">
                <a:latin typeface="微软雅黑" panose="020B0503020204020204" charset="-122"/>
                <a:sym typeface="Arial" panose="020B0604020202020204" pitchFamily="34" charset="0"/>
              </a:endParaRPr>
            </a:p>
          </p:txBody>
        </p:sp>
        <p:sp>
          <p:nvSpPr>
            <p:cNvPr id="219" name="任意多边形 218"/>
            <p:cNvSpPr/>
            <p:nvPr>
              <p:custDataLst>
                <p:tags r:id="rId11"/>
              </p:custDataLst>
            </p:nvPr>
          </p:nvSpPr>
          <p:spPr bwMode="auto">
            <a:xfrm>
              <a:off x="4913013" y="3235225"/>
              <a:ext cx="2327845" cy="284945"/>
            </a:xfrm>
            <a:custGeom>
              <a:avLst/>
              <a:gdLst>
                <a:gd name="connsiteX0" fmla="*/ 7616534 w 8003674"/>
                <a:gd name="connsiteY0" fmla="*/ 443714 h 979708"/>
                <a:gd name="connsiteX1" fmla="*/ 0 w 8003674"/>
                <a:gd name="connsiteY1" fmla="*/ 443714 h 979708"/>
                <a:gd name="connsiteX2" fmla="*/ 0 w 8003674"/>
                <a:gd name="connsiteY2" fmla="*/ 332875 h 979708"/>
                <a:gd name="connsiteX3" fmla="*/ 7384071 w 8003674"/>
                <a:gd name="connsiteY3" fmla="*/ 332875 h 979708"/>
                <a:gd name="connsiteX4" fmla="*/ 7358505 w 8003674"/>
                <a:gd name="connsiteY4" fmla="*/ 313673 h 979708"/>
                <a:gd name="connsiteX5" fmla="*/ 7352063 w 8003674"/>
                <a:gd name="connsiteY5" fmla="*/ 306607 h 979708"/>
                <a:gd name="connsiteX6" fmla="*/ 7345620 w 8003674"/>
                <a:gd name="connsiteY6" fmla="*/ 299541 h 979708"/>
                <a:gd name="connsiteX7" fmla="*/ 7340098 w 8003674"/>
                <a:gd name="connsiteY7" fmla="*/ 292475 h 979708"/>
                <a:gd name="connsiteX8" fmla="*/ 7335189 w 8003674"/>
                <a:gd name="connsiteY8" fmla="*/ 284487 h 979708"/>
                <a:gd name="connsiteX9" fmla="*/ 7330281 w 8003674"/>
                <a:gd name="connsiteY9" fmla="*/ 276807 h 979708"/>
                <a:gd name="connsiteX10" fmla="*/ 7325679 w 8003674"/>
                <a:gd name="connsiteY10" fmla="*/ 269126 h 979708"/>
                <a:gd name="connsiteX11" fmla="*/ 7321691 w 8003674"/>
                <a:gd name="connsiteY11" fmla="*/ 260831 h 979708"/>
                <a:gd name="connsiteX12" fmla="*/ 7318316 w 8003674"/>
                <a:gd name="connsiteY12" fmla="*/ 252844 h 979708"/>
                <a:gd name="connsiteX13" fmla="*/ 7314942 w 8003674"/>
                <a:gd name="connsiteY13" fmla="*/ 244241 h 979708"/>
                <a:gd name="connsiteX14" fmla="*/ 7312181 w 8003674"/>
                <a:gd name="connsiteY14" fmla="*/ 235639 h 979708"/>
                <a:gd name="connsiteX15" fmla="*/ 7310033 w 8003674"/>
                <a:gd name="connsiteY15" fmla="*/ 227344 h 979708"/>
                <a:gd name="connsiteX16" fmla="*/ 7307886 w 8003674"/>
                <a:gd name="connsiteY16" fmla="*/ 218742 h 979708"/>
                <a:gd name="connsiteX17" fmla="*/ 7306658 w 8003674"/>
                <a:gd name="connsiteY17" fmla="*/ 209832 h 979708"/>
                <a:gd name="connsiteX18" fmla="*/ 7305431 w 8003674"/>
                <a:gd name="connsiteY18" fmla="*/ 201230 h 979708"/>
                <a:gd name="connsiteX19" fmla="*/ 7305124 w 8003674"/>
                <a:gd name="connsiteY19" fmla="*/ 192321 h 979708"/>
                <a:gd name="connsiteX20" fmla="*/ 7304818 w 8003674"/>
                <a:gd name="connsiteY20" fmla="*/ 183719 h 979708"/>
                <a:gd name="connsiteX21" fmla="*/ 7305124 w 8003674"/>
                <a:gd name="connsiteY21" fmla="*/ 175116 h 979708"/>
                <a:gd name="connsiteX22" fmla="*/ 7305431 w 8003674"/>
                <a:gd name="connsiteY22" fmla="*/ 166207 h 979708"/>
                <a:gd name="connsiteX23" fmla="*/ 7306658 w 8003674"/>
                <a:gd name="connsiteY23" fmla="*/ 157298 h 979708"/>
                <a:gd name="connsiteX24" fmla="*/ 7307886 w 8003674"/>
                <a:gd name="connsiteY24" fmla="*/ 148388 h 979708"/>
                <a:gd name="connsiteX25" fmla="*/ 7310033 w 8003674"/>
                <a:gd name="connsiteY25" fmla="*/ 140093 h 979708"/>
                <a:gd name="connsiteX26" fmla="*/ 7312181 w 8003674"/>
                <a:gd name="connsiteY26" fmla="*/ 131491 h 979708"/>
                <a:gd name="connsiteX27" fmla="*/ 7314942 w 8003674"/>
                <a:gd name="connsiteY27" fmla="*/ 122889 h 979708"/>
                <a:gd name="connsiteX28" fmla="*/ 7318316 w 8003674"/>
                <a:gd name="connsiteY28" fmla="*/ 114594 h 979708"/>
                <a:gd name="connsiteX29" fmla="*/ 7321691 w 8003674"/>
                <a:gd name="connsiteY29" fmla="*/ 106299 h 979708"/>
                <a:gd name="connsiteX30" fmla="*/ 7325679 w 8003674"/>
                <a:gd name="connsiteY30" fmla="*/ 98311 h 979708"/>
                <a:gd name="connsiteX31" fmla="*/ 7330281 w 8003674"/>
                <a:gd name="connsiteY31" fmla="*/ 90630 h 979708"/>
                <a:gd name="connsiteX32" fmla="*/ 7335189 w 8003674"/>
                <a:gd name="connsiteY32" fmla="*/ 82643 h 979708"/>
                <a:gd name="connsiteX33" fmla="*/ 7340098 w 8003674"/>
                <a:gd name="connsiteY33" fmla="*/ 75269 h 979708"/>
                <a:gd name="connsiteX34" fmla="*/ 7345620 w 8003674"/>
                <a:gd name="connsiteY34" fmla="*/ 67896 h 979708"/>
                <a:gd name="connsiteX35" fmla="*/ 7352063 w 8003674"/>
                <a:gd name="connsiteY35" fmla="*/ 60830 h 979708"/>
                <a:gd name="connsiteX36" fmla="*/ 7358505 w 8003674"/>
                <a:gd name="connsiteY36" fmla="*/ 53764 h 979708"/>
                <a:gd name="connsiteX37" fmla="*/ 7365254 w 8003674"/>
                <a:gd name="connsiteY37" fmla="*/ 47312 h 979708"/>
                <a:gd name="connsiteX38" fmla="*/ 7372617 w 8003674"/>
                <a:gd name="connsiteY38" fmla="*/ 41475 h 979708"/>
                <a:gd name="connsiteX39" fmla="*/ 7379673 w 8003674"/>
                <a:gd name="connsiteY39" fmla="*/ 35638 h 979708"/>
                <a:gd name="connsiteX40" fmla="*/ 7387343 w 8003674"/>
                <a:gd name="connsiteY40" fmla="*/ 30415 h 979708"/>
                <a:gd name="connsiteX41" fmla="*/ 7394706 w 8003674"/>
                <a:gd name="connsiteY41" fmla="*/ 25499 h 979708"/>
                <a:gd name="connsiteX42" fmla="*/ 7402989 w 8003674"/>
                <a:gd name="connsiteY42" fmla="*/ 21198 h 979708"/>
                <a:gd name="connsiteX43" fmla="*/ 7410965 w 8003674"/>
                <a:gd name="connsiteY43" fmla="*/ 16897 h 979708"/>
                <a:gd name="connsiteX44" fmla="*/ 7419248 w 8003674"/>
                <a:gd name="connsiteY44" fmla="*/ 13518 h 979708"/>
                <a:gd name="connsiteX45" fmla="*/ 7427225 w 8003674"/>
                <a:gd name="connsiteY45" fmla="*/ 10138 h 979708"/>
                <a:gd name="connsiteX46" fmla="*/ 7435815 w 8003674"/>
                <a:gd name="connsiteY46" fmla="*/ 7680 h 979708"/>
                <a:gd name="connsiteX47" fmla="*/ 7444405 w 8003674"/>
                <a:gd name="connsiteY47" fmla="*/ 5223 h 979708"/>
                <a:gd name="connsiteX48" fmla="*/ 7452995 w 8003674"/>
                <a:gd name="connsiteY48" fmla="*/ 3687 h 979708"/>
                <a:gd name="connsiteX49" fmla="*/ 7461892 w 8003674"/>
                <a:gd name="connsiteY49" fmla="*/ 2150 h 979708"/>
                <a:gd name="connsiteX50" fmla="*/ 7470175 w 8003674"/>
                <a:gd name="connsiteY50" fmla="*/ 1229 h 979708"/>
                <a:gd name="connsiteX51" fmla="*/ 7479072 w 8003674"/>
                <a:gd name="connsiteY51" fmla="*/ 307 h 979708"/>
                <a:gd name="connsiteX52" fmla="*/ 7487968 w 8003674"/>
                <a:gd name="connsiteY52" fmla="*/ 0 h 979708"/>
                <a:gd name="connsiteX53" fmla="*/ 7496865 w 8003674"/>
                <a:gd name="connsiteY53" fmla="*/ 307 h 979708"/>
                <a:gd name="connsiteX54" fmla="*/ 7505455 w 8003674"/>
                <a:gd name="connsiteY54" fmla="*/ 1229 h 979708"/>
                <a:gd name="connsiteX55" fmla="*/ 7514352 w 8003674"/>
                <a:gd name="connsiteY55" fmla="*/ 2150 h 979708"/>
                <a:gd name="connsiteX56" fmla="*/ 7522942 w 8003674"/>
                <a:gd name="connsiteY56" fmla="*/ 3687 h 979708"/>
                <a:gd name="connsiteX57" fmla="*/ 7531839 w 8003674"/>
                <a:gd name="connsiteY57" fmla="*/ 5223 h 979708"/>
                <a:gd name="connsiteX58" fmla="*/ 7540122 w 8003674"/>
                <a:gd name="connsiteY58" fmla="*/ 7680 h 979708"/>
                <a:gd name="connsiteX59" fmla="*/ 7548712 w 8003674"/>
                <a:gd name="connsiteY59" fmla="*/ 10138 h 979708"/>
                <a:gd name="connsiteX60" fmla="*/ 7556995 w 8003674"/>
                <a:gd name="connsiteY60" fmla="*/ 13518 h 979708"/>
                <a:gd name="connsiteX61" fmla="*/ 7565278 w 8003674"/>
                <a:gd name="connsiteY61" fmla="*/ 16897 h 979708"/>
                <a:gd name="connsiteX62" fmla="*/ 7573255 w 8003674"/>
                <a:gd name="connsiteY62" fmla="*/ 21198 h 979708"/>
                <a:gd name="connsiteX63" fmla="*/ 7581231 w 8003674"/>
                <a:gd name="connsiteY63" fmla="*/ 25499 h 979708"/>
                <a:gd name="connsiteX64" fmla="*/ 7588901 w 8003674"/>
                <a:gd name="connsiteY64" fmla="*/ 30415 h 979708"/>
                <a:gd name="connsiteX65" fmla="*/ 7596264 w 8003674"/>
                <a:gd name="connsiteY65" fmla="*/ 35638 h 979708"/>
                <a:gd name="connsiteX66" fmla="*/ 7603626 w 8003674"/>
                <a:gd name="connsiteY66" fmla="*/ 41475 h 979708"/>
                <a:gd name="connsiteX67" fmla="*/ 7610682 w 8003674"/>
                <a:gd name="connsiteY67" fmla="*/ 47312 h 979708"/>
                <a:gd name="connsiteX68" fmla="*/ 7617432 w 8003674"/>
                <a:gd name="connsiteY68" fmla="*/ 53764 h 979708"/>
                <a:gd name="connsiteX69" fmla="*/ 7949987 w 8003674"/>
                <a:gd name="connsiteY69" fmla="*/ 386793 h 979708"/>
                <a:gd name="connsiteX70" fmla="*/ 7955816 w 8003674"/>
                <a:gd name="connsiteY70" fmla="*/ 392937 h 979708"/>
                <a:gd name="connsiteX71" fmla="*/ 7961644 w 8003674"/>
                <a:gd name="connsiteY71" fmla="*/ 399696 h 979708"/>
                <a:gd name="connsiteX72" fmla="*/ 7967167 w 8003674"/>
                <a:gd name="connsiteY72" fmla="*/ 406455 h 979708"/>
                <a:gd name="connsiteX73" fmla="*/ 7972075 w 8003674"/>
                <a:gd name="connsiteY73" fmla="*/ 413828 h 979708"/>
                <a:gd name="connsiteX74" fmla="*/ 7976984 w 8003674"/>
                <a:gd name="connsiteY74" fmla="*/ 421509 h 979708"/>
                <a:gd name="connsiteX75" fmla="*/ 7981279 w 8003674"/>
                <a:gd name="connsiteY75" fmla="*/ 428882 h 979708"/>
                <a:gd name="connsiteX76" fmla="*/ 7985267 w 8003674"/>
                <a:gd name="connsiteY76" fmla="*/ 436870 h 979708"/>
                <a:gd name="connsiteX77" fmla="*/ 7989255 w 8003674"/>
                <a:gd name="connsiteY77" fmla="*/ 445165 h 979708"/>
                <a:gd name="connsiteX78" fmla="*/ 7992323 w 8003674"/>
                <a:gd name="connsiteY78" fmla="*/ 453153 h 979708"/>
                <a:gd name="connsiteX79" fmla="*/ 7995084 w 8003674"/>
                <a:gd name="connsiteY79" fmla="*/ 461755 h 979708"/>
                <a:gd name="connsiteX80" fmla="*/ 7997538 w 8003674"/>
                <a:gd name="connsiteY80" fmla="*/ 470357 h 979708"/>
                <a:gd name="connsiteX81" fmla="*/ 7999686 w 8003674"/>
                <a:gd name="connsiteY81" fmla="*/ 479266 h 979708"/>
                <a:gd name="connsiteX82" fmla="*/ 8001526 w 8003674"/>
                <a:gd name="connsiteY82" fmla="*/ 488483 h 979708"/>
                <a:gd name="connsiteX83" fmla="*/ 8002447 w 8003674"/>
                <a:gd name="connsiteY83" fmla="*/ 497700 h 979708"/>
                <a:gd name="connsiteX84" fmla="*/ 8003367 w 8003674"/>
                <a:gd name="connsiteY84" fmla="*/ 506916 h 979708"/>
                <a:gd name="connsiteX85" fmla="*/ 8003674 w 8003674"/>
                <a:gd name="connsiteY85" fmla="*/ 516440 h 979708"/>
                <a:gd name="connsiteX86" fmla="*/ 8003367 w 8003674"/>
                <a:gd name="connsiteY86" fmla="*/ 525964 h 979708"/>
                <a:gd name="connsiteX87" fmla="*/ 8002447 w 8003674"/>
                <a:gd name="connsiteY87" fmla="*/ 535181 h 979708"/>
                <a:gd name="connsiteX88" fmla="*/ 8001526 w 8003674"/>
                <a:gd name="connsiteY88" fmla="*/ 544397 h 979708"/>
                <a:gd name="connsiteX89" fmla="*/ 7999686 w 8003674"/>
                <a:gd name="connsiteY89" fmla="*/ 553307 h 979708"/>
                <a:gd name="connsiteX90" fmla="*/ 7997538 w 8003674"/>
                <a:gd name="connsiteY90" fmla="*/ 562524 h 979708"/>
                <a:gd name="connsiteX91" fmla="*/ 7995084 w 8003674"/>
                <a:gd name="connsiteY91" fmla="*/ 570819 h 979708"/>
                <a:gd name="connsiteX92" fmla="*/ 7992323 w 8003674"/>
                <a:gd name="connsiteY92" fmla="*/ 579421 h 979708"/>
                <a:gd name="connsiteX93" fmla="*/ 7989255 w 8003674"/>
                <a:gd name="connsiteY93" fmla="*/ 587716 h 979708"/>
                <a:gd name="connsiteX94" fmla="*/ 7985267 w 8003674"/>
                <a:gd name="connsiteY94" fmla="*/ 596011 h 979708"/>
                <a:gd name="connsiteX95" fmla="*/ 7981279 w 8003674"/>
                <a:gd name="connsiteY95" fmla="*/ 603691 h 979708"/>
                <a:gd name="connsiteX96" fmla="*/ 7976984 w 8003674"/>
                <a:gd name="connsiteY96" fmla="*/ 611679 h 979708"/>
                <a:gd name="connsiteX97" fmla="*/ 7972075 w 8003674"/>
                <a:gd name="connsiteY97" fmla="*/ 619052 h 979708"/>
                <a:gd name="connsiteX98" fmla="*/ 7967167 w 8003674"/>
                <a:gd name="connsiteY98" fmla="*/ 626426 h 979708"/>
                <a:gd name="connsiteX99" fmla="*/ 7961644 w 8003674"/>
                <a:gd name="connsiteY99" fmla="*/ 633185 h 979708"/>
                <a:gd name="connsiteX100" fmla="*/ 7955816 w 8003674"/>
                <a:gd name="connsiteY100" fmla="*/ 639943 h 979708"/>
                <a:gd name="connsiteX101" fmla="*/ 7949987 w 8003674"/>
                <a:gd name="connsiteY101" fmla="*/ 646088 h 979708"/>
                <a:gd name="connsiteX102" fmla="*/ 7617432 w 8003674"/>
                <a:gd name="connsiteY102" fmla="*/ 978809 h 979708"/>
                <a:gd name="connsiteX103" fmla="*/ 7616534 w 8003674"/>
                <a:gd name="connsiteY103" fmla="*/ 979708 h 979708"/>
                <a:gd name="connsiteX104" fmla="*/ 7707974 w 8003674"/>
                <a:gd name="connsiteY104" fmla="*/ 535154 h 979708"/>
                <a:gd name="connsiteX0-1" fmla="*/ 7616534 w 8003674"/>
                <a:gd name="connsiteY0-2" fmla="*/ 443714 h 979708"/>
                <a:gd name="connsiteX1-3" fmla="*/ 0 w 8003674"/>
                <a:gd name="connsiteY1-4" fmla="*/ 443714 h 979708"/>
                <a:gd name="connsiteX2-5" fmla="*/ 0 w 8003674"/>
                <a:gd name="connsiteY2-6" fmla="*/ 332875 h 979708"/>
                <a:gd name="connsiteX3-7" fmla="*/ 7384071 w 8003674"/>
                <a:gd name="connsiteY3-8" fmla="*/ 332875 h 979708"/>
                <a:gd name="connsiteX4-9" fmla="*/ 7358505 w 8003674"/>
                <a:gd name="connsiteY4-10" fmla="*/ 313673 h 979708"/>
                <a:gd name="connsiteX5-11" fmla="*/ 7352063 w 8003674"/>
                <a:gd name="connsiteY5-12" fmla="*/ 306607 h 979708"/>
                <a:gd name="connsiteX6-13" fmla="*/ 7345620 w 8003674"/>
                <a:gd name="connsiteY6-14" fmla="*/ 299541 h 979708"/>
                <a:gd name="connsiteX7-15" fmla="*/ 7340098 w 8003674"/>
                <a:gd name="connsiteY7-16" fmla="*/ 292475 h 979708"/>
                <a:gd name="connsiteX8-17" fmla="*/ 7335189 w 8003674"/>
                <a:gd name="connsiteY8-18" fmla="*/ 284487 h 979708"/>
                <a:gd name="connsiteX9-19" fmla="*/ 7330281 w 8003674"/>
                <a:gd name="connsiteY9-20" fmla="*/ 276807 h 979708"/>
                <a:gd name="connsiteX10-21" fmla="*/ 7325679 w 8003674"/>
                <a:gd name="connsiteY10-22" fmla="*/ 269126 h 979708"/>
                <a:gd name="connsiteX11-23" fmla="*/ 7321691 w 8003674"/>
                <a:gd name="connsiteY11-24" fmla="*/ 260831 h 979708"/>
                <a:gd name="connsiteX12-25" fmla="*/ 7318316 w 8003674"/>
                <a:gd name="connsiteY12-26" fmla="*/ 252844 h 979708"/>
                <a:gd name="connsiteX13-27" fmla="*/ 7314942 w 8003674"/>
                <a:gd name="connsiteY13-28" fmla="*/ 244241 h 979708"/>
                <a:gd name="connsiteX14-29" fmla="*/ 7312181 w 8003674"/>
                <a:gd name="connsiteY14-30" fmla="*/ 235639 h 979708"/>
                <a:gd name="connsiteX15-31" fmla="*/ 7310033 w 8003674"/>
                <a:gd name="connsiteY15-32" fmla="*/ 227344 h 979708"/>
                <a:gd name="connsiteX16-33" fmla="*/ 7307886 w 8003674"/>
                <a:gd name="connsiteY16-34" fmla="*/ 218742 h 979708"/>
                <a:gd name="connsiteX17-35" fmla="*/ 7306658 w 8003674"/>
                <a:gd name="connsiteY17-36" fmla="*/ 209832 h 979708"/>
                <a:gd name="connsiteX18-37" fmla="*/ 7305431 w 8003674"/>
                <a:gd name="connsiteY18-38" fmla="*/ 201230 h 979708"/>
                <a:gd name="connsiteX19-39" fmla="*/ 7305124 w 8003674"/>
                <a:gd name="connsiteY19-40" fmla="*/ 192321 h 979708"/>
                <a:gd name="connsiteX20-41" fmla="*/ 7304818 w 8003674"/>
                <a:gd name="connsiteY20-42" fmla="*/ 183719 h 979708"/>
                <a:gd name="connsiteX21-43" fmla="*/ 7305124 w 8003674"/>
                <a:gd name="connsiteY21-44" fmla="*/ 175116 h 979708"/>
                <a:gd name="connsiteX22-45" fmla="*/ 7305431 w 8003674"/>
                <a:gd name="connsiteY22-46" fmla="*/ 166207 h 979708"/>
                <a:gd name="connsiteX23-47" fmla="*/ 7306658 w 8003674"/>
                <a:gd name="connsiteY23-48" fmla="*/ 157298 h 979708"/>
                <a:gd name="connsiteX24-49" fmla="*/ 7307886 w 8003674"/>
                <a:gd name="connsiteY24-50" fmla="*/ 148388 h 979708"/>
                <a:gd name="connsiteX25-51" fmla="*/ 7310033 w 8003674"/>
                <a:gd name="connsiteY25-52" fmla="*/ 140093 h 979708"/>
                <a:gd name="connsiteX26-53" fmla="*/ 7312181 w 8003674"/>
                <a:gd name="connsiteY26-54" fmla="*/ 131491 h 979708"/>
                <a:gd name="connsiteX27-55" fmla="*/ 7314942 w 8003674"/>
                <a:gd name="connsiteY27-56" fmla="*/ 122889 h 979708"/>
                <a:gd name="connsiteX28-57" fmla="*/ 7318316 w 8003674"/>
                <a:gd name="connsiteY28-58" fmla="*/ 114594 h 979708"/>
                <a:gd name="connsiteX29-59" fmla="*/ 7321691 w 8003674"/>
                <a:gd name="connsiteY29-60" fmla="*/ 106299 h 979708"/>
                <a:gd name="connsiteX30-61" fmla="*/ 7325679 w 8003674"/>
                <a:gd name="connsiteY30-62" fmla="*/ 98311 h 979708"/>
                <a:gd name="connsiteX31-63" fmla="*/ 7330281 w 8003674"/>
                <a:gd name="connsiteY31-64" fmla="*/ 90630 h 979708"/>
                <a:gd name="connsiteX32-65" fmla="*/ 7335189 w 8003674"/>
                <a:gd name="connsiteY32-66" fmla="*/ 82643 h 979708"/>
                <a:gd name="connsiteX33-67" fmla="*/ 7340098 w 8003674"/>
                <a:gd name="connsiteY33-68" fmla="*/ 75269 h 979708"/>
                <a:gd name="connsiteX34-69" fmla="*/ 7345620 w 8003674"/>
                <a:gd name="connsiteY34-70" fmla="*/ 67896 h 979708"/>
                <a:gd name="connsiteX35-71" fmla="*/ 7352063 w 8003674"/>
                <a:gd name="connsiteY35-72" fmla="*/ 60830 h 979708"/>
                <a:gd name="connsiteX36-73" fmla="*/ 7358505 w 8003674"/>
                <a:gd name="connsiteY36-74" fmla="*/ 53764 h 979708"/>
                <a:gd name="connsiteX37-75" fmla="*/ 7365254 w 8003674"/>
                <a:gd name="connsiteY37-76" fmla="*/ 47312 h 979708"/>
                <a:gd name="connsiteX38-77" fmla="*/ 7372617 w 8003674"/>
                <a:gd name="connsiteY38-78" fmla="*/ 41475 h 979708"/>
                <a:gd name="connsiteX39-79" fmla="*/ 7379673 w 8003674"/>
                <a:gd name="connsiteY39-80" fmla="*/ 35638 h 979708"/>
                <a:gd name="connsiteX40-81" fmla="*/ 7387343 w 8003674"/>
                <a:gd name="connsiteY40-82" fmla="*/ 30415 h 979708"/>
                <a:gd name="connsiteX41-83" fmla="*/ 7394706 w 8003674"/>
                <a:gd name="connsiteY41-84" fmla="*/ 25499 h 979708"/>
                <a:gd name="connsiteX42-85" fmla="*/ 7402989 w 8003674"/>
                <a:gd name="connsiteY42-86" fmla="*/ 21198 h 979708"/>
                <a:gd name="connsiteX43-87" fmla="*/ 7410965 w 8003674"/>
                <a:gd name="connsiteY43-88" fmla="*/ 16897 h 979708"/>
                <a:gd name="connsiteX44-89" fmla="*/ 7419248 w 8003674"/>
                <a:gd name="connsiteY44-90" fmla="*/ 13518 h 979708"/>
                <a:gd name="connsiteX45-91" fmla="*/ 7427225 w 8003674"/>
                <a:gd name="connsiteY45-92" fmla="*/ 10138 h 979708"/>
                <a:gd name="connsiteX46-93" fmla="*/ 7435815 w 8003674"/>
                <a:gd name="connsiteY46-94" fmla="*/ 7680 h 979708"/>
                <a:gd name="connsiteX47-95" fmla="*/ 7444405 w 8003674"/>
                <a:gd name="connsiteY47-96" fmla="*/ 5223 h 979708"/>
                <a:gd name="connsiteX48-97" fmla="*/ 7452995 w 8003674"/>
                <a:gd name="connsiteY48-98" fmla="*/ 3687 h 979708"/>
                <a:gd name="connsiteX49-99" fmla="*/ 7461892 w 8003674"/>
                <a:gd name="connsiteY49-100" fmla="*/ 2150 h 979708"/>
                <a:gd name="connsiteX50-101" fmla="*/ 7470175 w 8003674"/>
                <a:gd name="connsiteY50-102" fmla="*/ 1229 h 979708"/>
                <a:gd name="connsiteX51-103" fmla="*/ 7479072 w 8003674"/>
                <a:gd name="connsiteY51-104" fmla="*/ 307 h 979708"/>
                <a:gd name="connsiteX52-105" fmla="*/ 7487968 w 8003674"/>
                <a:gd name="connsiteY52-106" fmla="*/ 0 h 979708"/>
                <a:gd name="connsiteX53-107" fmla="*/ 7496865 w 8003674"/>
                <a:gd name="connsiteY53-108" fmla="*/ 307 h 979708"/>
                <a:gd name="connsiteX54-109" fmla="*/ 7505455 w 8003674"/>
                <a:gd name="connsiteY54-110" fmla="*/ 1229 h 979708"/>
                <a:gd name="connsiteX55-111" fmla="*/ 7514352 w 8003674"/>
                <a:gd name="connsiteY55-112" fmla="*/ 2150 h 979708"/>
                <a:gd name="connsiteX56-113" fmla="*/ 7522942 w 8003674"/>
                <a:gd name="connsiteY56-114" fmla="*/ 3687 h 979708"/>
                <a:gd name="connsiteX57-115" fmla="*/ 7531839 w 8003674"/>
                <a:gd name="connsiteY57-116" fmla="*/ 5223 h 979708"/>
                <a:gd name="connsiteX58-117" fmla="*/ 7540122 w 8003674"/>
                <a:gd name="connsiteY58-118" fmla="*/ 7680 h 979708"/>
                <a:gd name="connsiteX59-119" fmla="*/ 7548712 w 8003674"/>
                <a:gd name="connsiteY59-120" fmla="*/ 10138 h 979708"/>
                <a:gd name="connsiteX60-121" fmla="*/ 7556995 w 8003674"/>
                <a:gd name="connsiteY60-122" fmla="*/ 13518 h 979708"/>
                <a:gd name="connsiteX61-123" fmla="*/ 7565278 w 8003674"/>
                <a:gd name="connsiteY61-124" fmla="*/ 16897 h 979708"/>
                <a:gd name="connsiteX62-125" fmla="*/ 7573255 w 8003674"/>
                <a:gd name="connsiteY62-126" fmla="*/ 21198 h 979708"/>
                <a:gd name="connsiteX63-127" fmla="*/ 7581231 w 8003674"/>
                <a:gd name="connsiteY63-128" fmla="*/ 25499 h 979708"/>
                <a:gd name="connsiteX64-129" fmla="*/ 7588901 w 8003674"/>
                <a:gd name="connsiteY64-130" fmla="*/ 30415 h 979708"/>
                <a:gd name="connsiteX65-131" fmla="*/ 7596264 w 8003674"/>
                <a:gd name="connsiteY65-132" fmla="*/ 35638 h 979708"/>
                <a:gd name="connsiteX66-133" fmla="*/ 7603626 w 8003674"/>
                <a:gd name="connsiteY66-134" fmla="*/ 41475 h 979708"/>
                <a:gd name="connsiteX67-135" fmla="*/ 7610682 w 8003674"/>
                <a:gd name="connsiteY67-136" fmla="*/ 47312 h 979708"/>
                <a:gd name="connsiteX68-137" fmla="*/ 7617432 w 8003674"/>
                <a:gd name="connsiteY68-138" fmla="*/ 53764 h 979708"/>
                <a:gd name="connsiteX69-139" fmla="*/ 7949987 w 8003674"/>
                <a:gd name="connsiteY69-140" fmla="*/ 386793 h 979708"/>
                <a:gd name="connsiteX70-141" fmla="*/ 7955816 w 8003674"/>
                <a:gd name="connsiteY70-142" fmla="*/ 392937 h 979708"/>
                <a:gd name="connsiteX71-143" fmla="*/ 7961644 w 8003674"/>
                <a:gd name="connsiteY71-144" fmla="*/ 399696 h 979708"/>
                <a:gd name="connsiteX72-145" fmla="*/ 7967167 w 8003674"/>
                <a:gd name="connsiteY72-146" fmla="*/ 406455 h 979708"/>
                <a:gd name="connsiteX73-147" fmla="*/ 7972075 w 8003674"/>
                <a:gd name="connsiteY73-148" fmla="*/ 413828 h 979708"/>
                <a:gd name="connsiteX74-149" fmla="*/ 7976984 w 8003674"/>
                <a:gd name="connsiteY74-150" fmla="*/ 421509 h 979708"/>
                <a:gd name="connsiteX75-151" fmla="*/ 7981279 w 8003674"/>
                <a:gd name="connsiteY75-152" fmla="*/ 428882 h 979708"/>
                <a:gd name="connsiteX76-153" fmla="*/ 7985267 w 8003674"/>
                <a:gd name="connsiteY76-154" fmla="*/ 436870 h 979708"/>
                <a:gd name="connsiteX77-155" fmla="*/ 7989255 w 8003674"/>
                <a:gd name="connsiteY77-156" fmla="*/ 445165 h 979708"/>
                <a:gd name="connsiteX78-157" fmla="*/ 7992323 w 8003674"/>
                <a:gd name="connsiteY78-158" fmla="*/ 453153 h 979708"/>
                <a:gd name="connsiteX79-159" fmla="*/ 7995084 w 8003674"/>
                <a:gd name="connsiteY79-160" fmla="*/ 461755 h 979708"/>
                <a:gd name="connsiteX80-161" fmla="*/ 7997538 w 8003674"/>
                <a:gd name="connsiteY80-162" fmla="*/ 470357 h 979708"/>
                <a:gd name="connsiteX81-163" fmla="*/ 7999686 w 8003674"/>
                <a:gd name="connsiteY81-164" fmla="*/ 479266 h 979708"/>
                <a:gd name="connsiteX82-165" fmla="*/ 8001526 w 8003674"/>
                <a:gd name="connsiteY82-166" fmla="*/ 488483 h 979708"/>
                <a:gd name="connsiteX83-167" fmla="*/ 8002447 w 8003674"/>
                <a:gd name="connsiteY83-168" fmla="*/ 497700 h 979708"/>
                <a:gd name="connsiteX84-169" fmla="*/ 8003367 w 8003674"/>
                <a:gd name="connsiteY84-170" fmla="*/ 506916 h 979708"/>
                <a:gd name="connsiteX85-171" fmla="*/ 8003674 w 8003674"/>
                <a:gd name="connsiteY85-172" fmla="*/ 516440 h 979708"/>
                <a:gd name="connsiteX86-173" fmla="*/ 8003367 w 8003674"/>
                <a:gd name="connsiteY86-174" fmla="*/ 525964 h 979708"/>
                <a:gd name="connsiteX87-175" fmla="*/ 8002447 w 8003674"/>
                <a:gd name="connsiteY87-176" fmla="*/ 535181 h 979708"/>
                <a:gd name="connsiteX88-177" fmla="*/ 8001526 w 8003674"/>
                <a:gd name="connsiteY88-178" fmla="*/ 544397 h 979708"/>
                <a:gd name="connsiteX89-179" fmla="*/ 7999686 w 8003674"/>
                <a:gd name="connsiteY89-180" fmla="*/ 553307 h 979708"/>
                <a:gd name="connsiteX90-181" fmla="*/ 7997538 w 8003674"/>
                <a:gd name="connsiteY90-182" fmla="*/ 562524 h 979708"/>
                <a:gd name="connsiteX91-183" fmla="*/ 7995084 w 8003674"/>
                <a:gd name="connsiteY91-184" fmla="*/ 570819 h 979708"/>
                <a:gd name="connsiteX92-185" fmla="*/ 7992323 w 8003674"/>
                <a:gd name="connsiteY92-186" fmla="*/ 579421 h 979708"/>
                <a:gd name="connsiteX93-187" fmla="*/ 7989255 w 8003674"/>
                <a:gd name="connsiteY93-188" fmla="*/ 587716 h 979708"/>
                <a:gd name="connsiteX94-189" fmla="*/ 7985267 w 8003674"/>
                <a:gd name="connsiteY94-190" fmla="*/ 596011 h 979708"/>
                <a:gd name="connsiteX95-191" fmla="*/ 7981279 w 8003674"/>
                <a:gd name="connsiteY95-192" fmla="*/ 603691 h 979708"/>
                <a:gd name="connsiteX96-193" fmla="*/ 7976984 w 8003674"/>
                <a:gd name="connsiteY96-194" fmla="*/ 611679 h 979708"/>
                <a:gd name="connsiteX97-195" fmla="*/ 7972075 w 8003674"/>
                <a:gd name="connsiteY97-196" fmla="*/ 619052 h 979708"/>
                <a:gd name="connsiteX98-197" fmla="*/ 7967167 w 8003674"/>
                <a:gd name="connsiteY98-198" fmla="*/ 626426 h 979708"/>
                <a:gd name="connsiteX99-199" fmla="*/ 7961644 w 8003674"/>
                <a:gd name="connsiteY99-200" fmla="*/ 633185 h 979708"/>
                <a:gd name="connsiteX100-201" fmla="*/ 7955816 w 8003674"/>
                <a:gd name="connsiteY100-202" fmla="*/ 639943 h 979708"/>
                <a:gd name="connsiteX101-203" fmla="*/ 7949987 w 8003674"/>
                <a:gd name="connsiteY101-204" fmla="*/ 646088 h 979708"/>
                <a:gd name="connsiteX102-205" fmla="*/ 7617432 w 8003674"/>
                <a:gd name="connsiteY102-206" fmla="*/ 978809 h 979708"/>
                <a:gd name="connsiteX103-207" fmla="*/ 7616534 w 8003674"/>
                <a:gd name="connsiteY103-208" fmla="*/ 979708 h 979708"/>
                <a:gd name="connsiteX0-209" fmla="*/ 0 w 8003674"/>
                <a:gd name="connsiteY0-210" fmla="*/ 443714 h 979708"/>
                <a:gd name="connsiteX1-211" fmla="*/ 0 w 8003674"/>
                <a:gd name="connsiteY1-212" fmla="*/ 332875 h 979708"/>
                <a:gd name="connsiteX2-213" fmla="*/ 7384071 w 8003674"/>
                <a:gd name="connsiteY2-214" fmla="*/ 332875 h 979708"/>
                <a:gd name="connsiteX3-215" fmla="*/ 7358505 w 8003674"/>
                <a:gd name="connsiteY3-216" fmla="*/ 313673 h 979708"/>
                <a:gd name="connsiteX4-217" fmla="*/ 7352063 w 8003674"/>
                <a:gd name="connsiteY4-218" fmla="*/ 306607 h 979708"/>
                <a:gd name="connsiteX5-219" fmla="*/ 7345620 w 8003674"/>
                <a:gd name="connsiteY5-220" fmla="*/ 299541 h 979708"/>
                <a:gd name="connsiteX6-221" fmla="*/ 7340098 w 8003674"/>
                <a:gd name="connsiteY6-222" fmla="*/ 292475 h 979708"/>
                <a:gd name="connsiteX7-223" fmla="*/ 7335189 w 8003674"/>
                <a:gd name="connsiteY7-224" fmla="*/ 284487 h 979708"/>
                <a:gd name="connsiteX8-225" fmla="*/ 7330281 w 8003674"/>
                <a:gd name="connsiteY8-226" fmla="*/ 276807 h 979708"/>
                <a:gd name="connsiteX9-227" fmla="*/ 7325679 w 8003674"/>
                <a:gd name="connsiteY9-228" fmla="*/ 269126 h 979708"/>
                <a:gd name="connsiteX10-229" fmla="*/ 7321691 w 8003674"/>
                <a:gd name="connsiteY10-230" fmla="*/ 260831 h 979708"/>
                <a:gd name="connsiteX11-231" fmla="*/ 7318316 w 8003674"/>
                <a:gd name="connsiteY11-232" fmla="*/ 252844 h 979708"/>
                <a:gd name="connsiteX12-233" fmla="*/ 7314942 w 8003674"/>
                <a:gd name="connsiteY12-234" fmla="*/ 244241 h 979708"/>
                <a:gd name="connsiteX13-235" fmla="*/ 7312181 w 8003674"/>
                <a:gd name="connsiteY13-236" fmla="*/ 235639 h 979708"/>
                <a:gd name="connsiteX14-237" fmla="*/ 7310033 w 8003674"/>
                <a:gd name="connsiteY14-238" fmla="*/ 227344 h 979708"/>
                <a:gd name="connsiteX15-239" fmla="*/ 7307886 w 8003674"/>
                <a:gd name="connsiteY15-240" fmla="*/ 218742 h 979708"/>
                <a:gd name="connsiteX16-241" fmla="*/ 7306658 w 8003674"/>
                <a:gd name="connsiteY16-242" fmla="*/ 209832 h 979708"/>
                <a:gd name="connsiteX17-243" fmla="*/ 7305431 w 8003674"/>
                <a:gd name="connsiteY17-244" fmla="*/ 201230 h 979708"/>
                <a:gd name="connsiteX18-245" fmla="*/ 7305124 w 8003674"/>
                <a:gd name="connsiteY18-246" fmla="*/ 192321 h 979708"/>
                <a:gd name="connsiteX19-247" fmla="*/ 7304818 w 8003674"/>
                <a:gd name="connsiteY19-248" fmla="*/ 183719 h 979708"/>
                <a:gd name="connsiteX20-249" fmla="*/ 7305124 w 8003674"/>
                <a:gd name="connsiteY20-250" fmla="*/ 175116 h 979708"/>
                <a:gd name="connsiteX21-251" fmla="*/ 7305431 w 8003674"/>
                <a:gd name="connsiteY21-252" fmla="*/ 166207 h 979708"/>
                <a:gd name="connsiteX22-253" fmla="*/ 7306658 w 8003674"/>
                <a:gd name="connsiteY22-254" fmla="*/ 157298 h 979708"/>
                <a:gd name="connsiteX23-255" fmla="*/ 7307886 w 8003674"/>
                <a:gd name="connsiteY23-256" fmla="*/ 148388 h 979708"/>
                <a:gd name="connsiteX24-257" fmla="*/ 7310033 w 8003674"/>
                <a:gd name="connsiteY24-258" fmla="*/ 140093 h 979708"/>
                <a:gd name="connsiteX25-259" fmla="*/ 7312181 w 8003674"/>
                <a:gd name="connsiteY25-260" fmla="*/ 131491 h 979708"/>
                <a:gd name="connsiteX26-261" fmla="*/ 7314942 w 8003674"/>
                <a:gd name="connsiteY26-262" fmla="*/ 122889 h 979708"/>
                <a:gd name="connsiteX27-263" fmla="*/ 7318316 w 8003674"/>
                <a:gd name="connsiteY27-264" fmla="*/ 114594 h 979708"/>
                <a:gd name="connsiteX28-265" fmla="*/ 7321691 w 8003674"/>
                <a:gd name="connsiteY28-266" fmla="*/ 106299 h 979708"/>
                <a:gd name="connsiteX29-267" fmla="*/ 7325679 w 8003674"/>
                <a:gd name="connsiteY29-268" fmla="*/ 98311 h 979708"/>
                <a:gd name="connsiteX30-269" fmla="*/ 7330281 w 8003674"/>
                <a:gd name="connsiteY30-270" fmla="*/ 90630 h 979708"/>
                <a:gd name="connsiteX31-271" fmla="*/ 7335189 w 8003674"/>
                <a:gd name="connsiteY31-272" fmla="*/ 82643 h 979708"/>
                <a:gd name="connsiteX32-273" fmla="*/ 7340098 w 8003674"/>
                <a:gd name="connsiteY32-274" fmla="*/ 75269 h 979708"/>
                <a:gd name="connsiteX33-275" fmla="*/ 7345620 w 8003674"/>
                <a:gd name="connsiteY33-276" fmla="*/ 67896 h 979708"/>
                <a:gd name="connsiteX34-277" fmla="*/ 7352063 w 8003674"/>
                <a:gd name="connsiteY34-278" fmla="*/ 60830 h 979708"/>
                <a:gd name="connsiteX35-279" fmla="*/ 7358505 w 8003674"/>
                <a:gd name="connsiteY35-280" fmla="*/ 53764 h 979708"/>
                <a:gd name="connsiteX36-281" fmla="*/ 7365254 w 8003674"/>
                <a:gd name="connsiteY36-282" fmla="*/ 47312 h 979708"/>
                <a:gd name="connsiteX37-283" fmla="*/ 7372617 w 8003674"/>
                <a:gd name="connsiteY37-284" fmla="*/ 41475 h 979708"/>
                <a:gd name="connsiteX38-285" fmla="*/ 7379673 w 8003674"/>
                <a:gd name="connsiteY38-286" fmla="*/ 35638 h 979708"/>
                <a:gd name="connsiteX39-287" fmla="*/ 7387343 w 8003674"/>
                <a:gd name="connsiteY39-288" fmla="*/ 30415 h 979708"/>
                <a:gd name="connsiteX40-289" fmla="*/ 7394706 w 8003674"/>
                <a:gd name="connsiteY40-290" fmla="*/ 25499 h 979708"/>
                <a:gd name="connsiteX41-291" fmla="*/ 7402989 w 8003674"/>
                <a:gd name="connsiteY41-292" fmla="*/ 21198 h 979708"/>
                <a:gd name="connsiteX42-293" fmla="*/ 7410965 w 8003674"/>
                <a:gd name="connsiteY42-294" fmla="*/ 16897 h 979708"/>
                <a:gd name="connsiteX43-295" fmla="*/ 7419248 w 8003674"/>
                <a:gd name="connsiteY43-296" fmla="*/ 13518 h 979708"/>
                <a:gd name="connsiteX44-297" fmla="*/ 7427225 w 8003674"/>
                <a:gd name="connsiteY44-298" fmla="*/ 10138 h 979708"/>
                <a:gd name="connsiteX45-299" fmla="*/ 7435815 w 8003674"/>
                <a:gd name="connsiteY45-300" fmla="*/ 7680 h 979708"/>
                <a:gd name="connsiteX46-301" fmla="*/ 7444405 w 8003674"/>
                <a:gd name="connsiteY46-302" fmla="*/ 5223 h 979708"/>
                <a:gd name="connsiteX47-303" fmla="*/ 7452995 w 8003674"/>
                <a:gd name="connsiteY47-304" fmla="*/ 3687 h 979708"/>
                <a:gd name="connsiteX48-305" fmla="*/ 7461892 w 8003674"/>
                <a:gd name="connsiteY48-306" fmla="*/ 2150 h 979708"/>
                <a:gd name="connsiteX49-307" fmla="*/ 7470175 w 8003674"/>
                <a:gd name="connsiteY49-308" fmla="*/ 1229 h 979708"/>
                <a:gd name="connsiteX50-309" fmla="*/ 7479072 w 8003674"/>
                <a:gd name="connsiteY50-310" fmla="*/ 307 h 979708"/>
                <a:gd name="connsiteX51-311" fmla="*/ 7487968 w 8003674"/>
                <a:gd name="connsiteY51-312" fmla="*/ 0 h 979708"/>
                <a:gd name="connsiteX52-313" fmla="*/ 7496865 w 8003674"/>
                <a:gd name="connsiteY52-314" fmla="*/ 307 h 979708"/>
                <a:gd name="connsiteX53-315" fmla="*/ 7505455 w 8003674"/>
                <a:gd name="connsiteY53-316" fmla="*/ 1229 h 979708"/>
                <a:gd name="connsiteX54-317" fmla="*/ 7514352 w 8003674"/>
                <a:gd name="connsiteY54-318" fmla="*/ 2150 h 979708"/>
                <a:gd name="connsiteX55-319" fmla="*/ 7522942 w 8003674"/>
                <a:gd name="connsiteY55-320" fmla="*/ 3687 h 979708"/>
                <a:gd name="connsiteX56-321" fmla="*/ 7531839 w 8003674"/>
                <a:gd name="connsiteY56-322" fmla="*/ 5223 h 979708"/>
                <a:gd name="connsiteX57-323" fmla="*/ 7540122 w 8003674"/>
                <a:gd name="connsiteY57-324" fmla="*/ 7680 h 979708"/>
                <a:gd name="connsiteX58-325" fmla="*/ 7548712 w 8003674"/>
                <a:gd name="connsiteY58-326" fmla="*/ 10138 h 979708"/>
                <a:gd name="connsiteX59-327" fmla="*/ 7556995 w 8003674"/>
                <a:gd name="connsiteY59-328" fmla="*/ 13518 h 979708"/>
                <a:gd name="connsiteX60-329" fmla="*/ 7565278 w 8003674"/>
                <a:gd name="connsiteY60-330" fmla="*/ 16897 h 979708"/>
                <a:gd name="connsiteX61-331" fmla="*/ 7573255 w 8003674"/>
                <a:gd name="connsiteY61-332" fmla="*/ 21198 h 979708"/>
                <a:gd name="connsiteX62-333" fmla="*/ 7581231 w 8003674"/>
                <a:gd name="connsiteY62-334" fmla="*/ 25499 h 979708"/>
                <a:gd name="connsiteX63-335" fmla="*/ 7588901 w 8003674"/>
                <a:gd name="connsiteY63-336" fmla="*/ 30415 h 979708"/>
                <a:gd name="connsiteX64-337" fmla="*/ 7596264 w 8003674"/>
                <a:gd name="connsiteY64-338" fmla="*/ 35638 h 979708"/>
                <a:gd name="connsiteX65-339" fmla="*/ 7603626 w 8003674"/>
                <a:gd name="connsiteY65-340" fmla="*/ 41475 h 979708"/>
                <a:gd name="connsiteX66-341" fmla="*/ 7610682 w 8003674"/>
                <a:gd name="connsiteY66-342" fmla="*/ 47312 h 979708"/>
                <a:gd name="connsiteX67-343" fmla="*/ 7617432 w 8003674"/>
                <a:gd name="connsiteY67-344" fmla="*/ 53764 h 979708"/>
                <a:gd name="connsiteX68-345" fmla="*/ 7949987 w 8003674"/>
                <a:gd name="connsiteY68-346" fmla="*/ 386793 h 979708"/>
                <a:gd name="connsiteX69-347" fmla="*/ 7955816 w 8003674"/>
                <a:gd name="connsiteY69-348" fmla="*/ 392937 h 979708"/>
                <a:gd name="connsiteX70-349" fmla="*/ 7961644 w 8003674"/>
                <a:gd name="connsiteY70-350" fmla="*/ 399696 h 979708"/>
                <a:gd name="connsiteX71-351" fmla="*/ 7967167 w 8003674"/>
                <a:gd name="connsiteY71-352" fmla="*/ 406455 h 979708"/>
                <a:gd name="connsiteX72-353" fmla="*/ 7972075 w 8003674"/>
                <a:gd name="connsiteY72-354" fmla="*/ 413828 h 979708"/>
                <a:gd name="connsiteX73-355" fmla="*/ 7976984 w 8003674"/>
                <a:gd name="connsiteY73-356" fmla="*/ 421509 h 979708"/>
                <a:gd name="connsiteX74-357" fmla="*/ 7981279 w 8003674"/>
                <a:gd name="connsiteY74-358" fmla="*/ 428882 h 979708"/>
                <a:gd name="connsiteX75-359" fmla="*/ 7985267 w 8003674"/>
                <a:gd name="connsiteY75-360" fmla="*/ 436870 h 979708"/>
                <a:gd name="connsiteX76-361" fmla="*/ 7989255 w 8003674"/>
                <a:gd name="connsiteY76-362" fmla="*/ 445165 h 979708"/>
                <a:gd name="connsiteX77-363" fmla="*/ 7992323 w 8003674"/>
                <a:gd name="connsiteY77-364" fmla="*/ 453153 h 979708"/>
                <a:gd name="connsiteX78-365" fmla="*/ 7995084 w 8003674"/>
                <a:gd name="connsiteY78-366" fmla="*/ 461755 h 979708"/>
                <a:gd name="connsiteX79-367" fmla="*/ 7997538 w 8003674"/>
                <a:gd name="connsiteY79-368" fmla="*/ 470357 h 979708"/>
                <a:gd name="connsiteX80-369" fmla="*/ 7999686 w 8003674"/>
                <a:gd name="connsiteY80-370" fmla="*/ 479266 h 979708"/>
                <a:gd name="connsiteX81-371" fmla="*/ 8001526 w 8003674"/>
                <a:gd name="connsiteY81-372" fmla="*/ 488483 h 979708"/>
                <a:gd name="connsiteX82-373" fmla="*/ 8002447 w 8003674"/>
                <a:gd name="connsiteY82-374" fmla="*/ 497700 h 979708"/>
                <a:gd name="connsiteX83-375" fmla="*/ 8003367 w 8003674"/>
                <a:gd name="connsiteY83-376" fmla="*/ 506916 h 979708"/>
                <a:gd name="connsiteX84-377" fmla="*/ 8003674 w 8003674"/>
                <a:gd name="connsiteY84-378" fmla="*/ 516440 h 979708"/>
                <a:gd name="connsiteX85-379" fmla="*/ 8003367 w 8003674"/>
                <a:gd name="connsiteY85-380" fmla="*/ 525964 h 979708"/>
                <a:gd name="connsiteX86-381" fmla="*/ 8002447 w 8003674"/>
                <a:gd name="connsiteY86-382" fmla="*/ 535181 h 979708"/>
                <a:gd name="connsiteX87-383" fmla="*/ 8001526 w 8003674"/>
                <a:gd name="connsiteY87-384" fmla="*/ 544397 h 979708"/>
                <a:gd name="connsiteX88-385" fmla="*/ 7999686 w 8003674"/>
                <a:gd name="connsiteY88-386" fmla="*/ 553307 h 979708"/>
                <a:gd name="connsiteX89-387" fmla="*/ 7997538 w 8003674"/>
                <a:gd name="connsiteY89-388" fmla="*/ 562524 h 979708"/>
                <a:gd name="connsiteX90-389" fmla="*/ 7995084 w 8003674"/>
                <a:gd name="connsiteY90-390" fmla="*/ 570819 h 979708"/>
                <a:gd name="connsiteX91-391" fmla="*/ 7992323 w 8003674"/>
                <a:gd name="connsiteY91-392" fmla="*/ 579421 h 979708"/>
                <a:gd name="connsiteX92-393" fmla="*/ 7989255 w 8003674"/>
                <a:gd name="connsiteY92-394" fmla="*/ 587716 h 979708"/>
                <a:gd name="connsiteX93-395" fmla="*/ 7985267 w 8003674"/>
                <a:gd name="connsiteY93-396" fmla="*/ 596011 h 979708"/>
                <a:gd name="connsiteX94-397" fmla="*/ 7981279 w 8003674"/>
                <a:gd name="connsiteY94-398" fmla="*/ 603691 h 979708"/>
                <a:gd name="connsiteX95-399" fmla="*/ 7976984 w 8003674"/>
                <a:gd name="connsiteY95-400" fmla="*/ 611679 h 979708"/>
                <a:gd name="connsiteX96-401" fmla="*/ 7972075 w 8003674"/>
                <a:gd name="connsiteY96-402" fmla="*/ 619052 h 979708"/>
                <a:gd name="connsiteX97-403" fmla="*/ 7967167 w 8003674"/>
                <a:gd name="connsiteY97-404" fmla="*/ 626426 h 979708"/>
                <a:gd name="connsiteX98-405" fmla="*/ 7961644 w 8003674"/>
                <a:gd name="connsiteY98-406" fmla="*/ 633185 h 979708"/>
                <a:gd name="connsiteX99-407" fmla="*/ 7955816 w 8003674"/>
                <a:gd name="connsiteY99-408" fmla="*/ 639943 h 979708"/>
                <a:gd name="connsiteX100-409" fmla="*/ 7949987 w 8003674"/>
                <a:gd name="connsiteY100-410" fmla="*/ 646088 h 979708"/>
                <a:gd name="connsiteX101-411" fmla="*/ 7617432 w 8003674"/>
                <a:gd name="connsiteY101-412" fmla="*/ 978809 h 979708"/>
                <a:gd name="connsiteX102-413" fmla="*/ 7616534 w 8003674"/>
                <a:gd name="connsiteY102-414" fmla="*/ 979708 h 979708"/>
                <a:gd name="connsiteX0-415" fmla="*/ 0 w 8003674"/>
                <a:gd name="connsiteY0-416" fmla="*/ 332875 h 979708"/>
                <a:gd name="connsiteX1-417" fmla="*/ 7384071 w 8003674"/>
                <a:gd name="connsiteY1-418" fmla="*/ 332875 h 979708"/>
                <a:gd name="connsiteX2-419" fmla="*/ 7358505 w 8003674"/>
                <a:gd name="connsiteY2-420" fmla="*/ 313673 h 979708"/>
                <a:gd name="connsiteX3-421" fmla="*/ 7352063 w 8003674"/>
                <a:gd name="connsiteY3-422" fmla="*/ 306607 h 979708"/>
                <a:gd name="connsiteX4-423" fmla="*/ 7345620 w 8003674"/>
                <a:gd name="connsiteY4-424" fmla="*/ 299541 h 979708"/>
                <a:gd name="connsiteX5-425" fmla="*/ 7340098 w 8003674"/>
                <a:gd name="connsiteY5-426" fmla="*/ 292475 h 979708"/>
                <a:gd name="connsiteX6-427" fmla="*/ 7335189 w 8003674"/>
                <a:gd name="connsiteY6-428" fmla="*/ 284487 h 979708"/>
                <a:gd name="connsiteX7-429" fmla="*/ 7330281 w 8003674"/>
                <a:gd name="connsiteY7-430" fmla="*/ 276807 h 979708"/>
                <a:gd name="connsiteX8-431" fmla="*/ 7325679 w 8003674"/>
                <a:gd name="connsiteY8-432" fmla="*/ 269126 h 979708"/>
                <a:gd name="connsiteX9-433" fmla="*/ 7321691 w 8003674"/>
                <a:gd name="connsiteY9-434" fmla="*/ 260831 h 979708"/>
                <a:gd name="connsiteX10-435" fmla="*/ 7318316 w 8003674"/>
                <a:gd name="connsiteY10-436" fmla="*/ 252844 h 979708"/>
                <a:gd name="connsiteX11-437" fmla="*/ 7314942 w 8003674"/>
                <a:gd name="connsiteY11-438" fmla="*/ 244241 h 979708"/>
                <a:gd name="connsiteX12-439" fmla="*/ 7312181 w 8003674"/>
                <a:gd name="connsiteY12-440" fmla="*/ 235639 h 979708"/>
                <a:gd name="connsiteX13-441" fmla="*/ 7310033 w 8003674"/>
                <a:gd name="connsiteY13-442" fmla="*/ 227344 h 979708"/>
                <a:gd name="connsiteX14-443" fmla="*/ 7307886 w 8003674"/>
                <a:gd name="connsiteY14-444" fmla="*/ 218742 h 979708"/>
                <a:gd name="connsiteX15-445" fmla="*/ 7306658 w 8003674"/>
                <a:gd name="connsiteY15-446" fmla="*/ 209832 h 979708"/>
                <a:gd name="connsiteX16-447" fmla="*/ 7305431 w 8003674"/>
                <a:gd name="connsiteY16-448" fmla="*/ 201230 h 979708"/>
                <a:gd name="connsiteX17-449" fmla="*/ 7305124 w 8003674"/>
                <a:gd name="connsiteY17-450" fmla="*/ 192321 h 979708"/>
                <a:gd name="connsiteX18-451" fmla="*/ 7304818 w 8003674"/>
                <a:gd name="connsiteY18-452" fmla="*/ 183719 h 979708"/>
                <a:gd name="connsiteX19-453" fmla="*/ 7305124 w 8003674"/>
                <a:gd name="connsiteY19-454" fmla="*/ 175116 h 979708"/>
                <a:gd name="connsiteX20-455" fmla="*/ 7305431 w 8003674"/>
                <a:gd name="connsiteY20-456" fmla="*/ 166207 h 979708"/>
                <a:gd name="connsiteX21-457" fmla="*/ 7306658 w 8003674"/>
                <a:gd name="connsiteY21-458" fmla="*/ 157298 h 979708"/>
                <a:gd name="connsiteX22-459" fmla="*/ 7307886 w 8003674"/>
                <a:gd name="connsiteY22-460" fmla="*/ 148388 h 979708"/>
                <a:gd name="connsiteX23-461" fmla="*/ 7310033 w 8003674"/>
                <a:gd name="connsiteY23-462" fmla="*/ 140093 h 979708"/>
                <a:gd name="connsiteX24-463" fmla="*/ 7312181 w 8003674"/>
                <a:gd name="connsiteY24-464" fmla="*/ 131491 h 979708"/>
                <a:gd name="connsiteX25-465" fmla="*/ 7314942 w 8003674"/>
                <a:gd name="connsiteY25-466" fmla="*/ 122889 h 979708"/>
                <a:gd name="connsiteX26-467" fmla="*/ 7318316 w 8003674"/>
                <a:gd name="connsiteY26-468" fmla="*/ 114594 h 979708"/>
                <a:gd name="connsiteX27-469" fmla="*/ 7321691 w 8003674"/>
                <a:gd name="connsiteY27-470" fmla="*/ 106299 h 979708"/>
                <a:gd name="connsiteX28-471" fmla="*/ 7325679 w 8003674"/>
                <a:gd name="connsiteY28-472" fmla="*/ 98311 h 979708"/>
                <a:gd name="connsiteX29-473" fmla="*/ 7330281 w 8003674"/>
                <a:gd name="connsiteY29-474" fmla="*/ 90630 h 979708"/>
                <a:gd name="connsiteX30-475" fmla="*/ 7335189 w 8003674"/>
                <a:gd name="connsiteY30-476" fmla="*/ 82643 h 979708"/>
                <a:gd name="connsiteX31-477" fmla="*/ 7340098 w 8003674"/>
                <a:gd name="connsiteY31-478" fmla="*/ 75269 h 979708"/>
                <a:gd name="connsiteX32-479" fmla="*/ 7345620 w 8003674"/>
                <a:gd name="connsiteY32-480" fmla="*/ 67896 h 979708"/>
                <a:gd name="connsiteX33-481" fmla="*/ 7352063 w 8003674"/>
                <a:gd name="connsiteY33-482" fmla="*/ 60830 h 979708"/>
                <a:gd name="connsiteX34-483" fmla="*/ 7358505 w 8003674"/>
                <a:gd name="connsiteY34-484" fmla="*/ 53764 h 979708"/>
                <a:gd name="connsiteX35-485" fmla="*/ 7365254 w 8003674"/>
                <a:gd name="connsiteY35-486" fmla="*/ 47312 h 979708"/>
                <a:gd name="connsiteX36-487" fmla="*/ 7372617 w 8003674"/>
                <a:gd name="connsiteY36-488" fmla="*/ 41475 h 979708"/>
                <a:gd name="connsiteX37-489" fmla="*/ 7379673 w 8003674"/>
                <a:gd name="connsiteY37-490" fmla="*/ 35638 h 979708"/>
                <a:gd name="connsiteX38-491" fmla="*/ 7387343 w 8003674"/>
                <a:gd name="connsiteY38-492" fmla="*/ 30415 h 979708"/>
                <a:gd name="connsiteX39-493" fmla="*/ 7394706 w 8003674"/>
                <a:gd name="connsiteY39-494" fmla="*/ 25499 h 979708"/>
                <a:gd name="connsiteX40-495" fmla="*/ 7402989 w 8003674"/>
                <a:gd name="connsiteY40-496" fmla="*/ 21198 h 979708"/>
                <a:gd name="connsiteX41-497" fmla="*/ 7410965 w 8003674"/>
                <a:gd name="connsiteY41-498" fmla="*/ 16897 h 979708"/>
                <a:gd name="connsiteX42-499" fmla="*/ 7419248 w 8003674"/>
                <a:gd name="connsiteY42-500" fmla="*/ 13518 h 979708"/>
                <a:gd name="connsiteX43-501" fmla="*/ 7427225 w 8003674"/>
                <a:gd name="connsiteY43-502" fmla="*/ 10138 h 979708"/>
                <a:gd name="connsiteX44-503" fmla="*/ 7435815 w 8003674"/>
                <a:gd name="connsiteY44-504" fmla="*/ 7680 h 979708"/>
                <a:gd name="connsiteX45-505" fmla="*/ 7444405 w 8003674"/>
                <a:gd name="connsiteY45-506" fmla="*/ 5223 h 979708"/>
                <a:gd name="connsiteX46-507" fmla="*/ 7452995 w 8003674"/>
                <a:gd name="connsiteY46-508" fmla="*/ 3687 h 979708"/>
                <a:gd name="connsiteX47-509" fmla="*/ 7461892 w 8003674"/>
                <a:gd name="connsiteY47-510" fmla="*/ 2150 h 979708"/>
                <a:gd name="connsiteX48-511" fmla="*/ 7470175 w 8003674"/>
                <a:gd name="connsiteY48-512" fmla="*/ 1229 h 979708"/>
                <a:gd name="connsiteX49-513" fmla="*/ 7479072 w 8003674"/>
                <a:gd name="connsiteY49-514" fmla="*/ 307 h 979708"/>
                <a:gd name="connsiteX50-515" fmla="*/ 7487968 w 8003674"/>
                <a:gd name="connsiteY50-516" fmla="*/ 0 h 979708"/>
                <a:gd name="connsiteX51-517" fmla="*/ 7496865 w 8003674"/>
                <a:gd name="connsiteY51-518" fmla="*/ 307 h 979708"/>
                <a:gd name="connsiteX52-519" fmla="*/ 7505455 w 8003674"/>
                <a:gd name="connsiteY52-520" fmla="*/ 1229 h 979708"/>
                <a:gd name="connsiteX53-521" fmla="*/ 7514352 w 8003674"/>
                <a:gd name="connsiteY53-522" fmla="*/ 2150 h 979708"/>
                <a:gd name="connsiteX54-523" fmla="*/ 7522942 w 8003674"/>
                <a:gd name="connsiteY54-524" fmla="*/ 3687 h 979708"/>
                <a:gd name="connsiteX55-525" fmla="*/ 7531839 w 8003674"/>
                <a:gd name="connsiteY55-526" fmla="*/ 5223 h 979708"/>
                <a:gd name="connsiteX56-527" fmla="*/ 7540122 w 8003674"/>
                <a:gd name="connsiteY56-528" fmla="*/ 7680 h 979708"/>
                <a:gd name="connsiteX57-529" fmla="*/ 7548712 w 8003674"/>
                <a:gd name="connsiteY57-530" fmla="*/ 10138 h 979708"/>
                <a:gd name="connsiteX58-531" fmla="*/ 7556995 w 8003674"/>
                <a:gd name="connsiteY58-532" fmla="*/ 13518 h 979708"/>
                <a:gd name="connsiteX59-533" fmla="*/ 7565278 w 8003674"/>
                <a:gd name="connsiteY59-534" fmla="*/ 16897 h 979708"/>
                <a:gd name="connsiteX60-535" fmla="*/ 7573255 w 8003674"/>
                <a:gd name="connsiteY60-536" fmla="*/ 21198 h 979708"/>
                <a:gd name="connsiteX61-537" fmla="*/ 7581231 w 8003674"/>
                <a:gd name="connsiteY61-538" fmla="*/ 25499 h 979708"/>
                <a:gd name="connsiteX62-539" fmla="*/ 7588901 w 8003674"/>
                <a:gd name="connsiteY62-540" fmla="*/ 30415 h 979708"/>
                <a:gd name="connsiteX63-541" fmla="*/ 7596264 w 8003674"/>
                <a:gd name="connsiteY63-542" fmla="*/ 35638 h 979708"/>
                <a:gd name="connsiteX64-543" fmla="*/ 7603626 w 8003674"/>
                <a:gd name="connsiteY64-544" fmla="*/ 41475 h 979708"/>
                <a:gd name="connsiteX65-545" fmla="*/ 7610682 w 8003674"/>
                <a:gd name="connsiteY65-546" fmla="*/ 47312 h 979708"/>
                <a:gd name="connsiteX66-547" fmla="*/ 7617432 w 8003674"/>
                <a:gd name="connsiteY66-548" fmla="*/ 53764 h 979708"/>
                <a:gd name="connsiteX67-549" fmla="*/ 7949987 w 8003674"/>
                <a:gd name="connsiteY67-550" fmla="*/ 386793 h 979708"/>
                <a:gd name="connsiteX68-551" fmla="*/ 7955816 w 8003674"/>
                <a:gd name="connsiteY68-552" fmla="*/ 392937 h 979708"/>
                <a:gd name="connsiteX69-553" fmla="*/ 7961644 w 8003674"/>
                <a:gd name="connsiteY69-554" fmla="*/ 399696 h 979708"/>
                <a:gd name="connsiteX70-555" fmla="*/ 7967167 w 8003674"/>
                <a:gd name="connsiteY70-556" fmla="*/ 406455 h 979708"/>
                <a:gd name="connsiteX71-557" fmla="*/ 7972075 w 8003674"/>
                <a:gd name="connsiteY71-558" fmla="*/ 413828 h 979708"/>
                <a:gd name="connsiteX72-559" fmla="*/ 7976984 w 8003674"/>
                <a:gd name="connsiteY72-560" fmla="*/ 421509 h 979708"/>
                <a:gd name="connsiteX73-561" fmla="*/ 7981279 w 8003674"/>
                <a:gd name="connsiteY73-562" fmla="*/ 428882 h 979708"/>
                <a:gd name="connsiteX74-563" fmla="*/ 7985267 w 8003674"/>
                <a:gd name="connsiteY74-564" fmla="*/ 436870 h 979708"/>
                <a:gd name="connsiteX75-565" fmla="*/ 7989255 w 8003674"/>
                <a:gd name="connsiteY75-566" fmla="*/ 445165 h 979708"/>
                <a:gd name="connsiteX76-567" fmla="*/ 7992323 w 8003674"/>
                <a:gd name="connsiteY76-568" fmla="*/ 453153 h 979708"/>
                <a:gd name="connsiteX77-569" fmla="*/ 7995084 w 8003674"/>
                <a:gd name="connsiteY77-570" fmla="*/ 461755 h 979708"/>
                <a:gd name="connsiteX78-571" fmla="*/ 7997538 w 8003674"/>
                <a:gd name="connsiteY78-572" fmla="*/ 470357 h 979708"/>
                <a:gd name="connsiteX79-573" fmla="*/ 7999686 w 8003674"/>
                <a:gd name="connsiteY79-574" fmla="*/ 479266 h 979708"/>
                <a:gd name="connsiteX80-575" fmla="*/ 8001526 w 8003674"/>
                <a:gd name="connsiteY80-576" fmla="*/ 488483 h 979708"/>
                <a:gd name="connsiteX81-577" fmla="*/ 8002447 w 8003674"/>
                <a:gd name="connsiteY81-578" fmla="*/ 497700 h 979708"/>
                <a:gd name="connsiteX82-579" fmla="*/ 8003367 w 8003674"/>
                <a:gd name="connsiteY82-580" fmla="*/ 506916 h 979708"/>
                <a:gd name="connsiteX83-581" fmla="*/ 8003674 w 8003674"/>
                <a:gd name="connsiteY83-582" fmla="*/ 516440 h 979708"/>
                <a:gd name="connsiteX84-583" fmla="*/ 8003367 w 8003674"/>
                <a:gd name="connsiteY84-584" fmla="*/ 525964 h 979708"/>
                <a:gd name="connsiteX85-585" fmla="*/ 8002447 w 8003674"/>
                <a:gd name="connsiteY85-586" fmla="*/ 535181 h 979708"/>
                <a:gd name="connsiteX86-587" fmla="*/ 8001526 w 8003674"/>
                <a:gd name="connsiteY86-588" fmla="*/ 544397 h 979708"/>
                <a:gd name="connsiteX87-589" fmla="*/ 7999686 w 8003674"/>
                <a:gd name="connsiteY87-590" fmla="*/ 553307 h 979708"/>
                <a:gd name="connsiteX88-591" fmla="*/ 7997538 w 8003674"/>
                <a:gd name="connsiteY88-592" fmla="*/ 562524 h 979708"/>
                <a:gd name="connsiteX89-593" fmla="*/ 7995084 w 8003674"/>
                <a:gd name="connsiteY89-594" fmla="*/ 570819 h 979708"/>
                <a:gd name="connsiteX90-595" fmla="*/ 7992323 w 8003674"/>
                <a:gd name="connsiteY90-596" fmla="*/ 579421 h 979708"/>
                <a:gd name="connsiteX91-597" fmla="*/ 7989255 w 8003674"/>
                <a:gd name="connsiteY91-598" fmla="*/ 587716 h 979708"/>
                <a:gd name="connsiteX92-599" fmla="*/ 7985267 w 8003674"/>
                <a:gd name="connsiteY92-600" fmla="*/ 596011 h 979708"/>
                <a:gd name="connsiteX93-601" fmla="*/ 7981279 w 8003674"/>
                <a:gd name="connsiteY93-602" fmla="*/ 603691 h 979708"/>
                <a:gd name="connsiteX94-603" fmla="*/ 7976984 w 8003674"/>
                <a:gd name="connsiteY94-604" fmla="*/ 611679 h 979708"/>
                <a:gd name="connsiteX95-605" fmla="*/ 7972075 w 8003674"/>
                <a:gd name="connsiteY95-606" fmla="*/ 619052 h 979708"/>
                <a:gd name="connsiteX96-607" fmla="*/ 7967167 w 8003674"/>
                <a:gd name="connsiteY96-608" fmla="*/ 626426 h 979708"/>
                <a:gd name="connsiteX97-609" fmla="*/ 7961644 w 8003674"/>
                <a:gd name="connsiteY97-610" fmla="*/ 633185 h 979708"/>
                <a:gd name="connsiteX98-611" fmla="*/ 7955816 w 8003674"/>
                <a:gd name="connsiteY98-612" fmla="*/ 639943 h 979708"/>
                <a:gd name="connsiteX99-613" fmla="*/ 7949987 w 8003674"/>
                <a:gd name="connsiteY99-614" fmla="*/ 646088 h 979708"/>
                <a:gd name="connsiteX100-615" fmla="*/ 7617432 w 8003674"/>
                <a:gd name="connsiteY100-616" fmla="*/ 978809 h 979708"/>
                <a:gd name="connsiteX101-617" fmla="*/ 7616534 w 8003674"/>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8003674" h="979708">
                  <a:moveTo>
                    <a:pt x="0" y="332875"/>
                  </a:moveTo>
                  <a:lnTo>
                    <a:pt x="7384071" y="332875"/>
                  </a:lnTo>
                  <a:lnTo>
                    <a:pt x="7358505" y="313673"/>
                  </a:lnTo>
                  <a:lnTo>
                    <a:pt x="7352063" y="306607"/>
                  </a:lnTo>
                  <a:lnTo>
                    <a:pt x="7345620" y="299541"/>
                  </a:lnTo>
                  <a:lnTo>
                    <a:pt x="7340098" y="292475"/>
                  </a:lnTo>
                  <a:lnTo>
                    <a:pt x="7335189" y="284487"/>
                  </a:lnTo>
                  <a:lnTo>
                    <a:pt x="7330281" y="276807"/>
                  </a:lnTo>
                  <a:lnTo>
                    <a:pt x="7325679" y="269126"/>
                  </a:lnTo>
                  <a:lnTo>
                    <a:pt x="7321691" y="260831"/>
                  </a:lnTo>
                  <a:lnTo>
                    <a:pt x="7318316" y="252844"/>
                  </a:lnTo>
                  <a:lnTo>
                    <a:pt x="7314942" y="244241"/>
                  </a:lnTo>
                  <a:lnTo>
                    <a:pt x="7312181" y="235639"/>
                  </a:lnTo>
                  <a:lnTo>
                    <a:pt x="7310033" y="227344"/>
                  </a:lnTo>
                  <a:lnTo>
                    <a:pt x="7307886" y="218742"/>
                  </a:lnTo>
                  <a:lnTo>
                    <a:pt x="7306658" y="209832"/>
                  </a:lnTo>
                  <a:lnTo>
                    <a:pt x="7305431" y="201230"/>
                  </a:lnTo>
                  <a:cubicBezTo>
                    <a:pt x="7305329" y="198260"/>
                    <a:pt x="7305226" y="195291"/>
                    <a:pt x="7305124" y="192321"/>
                  </a:cubicBezTo>
                  <a:lnTo>
                    <a:pt x="7304818" y="183719"/>
                  </a:lnTo>
                  <a:lnTo>
                    <a:pt x="7305124" y="175116"/>
                  </a:lnTo>
                  <a:cubicBezTo>
                    <a:pt x="7305226" y="172146"/>
                    <a:pt x="7305329" y="169177"/>
                    <a:pt x="7305431" y="166207"/>
                  </a:cubicBezTo>
                  <a:lnTo>
                    <a:pt x="7306658" y="157298"/>
                  </a:lnTo>
                  <a:lnTo>
                    <a:pt x="7307886" y="148388"/>
                  </a:lnTo>
                  <a:lnTo>
                    <a:pt x="7310033" y="140093"/>
                  </a:lnTo>
                  <a:lnTo>
                    <a:pt x="7312181" y="131491"/>
                  </a:lnTo>
                  <a:lnTo>
                    <a:pt x="7314942" y="122889"/>
                  </a:lnTo>
                  <a:lnTo>
                    <a:pt x="7318316" y="114594"/>
                  </a:lnTo>
                  <a:lnTo>
                    <a:pt x="7321691" y="106299"/>
                  </a:lnTo>
                  <a:lnTo>
                    <a:pt x="7325679" y="98311"/>
                  </a:lnTo>
                  <a:lnTo>
                    <a:pt x="7330281" y="90630"/>
                  </a:lnTo>
                  <a:lnTo>
                    <a:pt x="7335189" y="82643"/>
                  </a:lnTo>
                  <a:lnTo>
                    <a:pt x="7340098" y="75269"/>
                  </a:lnTo>
                  <a:lnTo>
                    <a:pt x="7345620" y="67896"/>
                  </a:lnTo>
                  <a:lnTo>
                    <a:pt x="7352063" y="60830"/>
                  </a:lnTo>
                  <a:lnTo>
                    <a:pt x="7358505" y="53764"/>
                  </a:lnTo>
                  <a:lnTo>
                    <a:pt x="7365254" y="47312"/>
                  </a:lnTo>
                  <a:lnTo>
                    <a:pt x="7372617" y="41475"/>
                  </a:lnTo>
                  <a:lnTo>
                    <a:pt x="7379673" y="35638"/>
                  </a:lnTo>
                  <a:lnTo>
                    <a:pt x="7387343" y="30415"/>
                  </a:lnTo>
                  <a:lnTo>
                    <a:pt x="7394706" y="25499"/>
                  </a:lnTo>
                  <a:lnTo>
                    <a:pt x="7402989" y="21198"/>
                  </a:lnTo>
                  <a:lnTo>
                    <a:pt x="7410965" y="16897"/>
                  </a:lnTo>
                  <a:lnTo>
                    <a:pt x="7419248" y="13518"/>
                  </a:lnTo>
                  <a:lnTo>
                    <a:pt x="7427225" y="10138"/>
                  </a:lnTo>
                  <a:lnTo>
                    <a:pt x="7435815" y="7680"/>
                  </a:lnTo>
                  <a:lnTo>
                    <a:pt x="7444405" y="5223"/>
                  </a:lnTo>
                  <a:lnTo>
                    <a:pt x="7452995" y="3687"/>
                  </a:lnTo>
                  <a:lnTo>
                    <a:pt x="7461892" y="2150"/>
                  </a:lnTo>
                  <a:lnTo>
                    <a:pt x="7470175" y="1229"/>
                  </a:lnTo>
                  <a:lnTo>
                    <a:pt x="7479072" y="307"/>
                  </a:lnTo>
                  <a:lnTo>
                    <a:pt x="7487968" y="0"/>
                  </a:lnTo>
                  <a:lnTo>
                    <a:pt x="7496865" y="307"/>
                  </a:lnTo>
                  <a:lnTo>
                    <a:pt x="7505455" y="1229"/>
                  </a:lnTo>
                  <a:lnTo>
                    <a:pt x="7514352" y="2150"/>
                  </a:lnTo>
                  <a:lnTo>
                    <a:pt x="7522942" y="3687"/>
                  </a:lnTo>
                  <a:lnTo>
                    <a:pt x="7531839" y="5223"/>
                  </a:lnTo>
                  <a:lnTo>
                    <a:pt x="7540122" y="7680"/>
                  </a:lnTo>
                  <a:lnTo>
                    <a:pt x="7548712" y="10138"/>
                  </a:lnTo>
                  <a:lnTo>
                    <a:pt x="7556995" y="13518"/>
                  </a:lnTo>
                  <a:lnTo>
                    <a:pt x="7565278" y="16897"/>
                  </a:lnTo>
                  <a:lnTo>
                    <a:pt x="7573255" y="21198"/>
                  </a:lnTo>
                  <a:lnTo>
                    <a:pt x="7581231" y="25499"/>
                  </a:lnTo>
                  <a:lnTo>
                    <a:pt x="7588901" y="30415"/>
                  </a:lnTo>
                  <a:lnTo>
                    <a:pt x="7596264" y="35638"/>
                  </a:lnTo>
                  <a:lnTo>
                    <a:pt x="7603626" y="41475"/>
                  </a:lnTo>
                  <a:lnTo>
                    <a:pt x="7610682" y="47312"/>
                  </a:lnTo>
                  <a:lnTo>
                    <a:pt x="7617432" y="53764"/>
                  </a:lnTo>
                  <a:lnTo>
                    <a:pt x="7949987" y="386793"/>
                  </a:lnTo>
                  <a:lnTo>
                    <a:pt x="7955816" y="392937"/>
                  </a:lnTo>
                  <a:lnTo>
                    <a:pt x="7961644" y="399696"/>
                  </a:lnTo>
                  <a:lnTo>
                    <a:pt x="7967167" y="406455"/>
                  </a:lnTo>
                  <a:lnTo>
                    <a:pt x="7972075" y="413828"/>
                  </a:lnTo>
                  <a:lnTo>
                    <a:pt x="7976984" y="421509"/>
                  </a:lnTo>
                  <a:lnTo>
                    <a:pt x="7981279" y="428882"/>
                  </a:lnTo>
                  <a:lnTo>
                    <a:pt x="7985267" y="436870"/>
                  </a:lnTo>
                  <a:lnTo>
                    <a:pt x="7989255" y="445165"/>
                  </a:lnTo>
                  <a:lnTo>
                    <a:pt x="7992323" y="453153"/>
                  </a:lnTo>
                  <a:lnTo>
                    <a:pt x="7995084" y="461755"/>
                  </a:lnTo>
                  <a:lnTo>
                    <a:pt x="7997538" y="470357"/>
                  </a:lnTo>
                  <a:lnTo>
                    <a:pt x="7999686" y="479266"/>
                  </a:lnTo>
                  <a:lnTo>
                    <a:pt x="8001526" y="488483"/>
                  </a:lnTo>
                  <a:lnTo>
                    <a:pt x="8002447" y="497700"/>
                  </a:lnTo>
                  <a:cubicBezTo>
                    <a:pt x="8002754" y="500772"/>
                    <a:pt x="8003060" y="503844"/>
                    <a:pt x="8003367" y="506916"/>
                  </a:cubicBezTo>
                  <a:cubicBezTo>
                    <a:pt x="8003469" y="510091"/>
                    <a:pt x="8003572" y="513265"/>
                    <a:pt x="8003674" y="516440"/>
                  </a:cubicBezTo>
                  <a:cubicBezTo>
                    <a:pt x="8003572" y="519615"/>
                    <a:pt x="8003469" y="522789"/>
                    <a:pt x="8003367" y="525964"/>
                  </a:cubicBezTo>
                  <a:cubicBezTo>
                    <a:pt x="8003060" y="529036"/>
                    <a:pt x="8002754" y="532109"/>
                    <a:pt x="8002447" y="535181"/>
                  </a:cubicBezTo>
                  <a:lnTo>
                    <a:pt x="8001526" y="544397"/>
                  </a:lnTo>
                  <a:lnTo>
                    <a:pt x="7999686" y="553307"/>
                  </a:lnTo>
                  <a:lnTo>
                    <a:pt x="7997538" y="562524"/>
                  </a:lnTo>
                  <a:lnTo>
                    <a:pt x="7995084" y="570819"/>
                  </a:lnTo>
                  <a:lnTo>
                    <a:pt x="7992323" y="579421"/>
                  </a:lnTo>
                  <a:lnTo>
                    <a:pt x="7989255" y="587716"/>
                  </a:lnTo>
                  <a:lnTo>
                    <a:pt x="7985267" y="596011"/>
                  </a:lnTo>
                  <a:lnTo>
                    <a:pt x="7981279" y="603691"/>
                  </a:lnTo>
                  <a:lnTo>
                    <a:pt x="7976984" y="611679"/>
                  </a:lnTo>
                  <a:lnTo>
                    <a:pt x="7972075" y="619052"/>
                  </a:lnTo>
                  <a:lnTo>
                    <a:pt x="7967167" y="626426"/>
                  </a:lnTo>
                  <a:lnTo>
                    <a:pt x="7961644" y="633185"/>
                  </a:lnTo>
                  <a:lnTo>
                    <a:pt x="7955816" y="639943"/>
                  </a:lnTo>
                  <a:lnTo>
                    <a:pt x="7949987" y="646088"/>
                  </a:lnTo>
                  <a:lnTo>
                    <a:pt x="7617432" y="978809"/>
                  </a:lnTo>
                  <a:lnTo>
                    <a:pt x="7616534" y="979708"/>
                  </a:lnTo>
                </a:path>
              </a:pathLst>
            </a:custGeom>
            <a:noFill/>
            <a:ln w="28575">
              <a:solidFill>
                <a:srgbClr val="1F74AD"/>
              </a:solidFill>
            </a:ln>
          </p:spPr>
          <p:txBody>
            <a:bodyPr wrap="square" tIns="360000" anchor="ctr">
              <a:no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a:lnSpc>
                  <a:spcPct val="120000"/>
                </a:lnSpc>
              </a:pPr>
              <a:endParaRPr lang="zh-CN" altLang="en-US" sz="700" dirty="0">
                <a:latin typeface="微软雅黑" panose="020B0503020204020204" charset="-122"/>
                <a:sym typeface="Arial" panose="020B0604020202020204" pitchFamily="34" charset="0"/>
              </a:endParaRPr>
            </a:p>
          </p:txBody>
        </p:sp>
        <p:sp>
          <p:nvSpPr>
            <p:cNvPr id="221" name="文本框 220"/>
            <p:cNvSpPr txBox="1"/>
            <p:nvPr>
              <p:custDataLst>
                <p:tags r:id="rId12"/>
              </p:custDataLst>
            </p:nvPr>
          </p:nvSpPr>
          <p:spPr>
            <a:xfrm>
              <a:off x="4852059" y="3067685"/>
              <a:ext cx="2116455" cy="283845"/>
            </a:xfrm>
            <a:prstGeom prst="rect">
              <a:avLst/>
            </a:prstGeom>
            <a:noFill/>
          </p:spPr>
          <p:txBody>
            <a:bodyPr wrap="square" rtlCol="0" anchor="ctr" anchorCtr="0">
              <a:noAutofit/>
            </a:bodyPr>
            <a:lstStyle/>
            <a:p>
              <a:r>
                <a:rPr lang="zh-CN" altLang="en-US" sz="1400" b="0">
                  <a:latin typeface="微软雅黑" panose="020B0503020204020204" charset="-122"/>
                  <a:ea typeface="微软雅黑" panose="020B0503020204020204" charset="-122"/>
                  <a:sym typeface="+mn-ea"/>
                </a:rPr>
                <a:t>强化思政课与实践相结合</a:t>
              </a:r>
              <a:endParaRPr lang="zh-CN" altLang="en-US" sz="1400" b="0">
                <a:latin typeface="微软雅黑" panose="020B0503020204020204" charset="-122"/>
                <a:ea typeface="微软雅黑" panose="020B0503020204020204" charset="-122"/>
                <a:sym typeface="+mn-ea"/>
              </a:endParaRPr>
            </a:p>
          </p:txBody>
        </p:sp>
        <p:sp>
          <p:nvSpPr>
            <p:cNvPr id="222" name="文本框 221"/>
            <p:cNvSpPr txBox="1"/>
            <p:nvPr>
              <p:custDataLst>
                <p:tags r:id="rId13"/>
              </p:custDataLst>
            </p:nvPr>
          </p:nvSpPr>
          <p:spPr>
            <a:xfrm>
              <a:off x="4852059" y="2777490"/>
              <a:ext cx="2170430" cy="290195"/>
            </a:xfrm>
            <a:prstGeom prst="rect">
              <a:avLst/>
            </a:prstGeom>
            <a:noFill/>
          </p:spPr>
          <p:txBody>
            <a:bodyPr wrap="square" rtlCol="0" anchor="ctr" anchorCtr="0">
              <a:noAutofit/>
            </a:bodyPr>
            <a:lstStyle/>
            <a:p>
              <a:pPr>
                <a:lnSpc>
                  <a:spcPct val="120000"/>
                </a:lnSpc>
              </a:pPr>
              <a:r>
                <a:rPr lang="zh-CN" altLang="en-US" sz="1400" b="0">
                  <a:latin typeface="微软雅黑" panose="020B0503020204020204" charset="-122"/>
                  <a:ea typeface="微软雅黑" panose="020B0503020204020204" charset="-122"/>
                  <a:sym typeface="+mn-ea"/>
                </a:rPr>
                <a:t>系统梳理各类课程德育元素</a:t>
              </a:r>
              <a:endParaRPr lang="zh-CN" altLang="en-US" sz="1400" b="0">
                <a:latin typeface="微软雅黑" panose="020B0503020204020204" charset="-122"/>
                <a:ea typeface="微软雅黑" panose="020B0503020204020204" charset="-122"/>
                <a:sym typeface="+mn-ea"/>
              </a:endParaRPr>
            </a:p>
          </p:txBody>
        </p:sp>
        <p:sp>
          <p:nvSpPr>
            <p:cNvPr id="223" name="文本框 222"/>
            <p:cNvSpPr txBox="1"/>
            <p:nvPr>
              <p:custDataLst>
                <p:tags r:id="rId14"/>
              </p:custDataLst>
            </p:nvPr>
          </p:nvSpPr>
          <p:spPr>
            <a:xfrm>
              <a:off x="4852014" y="2491222"/>
              <a:ext cx="2952727" cy="286893"/>
            </a:xfrm>
            <a:prstGeom prst="rect">
              <a:avLst/>
            </a:prstGeom>
            <a:noFill/>
          </p:spPr>
          <p:txBody>
            <a:bodyPr wrap="square" rtlCol="0" anchor="ctr" anchorCtr="0">
              <a:noAutofit/>
            </a:bodyPr>
            <a:lstStyle/>
            <a:p>
              <a:pPr>
                <a:lnSpc>
                  <a:spcPct val="120000"/>
                </a:lnSpc>
              </a:pPr>
              <a:r>
                <a:rPr lang="zh-CN" altLang="en-US" sz="1400" b="0" dirty="0">
                  <a:latin typeface="微软雅黑" panose="020B0503020204020204" charset="-122"/>
                  <a:ea typeface="微软雅黑" panose="020B0503020204020204" charset="-122"/>
                  <a:sym typeface="+mn-ea"/>
                </a:rPr>
                <a:t>推进</a:t>
              </a:r>
              <a:r>
                <a:rPr lang="en-US" altLang="zh-CN" sz="1400" b="0" dirty="0">
                  <a:latin typeface="微软雅黑" panose="020B0503020204020204" charset="-122"/>
                  <a:ea typeface="微软雅黑" panose="020B0503020204020204" charset="-122"/>
                  <a:sym typeface="+mn-ea"/>
                </a:rPr>
                <a:t>“</a:t>
              </a:r>
              <a:r>
                <a:rPr lang="zh-CN" altLang="en-US" sz="1400" b="0" dirty="0">
                  <a:latin typeface="微软雅黑" panose="020B0503020204020204" charset="-122"/>
                  <a:ea typeface="微软雅黑" panose="020B0503020204020204" charset="-122"/>
                  <a:sym typeface="+mn-ea"/>
                </a:rPr>
                <a:t>思政课程</a:t>
              </a:r>
              <a:r>
                <a:rPr lang="en-US" altLang="zh-CN" sz="1400" b="0" dirty="0">
                  <a:latin typeface="微软雅黑" panose="020B0503020204020204" charset="-122"/>
                  <a:ea typeface="微软雅黑" panose="020B0503020204020204" charset="-122"/>
                  <a:sym typeface="+mn-ea"/>
                </a:rPr>
                <a:t>”</a:t>
              </a:r>
              <a:r>
                <a:rPr lang="zh-CN" altLang="en-US" sz="1400" b="0" dirty="0">
                  <a:latin typeface="微软雅黑" panose="020B0503020204020204" charset="-122"/>
                  <a:ea typeface="微软雅黑" panose="020B0503020204020204" charset="-122"/>
                  <a:sym typeface="+mn-ea"/>
                </a:rPr>
                <a:t>向</a:t>
              </a:r>
              <a:r>
                <a:rPr lang="en-US" altLang="zh-CN" sz="1400" b="0" dirty="0">
                  <a:latin typeface="微软雅黑" panose="020B0503020204020204" charset="-122"/>
                  <a:ea typeface="微软雅黑" panose="020B0503020204020204" charset="-122"/>
                  <a:sym typeface="+mn-ea"/>
                </a:rPr>
                <a:t>“</a:t>
              </a:r>
              <a:r>
                <a:rPr lang="zh-CN" altLang="en-US" sz="1400" b="0" dirty="0">
                  <a:latin typeface="微软雅黑" panose="020B0503020204020204" charset="-122"/>
                  <a:ea typeface="微软雅黑" panose="020B0503020204020204" charset="-122"/>
                  <a:sym typeface="+mn-ea"/>
                </a:rPr>
                <a:t>课程思政</a:t>
              </a:r>
              <a:r>
                <a:rPr lang="en-US" altLang="zh-CN" sz="1400" b="0" dirty="0">
                  <a:latin typeface="微软雅黑" panose="020B0503020204020204" charset="-122"/>
                  <a:ea typeface="微软雅黑" panose="020B0503020204020204" charset="-122"/>
                  <a:sym typeface="+mn-ea"/>
                </a:rPr>
                <a:t>”</a:t>
              </a:r>
              <a:r>
                <a:rPr lang="zh-CN" altLang="en-US" sz="1400" b="0" dirty="0">
                  <a:latin typeface="微软雅黑" panose="020B0503020204020204" charset="-122"/>
                  <a:ea typeface="微软雅黑" panose="020B0503020204020204" charset="-122"/>
                  <a:sym typeface="+mn-ea"/>
                </a:rPr>
                <a:t>转化</a:t>
              </a:r>
              <a:endParaRPr lang="zh-CN" altLang="en-US" sz="1400" b="0" dirty="0">
                <a:latin typeface="微软雅黑" panose="020B0503020204020204" charset="-122"/>
                <a:ea typeface="微软雅黑" panose="020B0503020204020204" charset="-122"/>
                <a:sym typeface="+mn-ea"/>
              </a:endParaRPr>
            </a:p>
          </p:txBody>
        </p:sp>
      </p:grpSp>
      <p:grpSp>
        <p:nvGrpSpPr>
          <p:cNvPr id="4" name="组合 3"/>
          <p:cNvGrpSpPr/>
          <p:nvPr/>
        </p:nvGrpSpPr>
        <p:grpSpPr>
          <a:xfrm>
            <a:off x="102870" y="842645"/>
            <a:ext cx="8938260" cy="1613158"/>
            <a:chOff x="127" y="989"/>
            <a:chExt cx="14076" cy="2540"/>
          </a:xfrm>
        </p:grpSpPr>
        <p:cxnSp>
          <p:nvCxnSpPr>
            <p:cNvPr id="65" name="直接连接符 64"/>
            <p:cNvCxnSpPr/>
            <p:nvPr>
              <p:custDataLst>
                <p:tags r:id="rId15"/>
              </p:custDataLst>
            </p:nvPr>
          </p:nvCxnSpPr>
          <p:spPr>
            <a:xfrm flipV="1">
              <a:off x="7960" y="2682"/>
              <a:ext cx="409" cy="10"/>
            </a:xfrm>
            <a:prstGeom prst="line">
              <a:avLst/>
            </a:prstGeom>
            <a:noFill/>
            <a:ln w="38100" cap="flat" cmpd="sng" algn="ctr">
              <a:solidFill>
                <a:srgbClr val="3498DB"/>
              </a:solidFill>
              <a:prstDash val="solid"/>
              <a:miter lim="800000"/>
            </a:ln>
            <a:effectLst/>
          </p:spPr>
        </p:cxnSp>
        <p:cxnSp>
          <p:nvCxnSpPr>
            <p:cNvPr id="48" name="直接连接符 47"/>
            <p:cNvCxnSpPr/>
            <p:nvPr>
              <p:custDataLst>
                <p:tags r:id="rId16"/>
              </p:custDataLst>
            </p:nvPr>
          </p:nvCxnSpPr>
          <p:spPr>
            <a:xfrm flipH="1">
              <a:off x="6323" y="2667"/>
              <a:ext cx="1006" cy="5"/>
            </a:xfrm>
            <a:prstGeom prst="line">
              <a:avLst/>
            </a:prstGeom>
            <a:noFill/>
            <a:ln w="38100" cap="flat" cmpd="sng" algn="ctr">
              <a:solidFill>
                <a:srgbClr val="1F74AD"/>
              </a:solidFill>
              <a:prstDash val="solid"/>
              <a:miter lim="800000"/>
            </a:ln>
            <a:effectLst/>
          </p:spPr>
        </p:cxnSp>
        <p:sp>
          <p:nvSpPr>
            <p:cNvPr id="2" name="文本框 1"/>
            <p:cNvSpPr txBox="1"/>
            <p:nvPr/>
          </p:nvSpPr>
          <p:spPr>
            <a:xfrm>
              <a:off x="1757" y="989"/>
              <a:ext cx="11226" cy="58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altLang="zh-CN" dirty="0">
                  <a:solidFill>
                    <a:srgbClr val="FFC000"/>
                  </a:solidFill>
                  <a:latin typeface="+mn-ea"/>
                  <a:sym typeface="+mn-ea"/>
                </a:rPr>
                <a:t>2. </a:t>
              </a:r>
              <a:r>
                <a:rPr lang="zh-CN" altLang="en-US" dirty="0">
                  <a:solidFill>
                    <a:srgbClr val="FFC000"/>
                  </a:solidFill>
                  <a:latin typeface="+mn-ea"/>
                  <a:sym typeface="+mn-ea"/>
                </a:rPr>
                <a:t>校企深度合作，实现</a:t>
              </a:r>
              <a:r>
                <a:rPr lang="en-US" altLang="zh-CN" dirty="0">
                  <a:solidFill>
                    <a:srgbClr val="FFC000"/>
                  </a:solidFill>
                  <a:latin typeface="+mn-ea"/>
                  <a:sym typeface="+mn-ea"/>
                </a:rPr>
                <a:t>“</a:t>
              </a:r>
              <a:r>
                <a:rPr lang="zh-CN" altLang="en-US" dirty="0">
                  <a:solidFill>
                    <a:srgbClr val="FFC000"/>
                  </a:solidFill>
                  <a:latin typeface="+mn-ea"/>
                  <a:sym typeface="+mn-ea"/>
                </a:rPr>
                <a:t>多元互动</a:t>
              </a:r>
              <a:r>
                <a:rPr lang="en-US" altLang="zh-CN" dirty="0">
                  <a:solidFill>
                    <a:srgbClr val="FFC000"/>
                  </a:solidFill>
                  <a:latin typeface="+mn-ea"/>
                  <a:sym typeface="+mn-ea"/>
                </a:rPr>
                <a:t>”</a:t>
              </a:r>
              <a:endParaRPr lang="zh-CN" altLang="en-US" dirty="0">
                <a:solidFill>
                  <a:srgbClr val="FFC000"/>
                </a:solidFill>
                <a:latin typeface="+mn-ea"/>
              </a:endParaRPr>
            </a:p>
          </p:txBody>
        </p:sp>
        <p:sp>
          <p:nvSpPr>
            <p:cNvPr id="31" name="椭圆 30"/>
            <p:cNvSpPr/>
            <p:nvPr>
              <p:custDataLst>
                <p:tags r:id="rId17"/>
              </p:custDataLst>
            </p:nvPr>
          </p:nvSpPr>
          <p:spPr>
            <a:xfrm>
              <a:off x="6507" y="1803"/>
              <a:ext cx="1726" cy="1726"/>
            </a:xfrm>
            <a:prstGeom prst="ellipse">
              <a:avLst/>
            </a:prstGeom>
            <a:noFill/>
            <a:ln w="50800" cap="flat" cmpd="sng" algn="ctr">
              <a:solidFill>
                <a:srgbClr val="E7E6E6">
                  <a:lumMod val="75000"/>
                </a:srgbClr>
              </a:solidFill>
              <a:prstDash val="sysDot"/>
              <a:miter lim="800000"/>
            </a:ln>
            <a:effectLst/>
          </p:spPr>
          <p:txBody>
            <a:bodyPr rtlCol="0" anchor="ctr">
              <a:normAutofit/>
            </a:bodyP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sp>
          <p:nvSpPr>
            <p:cNvPr id="32" name="椭圆 31"/>
            <p:cNvSpPr/>
            <p:nvPr>
              <p:custDataLst>
                <p:tags r:id="rId18"/>
              </p:custDataLst>
            </p:nvPr>
          </p:nvSpPr>
          <p:spPr>
            <a:xfrm>
              <a:off x="6652" y="1948"/>
              <a:ext cx="1436" cy="1436"/>
            </a:xfrm>
            <a:prstGeom prst="ellipse">
              <a:avLst/>
            </a:prstGeom>
            <a:solidFill>
              <a:srgbClr val="E7E6E6"/>
            </a:solidFill>
            <a:ln w="50800" cap="flat" cmpd="sng" algn="ctr">
              <a:noFill/>
              <a:prstDash val="solid"/>
              <a:miter lim="800000"/>
            </a:ln>
            <a:effectLst/>
          </p:spPr>
          <p:txBody>
            <a:bodyPr rtlCol="0" anchor="ctr">
              <a:normAutofit/>
            </a:bodyP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sp>
          <p:nvSpPr>
            <p:cNvPr id="33" name="KSO_Shape"/>
            <p:cNvSpPr/>
            <p:nvPr>
              <p:custDataLst>
                <p:tags r:id="rId19"/>
              </p:custDataLst>
            </p:nvPr>
          </p:nvSpPr>
          <p:spPr bwMode="auto">
            <a:xfrm>
              <a:off x="6960" y="2203"/>
              <a:ext cx="820" cy="989"/>
            </a:xfrm>
            <a:custGeom>
              <a:avLst/>
              <a:gdLst>
                <a:gd name="T0" fmla="*/ 331508 w 2789238"/>
                <a:gd name="T1" fmla="*/ 2017550 h 3357562"/>
                <a:gd name="T2" fmla="*/ 181631 w 2789238"/>
                <a:gd name="T3" fmla="*/ 2232892 h 3357562"/>
                <a:gd name="T4" fmla="*/ 106692 w 2789238"/>
                <a:gd name="T5" fmla="*/ 2733769 h 3357562"/>
                <a:gd name="T6" fmla="*/ 550290 w 2789238"/>
                <a:gd name="T7" fmla="*/ 2596878 h 3357562"/>
                <a:gd name="T8" fmla="*/ 597286 w 2789238"/>
                <a:gd name="T9" fmla="*/ 2503817 h 3357562"/>
                <a:gd name="T10" fmla="*/ 1234898 w 2789238"/>
                <a:gd name="T11" fmla="*/ 2133162 h 3357562"/>
                <a:gd name="T12" fmla="*/ 1089149 w 2789238"/>
                <a:gd name="T13" fmla="*/ 2339611 h 3357562"/>
                <a:gd name="T14" fmla="*/ 921490 w 2789238"/>
                <a:gd name="T15" fmla="*/ 2098542 h 3357562"/>
                <a:gd name="T16" fmla="*/ 1959198 w 2789238"/>
                <a:gd name="T17" fmla="*/ 1818089 h 3357562"/>
                <a:gd name="T18" fmla="*/ 1826151 w 2789238"/>
                <a:gd name="T19" fmla="*/ 2146184 h 3357562"/>
                <a:gd name="T20" fmla="*/ 1678814 w 2789238"/>
                <a:gd name="T21" fmla="*/ 2334211 h 3357562"/>
                <a:gd name="T22" fmla="*/ 1477814 w 2789238"/>
                <a:gd name="T23" fmla="*/ 2242738 h 3357562"/>
                <a:gd name="T24" fmla="*/ 2150990 w 2789238"/>
                <a:gd name="T25" fmla="*/ 2817937 h 3357562"/>
                <a:gd name="T26" fmla="*/ 2201161 w 2789238"/>
                <a:gd name="T27" fmla="*/ 2503182 h 3357562"/>
                <a:gd name="T28" fmla="*/ 2516157 w 2789238"/>
                <a:gd name="T29" fmla="*/ 3210507 h 3357562"/>
                <a:gd name="T30" fmla="*/ 2641266 w 2789238"/>
                <a:gd name="T31" fmla="*/ 2341834 h 3357562"/>
                <a:gd name="T32" fmla="*/ 2519332 w 2789238"/>
                <a:gd name="T33" fmla="*/ 2076309 h 3357562"/>
                <a:gd name="T34" fmla="*/ 1782331 w 2789238"/>
                <a:gd name="T35" fmla="*/ 1695490 h 3357562"/>
                <a:gd name="T36" fmla="*/ 1612131 w 2789238"/>
                <a:gd name="T37" fmla="*/ 1899716 h 3357562"/>
                <a:gd name="T38" fmla="*/ 1707392 w 2789238"/>
                <a:gd name="T39" fmla="*/ 2184615 h 3357562"/>
                <a:gd name="T40" fmla="*/ 1859810 w 2789238"/>
                <a:gd name="T41" fmla="*/ 1880976 h 3357562"/>
                <a:gd name="T42" fmla="*/ 944353 w 2789238"/>
                <a:gd name="T43" fmla="*/ 1922584 h 3357562"/>
                <a:gd name="T44" fmla="*/ 1109154 w 2789238"/>
                <a:gd name="T45" fmla="*/ 2222411 h 3357562"/>
                <a:gd name="T46" fmla="*/ 1176789 w 2789238"/>
                <a:gd name="T47" fmla="*/ 1899716 h 3357562"/>
                <a:gd name="T48" fmla="*/ 1006907 w 2789238"/>
                <a:gd name="T49" fmla="*/ 1695490 h 3357562"/>
                <a:gd name="T50" fmla="*/ 1060889 w 2789238"/>
                <a:gd name="T51" fmla="*/ 1664046 h 3357562"/>
                <a:gd name="T52" fmla="*/ 1278718 w 2789238"/>
                <a:gd name="T53" fmla="*/ 1877165 h 3357562"/>
                <a:gd name="T54" fmla="*/ 1578155 w 2789238"/>
                <a:gd name="T55" fmla="*/ 1833652 h 3357562"/>
                <a:gd name="T56" fmla="*/ 1751847 w 2789238"/>
                <a:gd name="T57" fmla="*/ 1614499 h 3357562"/>
                <a:gd name="T58" fmla="*/ 1802018 w 2789238"/>
                <a:gd name="T59" fmla="*/ 1588137 h 3357562"/>
                <a:gd name="T60" fmla="*/ 2504726 w 2789238"/>
                <a:gd name="T61" fmla="*/ 1940370 h 3357562"/>
                <a:gd name="T62" fmla="*/ 2686039 w 2789238"/>
                <a:gd name="T63" fmla="*/ 2163335 h 3357562"/>
                <a:gd name="T64" fmla="*/ 2781617 w 2789238"/>
                <a:gd name="T65" fmla="*/ 2597830 h 3357562"/>
                <a:gd name="T66" fmla="*/ 2775584 w 2789238"/>
                <a:gd name="T67" fmla="*/ 3264501 h 3357562"/>
                <a:gd name="T68" fmla="*/ 1967137 w 2789238"/>
                <a:gd name="T69" fmla="*/ 3344858 h 3357562"/>
                <a:gd name="T70" fmla="*/ 745893 w 2789238"/>
                <a:gd name="T71" fmla="*/ 3342634 h 3357562"/>
                <a:gd name="T72" fmla="*/ 9209 w 2789238"/>
                <a:gd name="T73" fmla="*/ 3261008 h 3357562"/>
                <a:gd name="T74" fmla="*/ 15877 w 2789238"/>
                <a:gd name="T75" fmla="*/ 2510804 h 3357562"/>
                <a:gd name="T76" fmla="*/ 137493 w 2789238"/>
                <a:gd name="T77" fmla="*/ 2096318 h 3357562"/>
                <a:gd name="T78" fmla="*/ 426134 w 2789238"/>
                <a:gd name="T79" fmla="*/ 1872401 h 3357562"/>
                <a:gd name="T80" fmla="*/ 1002462 w 2789238"/>
                <a:gd name="T81" fmla="*/ 1582737 h 3357562"/>
                <a:gd name="T82" fmla="*/ 1636927 w 2789238"/>
                <a:gd name="T83" fmla="*/ 52060 h 3357562"/>
                <a:gd name="T84" fmla="*/ 1829059 w 2789238"/>
                <a:gd name="T85" fmla="*/ 205700 h 3357562"/>
                <a:gd name="T86" fmla="*/ 1951960 w 2789238"/>
                <a:gd name="T87" fmla="*/ 437112 h 3357562"/>
                <a:gd name="T88" fmla="*/ 2016745 w 2789238"/>
                <a:gd name="T89" fmla="*/ 679317 h 3357562"/>
                <a:gd name="T90" fmla="*/ 2078037 w 2789238"/>
                <a:gd name="T91" fmla="*/ 818672 h 3357562"/>
                <a:gd name="T92" fmla="*/ 2026273 w 2789238"/>
                <a:gd name="T93" fmla="*/ 978343 h 3357562"/>
                <a:gd name="T94" fmla="*/ 1899243 w 2789238"/>
                <a:gd name="T95" fmla="*/ 1210073 h 3357562"/>
                <a:gd name="T96" fmla="*/ 1742044 w 2789238"/>
                <a:gd name="T97" fmla="*/ 1466563 h 3357562"/>
                <a:gd name="T98" fmla="*/ 1567061 w 2789238"/>
                <a:gd name="T99" fmla="*/ 1590047 h 3357562"/>
                <a:gd name="T100" fmla="*/ 1348253 w 2789238"/>
                <a:gd name="T101" fmla="*/ 1619251 h 3357562"/>
                <a:gd name="T102" fmla="*/ 1149452 w 2789238"/>
                <a:gd name="T103" fmla="*/ 1543065 h 3357562"/>
                <a:gd name="T104" fmla="*/ 996699 w 2789238"/>
                <a:gd name="T105" fmla="*/ 1385616 h 3357562"/>
                <a:gd name="T106" fmla="*/ 834736 w 2789238"/>
                <a:gd name="T107" fmla="*/ 1043101 h 3357562"/>
                <a:gd name="T108" fmla="*/ 729937 w 2789238"/>
                <a:gd name="T109" fmla="*/ 914538 h 3357562"/>
                <a:gd name="T110" fmla="*/ 722633 w 2789238"/>
                <a:gd name="T111" fmla="*/ 735186 h 3357562"/>
                <a:gd name="T112" fmla="*/ 819175 w 2789238"/>
                <a:gd name="T113" fmla="*/ 578372 h 3357562"/>
                <a:gd name="T114" fmla="*/ 901109 w 2789238"/>
                <a:gd name="T115" fmla="*/ 317438 h 3357562"/>
                <a:gd name="T116" fmla="*/ 1057991 w 2789238"/>
                <a:gd name="T117" fmla="*/ 121261 h 3357562"/>
                <a:gd name="T118" fmla="*/ 1278704 w 2789238"/>
                <a:gd name="T119" fmla="*/ 13332 h 3357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89238" h="3357562">
                  <a:moveTo>
                    <a:pt x="823371" y="1838416"/>
                  </a:moveTo>
                  <a:lnTo>
                    <a:pt x="786220" y="1851756"/>
                  </a:lnTo>
                  <a:lnTo>
                    <a:pt x="750338" y="1864461"/>
                  </a:lnTo>
                  <a:lnTo>
                    <a:pt x="715409" y="1875895"/>
                  </a:lnTo>
                  <a:lnTo>
                    <a:pt x="681433" y="1886693"/>
                  </a:lnTo>
                  <a:lnTo>
                    <a:pt x="616338" y="1907338"/>
                  </a:lnTo>
                  <a:lnTo>
                    <a:pt x="554736" y="1927030"/>
                  </a:lnTo>
                  <a:lnTo>
                    <a:pt x="524570" y="1936876"/>
                  </a:lnTo>
                  <a:lnTo>
                    <a:pt x="494721" y="1947040"/>
                  </a:lnTo>
                  <a:lnTo>
                    <a:pt x="465191" y="1957839"/>
                  </a:lnTo>
                  <a:lnTo>
                    <a:pt x="435660" y="1969273"/>
                  </a:lnTo>
                  <a:lnTo>
                    <a:pt x="406129" y="1981660"/>
                  </a:lnTo>
                  <a:lnTo>
                    <a:pt x="391205" y="1988330"/>
                  </a:lnTo>
                  <a:lnTo>
                    <a:pt x="376598" y="1995000"/>
                  </a:lnTo>
                  <a:lnTo>
                    <a:pt x="361674" y="2002305"/>
                  </a:lnTo>
                  <a:lnTo>
                    <a:pt x="346750" y="2009928"/>
                  </a:lnTo>
                  <a:lnTo>
                    <a:pt x="331508" y="2017550"/>
                  </a:lnTo>
                  <a:lnTo>
                    <a:pt x="316266" y="2025808"/>
                  </a:lnTo>
                  <a:lnTo>
                    <a:pt x="303882" y="2038513"/>
                  </a:lnTo>
                  <a:lnTo>
                    <a:pt x="290546" y="2052488"/>
                  </a:lnTo>
                  <a:lnTo>
                    <a:pt x="276892" y="2068051"/>
                  </a:lnTo>
                  <a:lnTo>
                    <a:pt x="269906" y="2076309"/>
                  </a:lnTo>
                  <a:lnTo>
                    <a:pt x="262602" y="2085202"/>
                  </a:lnTo>
                  <a:lnTo>
                    <a:pt x="255617" y="2095048"/>
                  </a:lnTo>
                  <a:lnTo>
                    <a:pt x="248313" y="2104894"/>
                  </a:lnTo>
                  <a:lnTo>
                    <a:pt x="240692" y="2115693"/>
                  </a:lnTo>
                  <a:lnTo>
                    <a:pt x="233707" y="2127445"/>
                  </a:lnTo>
                  <a:lnTo>
                    <a:pt x="226403" y="2139514"/>
                  </a:lnTo>
                  <a:lnTo>
                    <a:pt x="218782" y="2152536"/>
                  </a:lnTo>
                  <a:lnTo>
                    <a:pt x="211479" y="2166829"/>
                  </a:lnTo>
                  <a:lnTo>
                    <a:pt x="204176" y="2181121"/>
                  </a:lnTo>
                  <a:lnTo>
                    <a:pt x="196555" y="2197637"/>
                  </a:lnTo>
                  <a:lnTo>
                    <a:pt x="189252" y="2214788"/>
                  </a:lnTo>
                  <a:lnTo>
                    <a:pt x="181631" y="2232892"/>
                  </a:lnTo>
                  <a:lnTo>
                    <a:pt x="174645" y="2252267"/>
                  </a:lnTo>
                  <a:lnTo>
                    <a:pt x="167659" y="2272594"/>
                  </a:lnTo>
                  <a:lnTo>
                    <a:pt x="160991" y="2294509"/>
                  </a:lnTo>
                  <a:lnTo>
                    <a:pt x="154323" y="2317695"/>
                  </a:lnTo>
                  <a:lnTo>
                    <a:pt x="147972" y="2341834"/>
                  </a:lnTo>
                  <a:lnTo>
                    <a:pt x="141939" y="2367561"/>
                  </a:lnTo>
                  <a:lnTo>
                    <a:pt x="135906" y="2394558"/>
                  </a:lnTo>
                  <a:lnTo>
                    <a:pt x="130825" y="2422825"/>
                  </a:lnTo>
                  <a:lnTo>
                    <a:pt x="125744" y="2452999"/>
                  </a:lnTo>
                  <a:lnTo>
                    <a:pt x="121299" y="2484125"/>
                  </a:lnTo>
                  <a:lnTo>
                    <a:pt x="116853" y="2517157"/>
                  </a:lnTo>
                  <a:lnTo>
                    <a:pt x="113043" y="2551776"/>
                  </a:lnTo>
                  <a:lnTo>
                    <a:pt x="109550" y="2588302"/>
                  </a:lnTo>
                  <a:lnTo>
                    <a:pt x="109232" y="2597195"/>
                  </a:lnTo>
                  <a:lnTo>
                    <a:pt x="108597" y="2613393"/>
                  </a:lnTo>
                  <a:lnTo>
                    <a:pt x="107645" y="2663576"/>
                  </a:lnTo>
                  <a:lnTo>
                    <a:pt x="106692" y="2733769"/>
                  </a:lnTo>
                  <a:lnTo>
                    <a:pt x="105422" y="2818572"/>
                  </a:lnTo>
                  <a:lnTo>
                    <a:pt x="103834" y="3000882"/>
                  </a:lnTo>
                  <a:lnTo>
                    <a:pt x="101929" y="3189862"/>
                  </a:lnTo>
                  <a:lnTo>
                    <a:pt x="154005" y="3196850"/>
                  </a:lnTo>
                  <a:lnTo>
                    <a:pt x="207351" y="3203837"/>
                  </a:lnTo>
                  <a:lnTo>
                    <a:pt x="261332" y="3210507"/>
                  </a:lnTo>
                  <a:lnTo>
                    <a:pt x="316266" y="3216542"/>
                  </a:lnTo>
                  <a:lnTo>
                    <a:pt x="371835" y="3222259"/>
                  </a:lnTo>
                  <a:lnTo>
                    <a:pt x="428039" y="3227976"/>
                  </a:lnTo>
                  <a:lnTo>
                    <a:pt x="484560" y="3233375"/>
                  </a:lnTo>
                  <a:lnTo>
                    <a:pt x="541082" y="3238139"/>
                  </a:lnTo>
                  <a:lnTo>
                    <a:pt x="542669" y="3047254"/>
                  </a:lnTo>
                  <a:lnTo>
                    <a:pt x="543940" y="2927831"/>
                  </a:lnTo>
                  <a:lnTo>
                    <a:pt x="545527" y="2805867"/>
                  </a:lnTo>
                  <a:lnTo>
                    <a:pt x="547750" y="2691844"/>
                  </a:lnTo>
                  <a:lnTo>
                    <a:pt x="548703" y="2641343"/>
                  </a:lnTo>
                  <a:lnTo>
                    <a:pt x="550290" y="2596878"/>
                  </a:lnTo>
                  <a:lnTo>
                    <a:pt x="552196" y="2559082"/>
                  </a:lnTo>
                  <a:lnTo>
                    <a:pt x="554101" y="2530179"/>
                  </a:lnTo>
                  <a:lnTo>
                    <a:pt x="554736" y="2519380"/>
                  </a:lnTo>
                  <a:lnTo>
                    <a:pt x="556006" y="2511122"/>
                  </a:lnTo>
                  <a:lnTo>
                    <a:pt x="556959" y="2505722"/>
                  </a:lnTo>
                  <a:lnTo>
                    <a:pt x="557276" y="2504134"/>
                  </a:lnTo>
                  <a:lnTo>
                    <a:pt x="558229" y="2503182"/>
                  </a:lnTo>
                  <a:lnTo>
                    <a:pt x="561404" y="2500958"/>
                  </a:lnTo>
                  <a:lnTo>
                    <a:pt x="565532" y="2498735"/>
                  </a:lnTo>
                  <a:lnTo>
                    <a:pt x="569342" y="2497464"/>
                  </a:lnTo>
                  <a:lnTo>
                    <a:pt x="573470" y="2496512"/>
                  </a:lnTo>
                  <a:lnTo>
                    <a:pt x="577916" y="2496512"/>
                  </a:lnTo>
                  <a:lnTo>
                    <a:pt x="582044" y="2496829"/>
                  </a:lnTo>
                  <a:lnTo>
                    <a:pt x="585854" y="2497464"/>
                  </a:lnTo>
                  <a:lnTo>
                    <a:pt x="589982" y="2499370"/>
                  </a:lnTo>
                  <a:lnTo>
                    <a:pt x="593793" y="2501276"/>
                  </a:lnTo>
                  <a:lnTo>
                    <a:pt x="597286" y="2503817"/>
                  </a:lnTo>
                  <a:lnTo>
                    <a:pt x="600144" y="2506675"/>
                  </a:lnTo>
                  <a:lnTo>
                    <a:pt x="602684" y="2510169"/>
                  </a:lnTo>
                  <a:lnTo>
                    <a:pt x="604589" y="2513980"/>
                  </a:lnTo>
                  <a:lnTo>
                    <a:pt x="606177" y="2517792"/>
                  </a:lnTo>
                  <a:lnTo>
                    <a:pt x="606812" y="2521921"/>
                  </a:lnTo>
                  <a:lnTo>
                    <a:pt x="607129" y="2526367"/>
                  </a:lnTo>
                  <a:lnTo>
                    <a:pt x="607129" y="3247985"/>
                  </a:lnTo>
                  <a:lnTo>
                    <a:pt x="668096" y="3251479"/>
                  </a:lnTo>
                  <a:lnTo>
                    <a:pt x="732874" y="3254973"/>
                  </a:lnTo>
                  <a:lnTo>
                    <a:pt x="800509" y="3257832"/>
                  </a:lnTo>
                  <a:lnTo>
                    <a:pt x="870367" y="3260690"/>
                  </a:lnTo>
                  <a:lnTo>
                    <a:pt x="940860" y="3263231"/>
                  </a:lnTo>
                  <a:lnTo>
                    <a:pt x="1011670" y="3265454"/>
                  </a:lnTo>
                  <a:lnTo>
                    <a:pt x="1081211" y="3267360"/>
                  </a:lnTo>
                  <a:lnTo>
                    <a:pt x="1148846" y="3268630"/>
                  </a:lnTo>
                  <a:lnTo>
                    <a:pt x="1313012" y="2233210"/>
                  </a:lnTo>
                  <a:lnTo>
                    <a:pt x="1234898" y="2133162"/>
                  </a:lnTo>
                  <a:lnTo>
                    <a:pt x="1232676" y="2135385"/>
                  </a:lnTo>
                  <a:lnTo>
                    <a:pt x="1229818" y="2138879"/>
                  </a:lnTo>
                  <a:lnTo>
                    <a:pt x="1223150" y="2148089"/>
                  </a:lnTo>
                  <a:lnTo>
                    <a:pt x="1215529" y="2160159"/>
                  </a:lnTo>
                  <a:lnTo>
                    <a:pt x="1206638" y="2174451"/>
                  </a:lnTo>
                  <a:lnTo>
                    <a:pt x="1185998" y="2207801"/>
                  </a:lnTo>
                  <a:lnTo>
                    <a:pt x="1164088" y="2244326"/>
                  </a:lnTo>
                  <a:lnTo>
                    <a:pt x="1143130" y="2280534"/>
                  </a:lnTo>
                  <a:lnTo>
                    <a:pt x="1124078" y="2311025"/>
                  </a:lnTo>
                  <a:lnTo>
                    <a:pt x="1116140" y="2323095"/>
                  </a:lnTo>
                  <a:lnTo>
                    <a:pt x="1109789" y="2332623"/>
                  </a:lnTo>
                  <a:lnTo>
                    <a:pt x="1105026" y="2338658"/>
                  </a:lnTo>
                  <a:lnTo>
                    <a:pt x="1103121" y="2340563"/>
                  </a:lnTo>
                  <a:lnTo>
                    <a:pt x="1102168" y="2340881"/>
                  </a:lnTo>
                  <a:lnTo>
                    <a:pt x="1097723" y="2341516"/>
                  </a:lnTo>
                  <a:lnTo>
                    <a:pt x="1093595" y="2340563"/>
                  </a:lnTo>
                  <a:lnTo>
                    <a:pt x="1089149" y="2339611"/>
                  </a:lnTo>
                  <a:lnTo>
                    <a:pt x="1084704" y="2337705"/>
                  </a:lnTo>
                  <a:lnTo>
                    <a:pt x="1080576" y="2335164"/>
                  </a:lnTo>
                  <a:lnTo>
                    <a:pt x="1076448" y="2332623"/>
                  </a:lnTo>
                  <a:lnTo>
                    <a:pt x="1073273" y="2329447"/>
                  </a:lnTo>
                  <a:lnTo>
                    <a:pt x="1070097" y="2326588"/>
                  </a:lnTo>
                  <a:lnTo>
                    <a:pt x="1054855" y="2307214"/>
                  </a:lnTo>
                  <a:lnTo>
                    <a:pt x="1040566" y="2287839"/>
                  </a:lnTo>
                  <a:lnTo>
                    <a:pt x="1025960" y="2268465"/>
                  </a:lnTo>
                  <a:lnTo>
                    <a:pt x="1012623" y="2249091"/>
                  </a:lnTo>
                  <a:lnTo>
                    <a:pt x="999287" y="2230034"/>
                  </a:lnTo>
                  <a:lnTo>
                    <a:pt x="986585" y="2210659"/>
                  </a:lnTo>
                  <a:lnTo>
                    <a:pt x="974519" y="2191603"/>
                  </a:lnTo>
                  <a:lnTo>
                    <a:pt x="963087" y="2172546"/>
                  </a:lnTo>
                  <a:lnTo>
                    <a:pt x="951974" y="2153807"/>
                  </a:lnTo>
                  <a:lnTo>
                    <a:pt x="941177" y="2135067"/>
                  </a:lnTo>
                  <a:lnTo>
                    <a:pt x="931334" y="2116963"/>
                  </a:lnTo>
                  <a:lnTo>
                    <a:pt x="921490" y="2098542"/>
                  </a:lnTo>
                  <a:lnTo>
                    <a:pt x="912599" y="2080755"/>
                  </a:lnTo>
                  <a:lnTo>
                    <a:pt x="904026" y="2063287"/>
                  </a:lnTo>
                  <a:lnTo>
                    <a:pt x="895770" y="2046136"/>
                  </a:lnTo>
                  <a:lnTo>
                    <a:pt x="888149" y="2029620"/>
                  </a:lnTo>
                  <a:lnTo>
                    <a:pt x="880528" y="2013104"/>
                  </a:lnTo>
                  <a:lnTo>
                    <a:pt x="873860" y="1997223"/>
                  </a:lnTo>
                  <a:lnTo>
                    <a:pt x="867509" y="1981978"/>
                  </a:lnTo>
                  <a:lnTo>
                    <a:pt x="861793" y="1967050"/>
                  </a:lnTo>
                  <a:lnTo>
                    <a:pt x="851315" y="1938782"/>
                  </a:lnTo>
                  <a:lnTo>
                    <a:pt x="842741" y="1913373"/>
                  </a:lnTo>
                  <a:lnTo>
                    <a:pt x="835438" y="1889870"/>
                  </a:lnTo>
                  <a:lnTo>
                    <a:pt x="830040" y="1869860"/>
                  </a:lnTo>
                  <a:lnTo>
                    <a:pt x="825912" y="1852391"/>
                  </a:lnTo>
                  <a:lnTo>
                    <a:pt x="824642" y="1844768"/>
                  </a:lnTo>
                  <a:lnTo>
                    <a:pt x="823371" y="1838416"/>
                  </a:lnTo>
                  <a:close/>
                  <a:moveTo>
                    <a:pt x="1960151" y="1811419"/>
                  </a:moveTo>
                  <a:lnTo>
                    <a:pt x="1959198" y="1818089"/>
                  </a:lnTo>
                  <a:lnTo>
                    <a:pt x="1957928" y="1825394"/>
                  </a:lnTo>
                  <a:lnTo>
                    <a:pt x="1953483" y="1843498"/>
                  </a:lnTo>
                  <a:lnTo>
                    <a:pt x="1947767" y="1864778"/>
                  </a:lnTo>
                  <a:lnTo>
                    <a:pt x="1940146" y="1889870"/>
                  </a:lnTo>
                  <a:lnTo>
                    <a:pt x="1930620" y="1917184"/>
                  </a:lnTo>
                  <a:lnTo>
                    <a:pt x="1919506" y="1947358"/>
                  </a:lnTo>
                  <a:lnTo>
                    <a:pt x="1913473" y="1963238"/>
                  </a:lnTo>
                  <a:lnTo>
                    <a:pt x="1906805" y="1980072"/>
                  </a:lnTo>
                  <a:lnTo>
                    <a:pt x="1899819" y="1997223"/>
                  </a:lnTo>
                  <a:lnTo>
                    <a:pt x="1892198" y="2014692"/>
                  </a:lnTo>
                  <a:lnTo>
                    <a:pt x="1884260" y="2032478"/>
                  </a:lnTo>
                  <a:lnTo>
                    <a:pt x="1875686" y="2050582"/>
                  </a:lnTo>
                  <a:lnTo>
                    <a:pt x="1866795" y="2069321"/>
                  </a:lnTo>
                  <a:lnTo>
                    <a:pt x="1857587" y="2088061"/>
                  </a:lnTo>
                  <a:lnTo>
                    <a:pt x="1847426" y="2107117"/>
                  </a:lnTo>
                  <a:lnTo>
                    <a:pt x="1836947" y="2126492"/>
                  </a:lnTo>
                  <a:lnTo>
                    <a:pt x="1826151" y="2146184"/>
                  </a:lnTo>
                  <a:lnTo>
                    <a:pt x="1814719" y="2165558"/>
                  </a:lnTo>
                  <a:lnTo>
                    <a:pt x="1803288" y="2185568"/>
                  </a:lnTo>
                  <a:lnTo>
                    <a:pt x="1790587" y="2205260"/>
                  </a:lnTo>
                  <a:lnTo>
                    <a:pt x="1777885" y="2224952"/>
                  </a:lnTo>
                  <a:lnTo>
                    <a:pt x="1764549" y="2245279"/>
                  </a:lnTo>
                  <a:lnTo>
                    <a:pt x="1750895" y="2264971"/>
                  </a:lnTo>
                  <a:lnTo>
                    <a:pt x="1736606" y="2284663"/>
                  </a:lnTo>
                  <a:lnTo>
                    <a:pt x="1721999" y="2304355"/>
                  </a:lnTo>
                  <a:lnTo>
                    <a:pt x="1706757" y="2323412"/>
                  </a:lnTo>
                  <a:lnTo>
                    <a:pt x="1703899" y="2326588"/>
                  </a:lnTo>
                  <a:lnTo>
                    <a:pt x="1700724" y="2328812"/>
                  </a:lnTo>
                  <a:lnTo>
                    <a:pt x="1697866" y="2331035"/>
                  </a:lnTo>
                  <a:lnTo>
                    <a:pt x="1694056" y="2332623"/>
                  </a:lnTo>
                  <a:lnTo>
                    <a:pt x="1690245" y="2333576"/>
                  </a:lnTo>
                  <a:lnTo>
                    <a:pt x="1686435" y="2334211"/>
                  </a:lnTo>
                  <a:lnTo>
                    <a:pt x="1682624" y="2334846"/>
                  </a:lnTo>
                  <a:lnTo>
                    <a:pt x="1678814" y="2334211"/>
                  </a:lnTo>
                  <a:lnTo>
                    <a:pt x="1677544" y="2333576"/>
                  </a:lnTo>
                  <a:lnTo>
                    <a:pt x="1675956" y="2331988"/>
                  </a:lnTo>
                  <a:lnTo>
                    <a:pt x="1670876" y="2326906"/>
                  </a:lnTo>
                  <a:lnTo>
                    <a:pt x="1664525" y="2318330"/>
                  </a:lnTo>
                  <a:lnTo>
                    <a:pt x="1657222" y="2307532"/>
                  </a:lnTo>
                  <a:lnTo>
                    <a:pt x="1638804" y="2280534"/>
                  </a:lnTo>
                  <a:lnTo>
                    <a:pt x="1618165" y="2248773"/>
                  </a:lnTo>
                  <a:lnTo>
                    <a:pt x="1596572" y="2216059"/>
                  </a:lnTo>
                  <a:lnTo>
                    <a:pt x="1576885" y="2185886"/>
                  </a:lnTo>
                  <a:lnTo>
                    <a:pt x="1568311" y="2173499"/>
                  </a:lnTo>
                  <a:lnTo>
                    <a:pt x="1560690" y="2162700"/>
                  </a:lnTo>
                  <a:lnTo>
                    <a:pt x="1554340" y="2154124"/>
                  </a:lnTo>
                  <a:lnTo>
                    <a:pt x="1549577" y="2148407"/>
                  </a:lnTo>
                  <a:lnTo>
                    <a:pt x="1537828" y="2161429"/>
                  </a:lnTo>
                  <a:lnTo>
                    <a:pt x="1512743" y="2190967"/>
                  </a:lnTo>
                  <a:lnTo>
                    <a:pt x="1475908" y="2233210"/>
                  </a:lnTo>
                  <a:lnTo>
                    <a:pt x="1477814" y="2242738"/>
                  </a:lnTo>
                  <a:lnTo>
                    <a:pt x="1482259" y="2270053"/>
                  </a:lnTo>
                  <a:lnTo>
                    <a:pt x="1498136" y="2368831"/>
                  </a:lnTo>
                  <a:lnTo>
                    <a:pt x="1546719" y="2680410"/>
                  </a:lnTo>
                  <a:lnTo>
                    <a:pt x="1601653" y="3027244"/>
                  </a:lnTo>
                  <a:lnTo>
                    <a:pt x="1624198" y="3169853"/>
                  </a:lnTo>
                  <a:lnTo>
                    <a:pt x="1640075" y="3268630"/>
                  </a:lnTo>
                  <a:lnTo>
                    <a:pt x="1706122" y="3267360"/>
                  </a:lnTo>
                  <a:lnTo>
                    <a:pt x="1772805" y="3265454"/>
                  </a:lnTo>
                  <a:lnTo>
                    <a:pt x="1838535" y="3263231"/>
                  </a:lnTo>
                  <a:lnTo>
                    <a:pt x="1903630" y="3261008"/>
                  </a:lnTo>
                  <a:lnTo>
                    <a:pt x="1967772" y="3257832"/>
                  </a:lnTo>
                  <a:lnTo>
                    <a:pt x="2030644" y="3254973"/>
                  </a:lnTo>
                  <a:lnTo>
                    <a:pt x="2091929" y="3251479"/>
                  </a:lnTo>
                  <a:lnTo>
                    <a:pt x="2151308" y="3247985"/>
                  </a:lnTo>
                  <a:lnTo>
                    <a:pt x="2150990" y="3163818"/>
                  </a:lnTo>
                  <a:lnTo>
                    <a:pt x="2150673" y="3057100"/>
                  </a:lnTo>
                  <a:lnTo>
                    <a:pt x="2150990" y="2817937"/>
                  </a:lnTo>
                  <a:lnTo>
                    <a:pt x="2152261" y="2526367"/>
                  </a:lnTo>
                  <a:lnTo>
                    <a:pt x="2152261" y="2521921"/>
                  </a:lnTo>
                  <a:lnTo>
                    <a:pt x="2153213" y="2517792"/>
                  </a:lnTo>
                  <a:lnTo>
                    <a:pt x="2154801" y="2513980"/>
                  </a:lnTo>
                  <a:lnTo>
                    <a:pt x="2156706" y="2510169"/>
                  </a:lnTo>
                  <a:lnTo>
                    <a:pt x="2159246" y="2506675"/>
                  </a:lnTo>
                  <a:lnTo>
                    <a:pt x="2162104" y="2503817"/>
                  </a:lnTo>
                  <a:lnTo>
                    <a:pt x="2165597" y="2501276"/>
                  </a:lnTo>
                  <a:lnTo>
                    <a:pt x="2169090" y="2499370"/>
                  </a:lnTo>
                  <a:lnTo>
                    <a:pt x="2173218" y="2497464"/>
                  </a:lnTo>
                  <a:lnTo>
                    <a:pt x="2177346" y="2496829"/>
                  </a:lnTo>
                  <a:lnTo>
                    <a:pt x="2181474" y="2496512"/>
                  </a:lnTo>
                  <a:lnTo>
                    <a:pt x="2185602" y="2496829"/>
                  </a:lnTo>
                  <a:lnTo>
                    <a:pt x="2189730" y="2497464"/>
                  </a:lnTo>
                  <a:lnTo>
                    <a:pt x="2193858" y="2498735"/>
                  </a:lnTo>
                  <a:lnTo>
                    <a:pt x="2197351" y="2500958"/>
                  </a:lnTo>
                  <a:lnTo>
                    <a:pt x="2201161" y="2503182"/>
                  </a:lnTo>
                  <a:lnTo>
                    <a:pt x="2201479" y="2504134"/>
                  </a:lnTo>
                  <a:lnTo>
                    <a:pt x="2201796" y="2506040"/>
                  </a:lnTo>
                  <a:lnTo>
                    <a:pt x="2202749" y="2512710"/>
                  </a:lnTo>
                  <a:lnTo>
                    <a:pt x="2203384" y="2523191"/>
                  </a:lnTo>
                  <a:lnTo>
                    <a:pt x="2204019" y="2537166"/>
                  </a:lnTo>
                  <a:lnTo>
                    <a:pt x="2205607" y="2574009"/>
                  </a:lnTo>
                  <a:lnTo>
                    <a:pt x="2206877" y="2621334"/>
                  </a:lnTo>
                  <a:lnTo>
                    <a:pt x="2207829" y="2676916"/>
                  </a:lnTo>
                  <a:lnTo>
                    <a:pt x="2208782" y="2739168"/>
                  </a:lnTo>
                  <a:lnTo>
                    <a:pt x="2210052" y="2873519"/>
                  </a:lnTo>
                  <a:lnTo>
                    <a:pt x="2211005" y="3007870"/>
                  </a:lnTo>
                  <a:lnTo>
                    <a:pt x="2211640" y="3124434"/>
                  </a:lnTo>
                  <a:lnTo>
                    <a:pt x="2211957" y="3238139"/>
                  </a:lnTo>
                  <a:lnTo>
                    <a:pt x="2330398" y="3227976"/>
                  </a:lnTo>
                  <a:lnTo>
                    <a:pt x="2392635" y="3222259"/>
                  </a:lnTo>
                  <a:lnTo>
                    <a:pt x="2454555" y="3216542"/>
                  </a:lnTo>
                  <a:lnTo>
                    <a:pt x="2516157" y="3210507"/>
                  </a:lnTo>
                  <a:lnTo>
                    <a:pt x="2576489" y="3203837"/>
                  </a:lnTo>
                  <a:lnTo>
                    <a:pt x="2633645" y="3196850"/>
                  </a:lnTo>
                  <a:lnTo>
                    <a:pt x="2687309" y="3189862"/>
                  </a:lnTo>
                  <a:lnTo>
                    <a:pt x="2684134" y="2851921"/>
                  </a:lnTo>
                  <a:lnTo>
                    <a:pt x="2682228" y="2709630"/>
                  </a:lnTo>
                  <a:lnTo>
                    <a:pt x="2681276" y="2654366"/>
                  </a:lnTo>
                  <a:lnTo>
                    <a:pt x="2680641" y="2613393"/>
                  </a:lnTo>
                  <a:lnTo>
                    <a:pt x="2680006" y="2597195"/>
                  </a:lnTo>
                  <a:lnTo>
                    <a:pt x="2679371" y="2588302"/>
                  </a:lnTo>
                  <a:lnTo>
                    <a:pt x="2676195" y="2551776"/>
                  </a:lnTo>
                  <a:lnTo>
                    <a:pt x="2672385" y="2517157"/>
                  </a:lnTo>
                  <a:lnTo>
                    <a:pt x="2668257" y="2484125"/>
                  </a:lnTo>
                  <a:lnTo>
                    <a:pt x="2663494" y="2452999"/>
                  </a:lnTo>
                  <a:lnTo>
                    <a:pt x="2658731" y="2422825"/>
                  </a:lnTo>
                  <a:lnTo>
                    <a:pt x="2653015" y="2394558"/>
                  </a:lnTo>
                  <a:lnTo>
                    <a:pt x="2647299" y="2367561"/>
                  </a:lnTo>
                  <a:lnTo>
                    <a:pt x="2641266" y="2341834"/>
                  </a:lnTo>
                  <a:lnTo>
                    <a:pt x="2634916" y="2317695"/>
                  </a:lnTo>
                  <a:lnTo>
                    <a:pt x="2628565" y="2294509"/>
                  </a:lnTo>
                  <a:lnTo>
                    <a:pt x="2621579" y="2272594"/>
                  </a:lnTo>
                  <a:lnTo>
                    <a:pt x="2614593" y="2252267"/>
                  </a:lnTo>
                  <a:lnTo>
                    <a:pt x="2607290" y="2232892"/>
                  </a:lnTo>
                  <a:lnTo>
                    <a:pt x="2600304" y="2214788"/>
                  </a:lnTo>
                  <a:lnTo>
                    <a:pt x="2592683" y="2197637"/>
                  </a:lnTo>
                  <a:lnTo>
                    <a:pt x="2585062" y="2181121"/>
                  </a:lnTo>
                  <a:lnTo>
                    <a:pt x="2578077" y="2166829"/>
                  </a:lnTo>
                  <a:lnTo>
                    <a:pt x="2570456" y="2152536"/>
                  </a:lnTo>
                  <a:lnTo>
                    <a:pt x="2563152" y="2139514"/>
                  </a:lnTo>
                  <a:lnTo>
                    <a:pt x="2555531" y="2127445"/>
                  </a:lnTo>
                  <a:lnTo>
                    <a:pt x="2548228" y="2115693"/>
                  </a:lnTo>
                  <a:lnTo>
                    <a:pt x="2540925" y="2104894"/>
                  </a:lnTo>
                  <a:lnTo>
                    <a:pt x="2533621" y="2095048"/>
                  </a:lnTo>
                  <a:lnTo>
                    <a:pt x="2526318" y="2085520"/>
                  </a:lnTo>
                  <a:lnTo>
                    <a:pt x="2519332" y="2076309"/>
                  </a:lnTo>
                  <a:lnTo>
                    <a:pt x="2512347" y="2068051"/>
                  </a:lnTo>
                  <a:lnTo>
                    <a:pt x="2498375" y="2052488"/>
                  </a:lnTo>
                  <a:lnTo>
                    <a:pt x="2485356" y="2038513"/>
                  </a:lnTo>
                  <a:lnTo>
                    <a:pt x="2472972" y="2025808"/>
                  </a:lnTo>
                  <a:lnTo>
                    <a:pt x="2442806" y="2009610"/>
                  </a:lnTo>
                  <a:lnTo>
                    <a:pt x="2412640" y="1993729"/>
                  </a:lnTo>
                  <a:lnTo>
                    <a:pt x="2382474" y="1979437"/>
                  </a:lnTo>
                  <a:lnTo>
                    <a:pt x="2352943" y="1965144"/>
                  </a:lnTo>
                  <a:lnTo>
                    <a:pt x="2322777" y="1951487"/>
                  </a:lnTo>
                  <a:lnTo>
                    <a:pt x="2292612" y="1938465"/>
                  </a:lnTo>
                  <a:lnTo>
                    <a:pt x="2262446" y="1925760"/>
                  </a:lnTo>
                  <a:lnTo>
                    <a:pt x="2231645" y="1913373"/>
                  </a:lnTo>
                  <a:lnTo>
                    <a:pt x="2200526" y="1900986"/>
                  </a:lnTo>
                  <a:lnTo>
                    <a:pt x="2168772" y="1888599"/>
                  </a:lnTo>
                  <a:lnTo>
                    <a:pt x="2103042" y="1864143"/>
                  </a:lnTo>
                  <a:lnTo>
                    <a:pt x="1960151" y="1811419"/>
                  </a:lnTo>
                  <a:close/>
                  <a:moveTo>
                    <a:pt x="1782331" y="1695490"/>
                  </a:moveTo>
                  <a:lnTo>
                    <a:pt x="1773122" y="1713594"/>
                  </a:lnTo>
                  <a:lnTo>
                    <a:pt x="1767724" y="1723440"/>
                  </a:lnTo>
                  <a:lnTo>
                    <a:pt x="1761691" y="1733286"/>
                  </a:lnTo>
                  <a:lnTo>
                    <a:pt x="1755340" y="1744085"/>
                  </a:lnTo>
                  <a:lnTo>
                    <a:pt x="1748037" y="1755201"/>
                  </a:lnTo>
                  <a:lnTo>
                    <a:pt x="1740416" y="1766636"/>
                  </a:lnTo>
                  <a:lnTo>
                    <a:pt x="1731843" y="1778705"/>
                  </a:lnTo>
                  <a:lnTo>
                    <a:pt x="1722951" y="1790139"/>
                  </a:lnTo>
                  <a:lnTo>
                    <a:pt x="1713425" y="1802526"/>
                  </a:lnTo>
                  <a:lnTo>
                    <a:pt x="1703264" y="1814278"/>
                  </a:lnTo>
                  <a:lnTo>
                    <a:pt x="1692468" y="1826665"/>
                  </a:lnTo>
                  <a:lnTo>
                    <a:pt x="1681037" y="1838734"/>
                  </a:lnTo>
                  <a:lnTo>
                    <a:pt x="1668653" y="1851121"/>
                  </a:lnTo>
                  <a:lnTo>
                    <a:pt x="1655634" y="1863508"/>
                  </a:lnTo>
                  <a:lnTo>
                    <a:pt x="1641980" y="1875577"/>
                  </a:lnTo>
                  <a:lnTo>
                    <a:pt x="1627373" y="1887964"/>
                  </a:lnTo>
                  <a:lnTo>
                    <a:pt x="1612131" y="1899716"/>
                  </a:lnTo>
                  <a:lnTo>
                    <a:pt x="1596255" y="1911467"/>
                  </a:lnTo>
                  <a:lnTo>
                    <a:pt x="1579425" y="1922901"/>
                  </a:lnTo>
                  <a:lnTo>
                    <a:pt x="1561643" y="1933700"/>
                  </a:lnTo>
                  <a:lnTo>
                    <a:pt x="1543544" y="1944499"/>
                  </a:lnTo>
                  <a:lnTo>
                    <a:pt x="1524174" y="1954980"/>
                  </a:lnTo>
                  <a:lnTo>
                    <a:pt x="1504169" y="1964509"/>
                  </a:lnTo>
                  <a:lnTo>
                    <a:pt x="1506392" y="1967050"/>
                  </a:lnTo>
                  <a:lnTo>
                    <a:pt x="1509250" y="1970543"/>
                  </a:lnTo>
                  <a:lnTo>
                    <a:pt x="1517188" y="1980707"/>
                  </a:lnTo>
                  <a:lnTo>
                    <a:pt x="1527032" y="1995000"/>
                  </a:lnTo>
                  <a:lnTo>
                    <a:pt x="1539416" y="2011833"/>
                  </a:lnTo>
                  <a:lnTo>
                    <a:pt x="1567041" y="2052488"/>
                  </a:lnTo>
                  <a:lnTo>
                    <a:pt x="1597525" y="2097589"/>
                  </a:lnTo>
                  <a:lnTo>
                    <a:pt x="1652776" y="2181439"/>
                  </a:lnTo>
                  <a:lnTo>
                    <a:pt x="1679767" y="2222411"/>
                  </a:lnTo>
                  <a:lnTo>
                    <a:pt x="1694056" y="2203354"/>
                  </a:lnTo>
                  <a:lnTo>
                    <a:pt x="1707392" y="2184615"/>
                  </a:lnTo>
                  <a:lnTo>
                    <a:pt x="1720411" y="2165558"/>
                  </a:lnTo>
                  <a:lnTo>
                    <a:pt x="1732795" y="2146501"/>
                  </a:lnTo>
                  <a:lnTo>
                    <a:pt x="1744544" y="2128080"/>
                  </a:lnTo>
                  <a:lnTo>
                    <a:pt x="1755658" y="2109341"/>
                  </a:lnTo>
                  <a:lnTo>
                    <a:pt x="1766136" y="2090919"/>
                  </a:lnTo>
                  <a:lnTo>
                    <a:pt x="1776615" y="2072815"/>
                  </a:lnTo>
                  <a:lnTo>
                    <a:pt x="1785824" y="2054393"/>
                  </a:lnTo>
                  <a:lnTo>
                    <a:pt x="1795032" y="2036925"/>
                  </a:lnTo>
                  <a:lnTo>
                    <a:pt x="1803606" y="2019456"/>
                  </a:lnTo>
                  <a:lnTo>
                    <a:pt x="1811862" y="2002305"/>
                  </a:lnTo>
                  <a:lnTo>
                    <a:pt x="1819165" y="1985471"/>
                  </a:lnTo>
                  <a:lnTo>
                    <a:pt x="1826151" y="1968955"/>
                  </a:lnTo>
                  <a:lnTo>
                    <a:pt x="1833137" y="1953075"/>
                  </a:lnTo>
                  <a:lnTo>
                    <a:pt x="1839170" y="1937829"/>
                  </a:lnTo>
                  <a:lnTo>
                    <a:pt x="1844885" y="1922584"/>
                  </a:lnTo>
                  <a:lnTo>
                    <a:pt x="1850601" y="1907974"/>
                  </a:lnTo>
                  <a:lnTo>
                    <a:pt x="1859810" y="1880976"/>
                  </a:lnTo>
                  <a:lnTo>
                    <a:pt x="1867430" y="1855885"/>
                  </a:lnTo>
                  <a:lnTo>
                    <a:pt x="1873781" y="1833970"/>
                  </a:lnTo>
                  <a:lnTo>
                    <a:pt x="1878544" y="1815230"/>
                  </a:lnTo>
                  <a:lnTo>
                    <a:pt x="1882037" y="1799032"/>
                  </a:lnTo>
                  <a:lnTo>
                    <a:pt x="1884260" y="1786963"/>
                  </a:lnTo>
                  <a:lnTo>
                    <a:pt x="1885212" y="1778387"/>
                  </a:lnTo>
                  <a:lnTo>
                    <a:pt x="1782331" y="1695490"/>
                  </a:lnTo>
                  <a:close/>
                  <a:moveTo>
                    <a:pt x="1006907" y="1695490"/>
                  </a:moveTo>
                  <a:lnTo>
                    <a:pt x="903708" y="1778387"/>
                  </a:lnTo>
                  <a:lnTo>
                    <a:pt x="904661" y="1786963"/>
                  </a:lnTo>
                  <a:lnTo>
                    <a:pt x="906883" y="1799032"/>
                  </a:lnTo>
                  <a:lnTo>
                    <a:pt x="910376" y="1815230"/>
                  </a:lnTo>
                  <a:lnTo>
                    <a:pt x="915139" y="1833970"/>
                  </a:lnTo>
                  <a:lnTo>
                    <a:pt x="921490" y="1855885"/>
                  </a:lnTo>
                  <a:lnTo>
                    <a:pt x="929428" y="1880976"/>
                  </a:lnTo>
                  <a:lnTo>
                    <a:pt x="938955" y="1907974"/>
                  </a:lnTo>
                  <a:lnTo>
                    <a:pt x="944353" y="1922584"/>
                  </a:lnTo>
                  <a:lnTo>
                    <a:pt x="949751" y="1937829"/>
                  </a:lnTo>
                  <a:lnTo>
                    <a:pt x="956102" y="1953075"/>
                  </a:lnTo>
                  <a:lnTo>
                    <a:pt x="962770" y="1968955"/>
                  </a:lnTo>
                  <a:lnTo>
                    <a:pt x="969756" y="1985471"/>
                  </a:lnTo>
                  <a:lnTo>
                    <a:pt x="977694" y="2002305"/>
                  </a:lnTo>
                  <a:lnTo>
                    <a:pt x="985315" y="2019456"/>
                  </a:lnTo>
                  <a:lnTo>
                    <a:pt x="993888" y="2036925"/>
                  </a:lnTo>
                  <a:lnTo>
                    <a:pt x="1003414" y="2054393"/>
                  </a:lnTo>
                  <a:lnTo>
                    <a:pt x="1012941" y="2072815"/>
                  </a:lnTo>
                  <a:lnTo>
                    <a:pt x="1023102" y="2090919"/>
                  </a:lnTo>
                  <a:lnTo>
                    <a:pt x="1033898" y="2109341"/>
                  </a:lnTo>
                  <a:lnTo>
                    <a:pt x="1045012" y="2128080"/>
                  </a:lnTo>
                  <a:lnTo>
                    <a:pt x="1056443" y="2146501"/>
                  </a:lnTo>
                  <a:lnTo>
                    <a:pt x="1068827" y="2165558"/>
                  </a:lnTo>
                  <a:lnTo>
                    <a:pt x="1081528" y="2184615"/>
                  </a:lnTo>
                  <a:lnTo>
                    <a:pt x="1095182" y="2203354"/>
                  </a:lnTo>
                  <a:lnTo>
                    <a:pt x="1109154" y="2222411"/>
                  </a:lnTo>
                  <a:lnTo>
                    <a:pt x="1134874" y="2183027"/>
                  </a:lnTo>
                  <a:lnTo>
                    <a:pt x="1159325" y="2145231"/>
                  </a:lnTo>
                  <a:lnTo>
                    <a:pt x="1187903" y="2101400"/>
                  </a:lnTo>
                  <a:lnTo>
                    <a:pt x="1217751" y="2056934"/>
                  </a:lnTo>
                  <a:lnTo>
                    <a:pt x="1231723" y="2035972"/>
                  </a:lnTo>
                  <a:lnTo>
                    <a:pt x="1245377" y="2016280"/>
                  </a:lnTo>
                  <a:lnTo>
                    <a:pt x="1258078" y="1998811"/>
                  </a:lnTo>
                  <a:lnTo>
                    <a:pt x="1268875" y="1983883"/>
                  </a:lnTo>
                  <a:lnTo>
                    <a:pt x="1278083" y="1972449"/>
                  </a:lnTo>
                  <a:lnTo>
                    <a:pt x="1281894" y="1968003"/>
                  </a:lnTo>
                  <a:lnTo>
                    <a:pt x="1285387" y="1964509"/>
                  </a:lnTo>
                  <a:lnTo>
                    <a:pt x="1264747" y="1954980"/>
                  </a:lnTo>
                  <a:lnTo>
                    <a:pt x="1246012" y="1944499"/>
                  </a:lnTo>
                  <a:lnTo>
                    <a:pt x="1227277" y="1933700"/>
                  </a:lnTo>
                  <a:lnTo>
                    <a:pt x="1209813" y="1922901"/>
                  </a:lnTo>
                  <a:lnTo>
                    <a:pt x="1192666" y="1911467"/>
                  </a:lnTo>
                  <a:lnTo>
                    <a:pt x="1176789" y="1899716"/>
                  </a:lnTo>
                  <a:lnTo>
                    <a:pt x="1161547" y="1887964"/>
                  </a:lnTo>
                  <a:lnTo>
                    <a:pt x="1146941" y="1875577"/>
                  </a:lnTo>
                  <a:lnTo>
                    <a:pt x="1133604" y="1863508"/>
                  </a:lnTo>
                  <a:lnTo>
                    <a:pt x="1120585" y="1851121"/>
                  </a:lnTo>
                  <a:lnTo>
                    <a:pt x="1108519" y="1838734"/>
                  </a:lnTo>
                  <a:lnTo>
                    <a:pt x="1096453" y="1826665"/>
                  </a:lnTo>
                  <a:lnTo>
                    <a:pt x="1085656" y="1814278"/>
                  </a:lnTo>
                  <a:lnTo>
                    <a:pt x="1075813" y="1802526"/>
                  </a:lnTo>
                  <a:lnTo>
                    <a:pt x="1065969" y="1790139"/>
                  </a:lnTo>
                  <a:lnTo>
                    <a:pt x="1057078" y="1778705"/>
                  </a:lnTo>
                  <a:lnTo>
                    <a:pt x="1048822" y="1766636"/>
                  </a:lnTo>
                  <a:lnTo>
                    <a:pt x="1041201" y="1755201"/>
                  </a:lnTo>
                  <a:lnTo>
                    <a:pt x="1034216" y="1744085"/>
                  </a:lnTo>
                  <a:lnTo>
                    <a:pt x="1027547" y="1733286"/>
                  </a:lnTo>
                  <a:lnTo>
                    <a:pt x="1021514" y="1723440"/>
                  </a:lnTo>
                  <a:lnTo>
                    <a:pt x="1016433" y="1713594"/>
                  </a:lnTo>
                  <a:lnTo>
                    <a:pt x="1006907" y="1695490"/>
                  </a:lnTo>
                  <a:close/>
                  <a:moveTo>
                    <a:pt x="1002462" y="1582737"/>
                  </a:moveTo>
                  <a:lnTo>
                    <a:pt x="1006590" y="1582737"/>
                  </a:lnTo>
                  <a:lnTo>
                    <a:pt x="1010718" y="1583690"/>
                  </a:lnTo>
                  <a:lnTo>
                    <a:pt x="1014528" y="1584643"/>
                  </a:lnTo>
                  <a:lnTo>
                    <a:pt x="1018656" y="1586231"/>
                  </a:lnTo>
                  <a:lnTo>
                    <a:pt x="1021832" y="1588454"/>
                  </a:lnTo>
                  <a:lnTo>
                    <a:pt x="1024689" y="1590995"/>
                  </a:lnTo>
                  <a:lnTo>
                    <a:pt x="1027865" y="1593854"/>
                  </a:lnTo>
                  <a:lnTo>
                    <a:pt x="1030088" y="1597347"/>
                  </a:lnTo>
                  <a:lnTo>
                    <a:pt x="1032310" y="1600524"/>
                  </a:lnTo>
                  <a:lnTo>
                    <a:pt x="1033898" y="1604653"/>
                  </a:lnTo>
                  <a:lnTo>
                    <a:pt x="1034216" y="1606241"/>
                  </a:lnTo>
                  <a:lnTo>
                    <a:pt x="1036756" y="1612593"/>
                  </a:lnTo>
                  <a:lnTo>
                    <a:pt x="1040884" y="1623074"/>
                  </a:lnTo>
                  <a:lnTo>
                    <a:pt x="1047234" y="1637049"/>
                  </a:lnTo>
                  <a:lnTo>
                    <a:pt x="1055808" y="1654518"/>
                  </a:lnTo>
                  <a:lnTo>
                    <a:pt x="1060889" y="1664046"/>
                  </a:lnTo>
                  <a:lnTo>
                    <a:pt x="1066922" y="1674528"/>
                  </a:lnTo>
                  <a:lnTo>
                    <a:pt x="1073273" y="1685326"/>
                  </a:lnTo>
                  <a:lnTo>
                    <a:pt x="1080258" y="1696443"/>
                  </a:lnTo>
                  <a:lnTo>
                    <a:pt x="1088514" y="1708195"/>
                  </a:lnTo>
                  <a:lnTo>
                    <a:pt x="1096770" y="1720264"/>
                  </a:lnTo>
                  <a:lnTo>
                    <a:pt x="1106296" y="1732651"/>
                  </a:lnTo>
                  <a:lnTo>
                    <a:pt x="1117092" y="1745355"/>
                  </a:lnTo>
                  <a:lnTo>
                    <a:pt x="1128841" y="1758695"/>
                  </a:lnTo>
                  <a:lnTo>
                    <a:pt x="1141860" y="1771717"/>
                  </a:lnTo>
                  <a:lnTo>
                    <a:pt x="1155832" y="1785057"/>
                  </a:lnTo>
                  <a:lnTo>
                    <a:pt x="1171074" y="1798715"/>
                  </a:lnTo>
                  <a:lnTo>
                    <a:pt x="1187268" y="1812054"/>
                  </a:lnTo>
                  <a:lnTo>
                    <a:pt x="1203780" y="1825394"/>
                  </a:lnTo>
                  <a:lnTo>
                    <a:pt x="1221244" y="1838734"/>
                  </a:lnTo>
                  <a:lnTo>
                    <a:pt x="1239979" y="1851756"/>
                  </a:lnTo>
                  <a:lnTo>
                    <a:pt x="1259031" y="1864778"/>
                  </a:lnTo>
                  <a:lnTo>
                    <a:pt x="1278718" y="1877165"/>
                  </a:lnTo>
                  <a:lnTo>
                    <a:pt x="1299041" y="1889552"/>
                  </a:lnTo>
                  <a:lnTo>
                    <a:pt x="1319998" y="1900986"/>
                  </a:lnTo>
                  <a:lnTo>
                    <a:pt x="1340955" y="1911785"/>
                  </a:lnTo>
                  <a:lnTo>
                    <a:pt x="1362548" y="1922266"/>
                  </a:lnTo>
                  <a:lnTo>
                    <a:pt x="1427008" y="1922266"/>
                  </a:lnTo>
                  <a:lnTo>
                    <a:pt x="1436216" y="1918772"/>
                  </a:lnTo>
                  <a:lnTo>
                    <a:pt x="1445742" y="1914643"/>
                  </a:lnTo>
                  <a:lnTo>
                    <a:pt x="1454951" y="1910515"/>
                  </a:lnTo>
                  <a:lnTo>
                    <a:pt x="1464795" y="1906068"/>
                  </a:lnTo>
                  <a:lnTo>
                    <a:pt x="1474321" y="1901304"/>
                  </a:lnTo>
                  <a:lnTo>
                    <a:pt x="1484164" y="1896222"/>
                  </a:lnTo>
                  <a:lnTo>
                    <a:pt x="1493690" y="1890822"/>
                  </a:lnTo>
                  <a:lnTo>
                    <a:pt x="1503534" y="1885423"/>
                  </a:lnTo>
                  <a:lnTo>
                    <a:pt x="1522586" y="1873354"/>
                  </a:lnTo>
                  <a:lnTo>
                    <a:pt x="1541638" y="1860967"/>
                  </a:lnTo>
                  <a:lnTo>
                    <a:pt x="1560373" y="1847309"/>
                  </a:lnTo>
                  <a:lnTo>
                    <a:pt x="1578155" y="1833652"/>
                  </a:lnTo>
                  <a:lnTo>
                    <a:pt x="1595619" y="1819677"/>
                  </a:lnTo>
                  <a:lnTo>
                    <a:pt x="1612131" y="1805067"/>
                  </a:lnTo>
                  <a:lnTo>
                    <a:pt x="1628326" y="1791092"/>
                  </a:lnTo>
                  <a:lnTo>
                    <a:pt x="1643250" y="1776482"/>
                  </a:lnTo>
                  <a:lnTo>
                    <a:pt x="1656904" y="1762189"/>
                  </a:lnTo>
                  <a:lnTo>
                    <a:pt x="1668970" y="1748849"/>
                  </a:lnTo>
                  <a:lnTo>
                    <a:pt x="1680719" y="1735509"/>
                  </a:lnTo>
                  <a:lnTo>
                    <a:pt x="1690245" y="1723440"/>
                  </a:lnTo>
                  <a:lnTo>
                    <a:pt x="1698819" y="1711371"/>
                  </a:lnTo>
                  <a:lnTo>
                    <a:pt x="1706757" y="1699937"/>
                  </a:lnTo>
                  <a:lnTo>
                    <a:pt x="1714060" y="1688820"/>
                  </a:lnTo>
                  <a:lnTo>
                    <a:pt x="1720411" y="1678021"/>
                  </a:lnTo>
                  <a:lnTo>
                    <a:pt x="1726444" y="1667540"/>
                  </a:lnTo>
                  <a:lnTo>
                    <a:pt x="1731843" y="1658012"/>
                  </a:lnTo>
                  <a:lnTo>
                    <a:pt x="1740734" y="1640543"/>
                  </a:lnTo>
                  <a:lnTo>
                    <a:pt x="1747084" y="1625615"/>
                  </a:lnTo>
                  <a:lnTo>
                    <a:pt x="1751847" y="1614499"/>
                  </a:lnTo>
                  <a:lnTo>
                    <a:pt x="1754705" y="1607193"/>
                  </a:lnTo>
                  <a:lnTo>
                    <a:pt x="1755340" y="1604335"/>
                  </a:lnTo>
                  <a:lnTo>
                    <a:pt x="1755658" y="1604335"/>
                  </a:lnTo>
                  <a:lnTo>
                    <a:pt x="1757245" y="1600524"/>
                  </a:lnTo>
                  <a:lnTo>
                    <a:pt x="1759151" y="1597347"/>
                  </a:lnTo>
                  <a:lnTo>
                    <a:pt x="1761373" y="1593854"/>
                  </a:lnTo>
                  <a:lnTo>
                    <a:pt x="1764231" y="1590995"/>
                  </a:lnTo>
                  <a:lnTo>
                    <a:pt x="1767089" y="1588454"/>
                  </a:lnTo>
                  <a:lnTo>
                    <a:pt x="1770899" y="1586231"/>
                  </a:lnTo>
                  <a:lnTo>
                    <a:pt x="1774710" y="1584643"/>
                  </a:lnTo>
                  <a:lnTo>
                    <a:pt x="1778838" y="1583690"/>
                  </a:lnTo>
                  <a:lnTo>
                    <a:pt x="1782966" y="1582737"/>
                  </a:lnTo>
                  <a:lnTo>
                    <a:pt x="1786776" y="1582737"/>
                  </a:lnTo>
                  <a:lnTo>
                    <a:pt x="1790904" y="1583690"/>
                  </a:lnTo>
                  <a:lnTo>
                    <a:pt x="1794715" y="1584325"/>
                  </a:lnTo>
                  <a:lnTo>
                    <a:pt x="1798525" y="1585913"/>
                  </a:lnTo>
                  <a:lnTo>
                    <a:pt x="1802018" y="1588137"/>
                  </a:lnTo>
                  <a:lnTo>
                    <a:pt x="1805511" y="1590360"/>
                  </a:lnTo>
                  <a:lnTo>
                    <a:pt x="1808051" y="1593218"/>
                  </a:lnTo>
                  <a:lnTo>
                    <a:pt x="1940781" y="1708195"/>
                  </a:lnTo>
                  <a:lnTo>
                    <a:pt x="1941734" y="1708512"/>
                  </a:lnTo>
                  <a:lnTo>
                    <a:pt x="1943004" y="1708512"/>
                  </a:lnTo>
                  <a:lnTo>
                    <a:pt x="2024611" y="1739321"/>
                  </a:lnTo>
                  <a:lnTo>
                    <a:pt x="2103995" y="1768859"/>
                  </a:lnTo>
                  <a:lnTo>
                    <a:pt x="2179886" y="1798079"/>
                  </a:lnTo>
                  <a:lnTo>
                    <a:pt x="2217673" y="1812372"/>
                  </a:lnTo>
                  <a:lnTo>
                    <a:pt x="2254190" y="1826982"/>
                  </a:lnTo>
                  <a:lnTo>
                    <a:pt x="2291024" y="1841910"/>
                  </a:lnTo>
                  <a:lnTo>
                    <a:pt x="2327223" y="1857155"/>
                  </a:lnTo>
                  <a:lnTo>
                    <a:pt x="2363105" y="1872401"/>
                  </a:lnTo>
                  <a:lnTo>
                    <a:pt x="2398351" y="1888282"/>
                  </a:lnTo>
                  <a:lnTo>
                    <a:pt x="2434233" y="1905115"/>
                  </a:lnTo>
                  <a:lnTo>
                    <a:pt x="2469479" y="1922584"/>
                  </a:lnTo>
                  <a:lnTo>
                    <a:pt x="2504726" y="1940370"/>
                  </a:lnTo>
                  <a:lnTo>
                    <a:pt x="2539655" y="1959427"/>
                  </a:lnTo>
                  <a:lnTo>
                    <a:pt x="2547276" y="1964826"/>
                  </a:lnTo>
                  <a:lnTo>
                    <a:pt x="2560612" y="1978484"/>
                  </a:lnTo>
                  <a:lnTo>
                    <a:pt x="2575219" y="1994365"/>
                  </a:lnTo>
                  <a:lnTo>
                    <a:pt x="2583157" y="2002940"/>
                  </a:lnTo>
                  <a:lnTo>
                    <a:pt x="2591413" y="2012151"/>
                  </a:lnTo>
                  <a:lnTo>
                    <a:pt x="2599669" y="2021679"/>
                  </a:lnTo>
                  <a:lnTo>
                    <a:pt x="2607925" y="2032478"/>
                  </a:lnTo>
                  <a:lnTo>
                    <a:pt x="2616498" y="2043595"/>
                  </a:lnTo>
                  <a:lnTo>
                    <a:pt x="2625072" y="2055664"/>
                  </a:lnTo>
                  <a:lnTo>
                    <a:pt x="2633963" y="2068051"/>
                  </a:lnTo>
                  <a:lnTo>
                    <a:pt x="2642854" y="2082026"/>
                  </a:lnTo>
                  <a:lnTo>
                    <a:pt x="2651427" y="2096318"/>
                  </a:lnTo>
                  <a:lnTo>
                    <a:pt x="2660318" y="2111564"/>
                  </a:lnTo>
                  <a:lnTo>
                    <a:pt x="2668892" y="2128080"/>
                  </a:lnTo>
                  <a:lnTo>
                    <a:pt x="2677465" y="2145231"/>
                  </a:lnTo>
                  <a:lnTo>
                    <a:pt x="2686039" y="2163335"/>
                  </a:lnTo>
                  <a:lnTo>
                    <a:pt x="2694612" y="2182709"/>
                  </a:lnTo>
                  <a:lnTo>
                    <a:pt x="2702868" y="2203037"/>
                  </a:lnTo>
                  <a:lnTo>
                    <a:pt x="2710489" y="2224317"/>
                  </a:lnTo>
                  <a:lnTo>
                    <a:pt x="2718428" y="2246867"/>
                  </a:lnTo>
                  <a:lnTo>
                    <a:pt x="2725731" y="2271006"/>
                  </a:lnTo>
                  <a:lnTo>
                    <a:pt x="2733034" y="2296097"/>
                  </a:lnTo>
                  <a:lnTo>
                    <a:pt x="2740020" y="2322459"/>
                  </a:lnTo>
                  <a:lnTo>
                    <a:pt x="2746371" y="2350409"/>
                  </a:lnTo>
                  <a:lnTo>
                    <a:pt x="2752721" y="2379630"/>
                  </a:lnTo>
                  <a:lnTo>
                    <a:pt x="2758437" y="2410121"/>
                  </a:lnTo>
                  <a:lnTo>
                    <a:pt x="2763835" y="2442200"/>
                  </a:lnTo>
                  <a:lnTo>
                    <a:pt x="2768598" y="2475867"/>
                  </a:lnTo>
                  <a:lnTo>
                    <a:pt x="2773361" y="2510804"/>
                  </a:lnTo>
                  <a:lnTo>
                    <a:pt x="2777172" y="2547647"/>
                  </a:lnTo>
                  <a:lnTo>
                    <a:pt x="2780982" y="2586396"/>
                  </a:lnTo>
                  <a:lnTo>
                    <a:pt x="2780982" y="2586079"/>
                  </a:lnTo>
                  <a:lnTo>
                    <a:pt x="2781617" y="2597830"/>
                  </a:lnTo>
                  <a:lnTo>
                    <a:pt x="2781935" y="2615617"/>
                  </a:lnTo>
                  <a:lnTo>
                    <a:pt x="2783522" y="2668023"/>
                  </a:lnTo>
                  <a:lnTo>
                    <a:pt x="2784158" y="2740439"/>
                  </a:lnTo>
                  <a:lnTo>
                    <a:pt x="2785428" y="2828418"/>
                  </a:lnTo>
                  <a:lnTo>
                    <a:pt x="2787650" y="3030738"/>
                  </a:lnTo>
                  <a:lnTo>
                    <a:pt x="2789238" y="3238775"/>
                  </a:lnTo>
                  <a:lnTo>
                    <a:pt x="2789238" y="3241633"/>
                  </a:lnTo>
                  <a:lnTo>
                    <a:pt x="2788921" y="3244174"/>
                  </a:lnTo>
                  <a:lnTo>
                    <a:pt x="2788286" y="3247033"/>
                  </a:lnTo>
                  <a:lnTo>
                    <a:pt x="2787650" y="3249891"/>
                  </a:lnTo>
                  <a:lnTo>
                    <a:pt x="2786380" y="3252114"/>
                  </a:lnTo>
                  <a:lnTo>
                    <a:pt x="2784793" y="3254655"/>
                  </a:lnTo>
                  <a:lnTo>
                    <a:pt x="2783522" y="3256879"/>
                  </a:lnTo>
                  <a:lnTo>
                    <a:pt x="2781935" y="3259102"/>
                  </a:lnTo>
                  <a:lnTo>
                    <a:pt x="2780030" y="3261008"/>
                  </a:lnTo>
                  <a:lnTo>
                    <a:pt x="2777807" y="3262913"/>
                  </a:lnTo>
                  <a:lnTo>
                    <a:pt x="2775584" y="3264501"/>
                  </a:lnTo>
                  <a:lnTo>
                    <a:pt x="2773361" y="3265772"/>
                  </a:lnTo>
                  <a:lnTo>
                    <a:pt x="2770821" y="3267360"/>
                  </a:lnTo>
                  <a:lnTo>
                    <a:pt x="2768281" y="3267995"/>
                  </a:lnTo>
                  <a:lnTo>
                    <a:pt x="2765740" y="3268948"/>
                  </a:lnTo>
                  <a:lnTo>
                    <a:pt x="2762565" y="3269583"/>
                  </a:lnTo>
                  <a:lnTo>
                    <a:pt x="2730176" y="3274030"/>
                  </a:lnTo>
                  <a:lnTo>
                    <a:pt x="2693660" y="3278476"/>
                  </a:lnTo>
                  <a:lnTo>
                    <a:pt x="2609830" y="3288322"/>
                  </a:lnTo>
                  <a:lnTo>
                    <a:pt x="2519332" y="3298486"/>
                  </a:lnTo>
                  <a:lnTo>
                    <a:pt x="2428199" y="3308650"/>
                  </a:lnTo>
                  <a:lnTo>
                    <a:pt x="2275465" y="3324530"/>
                  </a:lnTo>
                  <a:lnTo>
                    <a:pt x="2208782" y="3331200"/>
                  </a:lnTo>
                  <a:lnTo>
                    <a:pt x="2162422" y="3334376"/>
                  </a:lnTo>
                  <a:lnTo>
                    <a:pt x="2115109" y="3337235"/>
                  </a:lnTo>
                  <a:lnTo>
                    <a:pt x="2066843" y="3340093"/>
                  </a:lnTo>
                  <a:lnTo>
                    <a:pt x="2017308" y="3342634"/>
                  </a:lnTo>
                  <a:lnTo>
                    <a:pt x="1967137" y="3344858"/>
                  </a:lnTo>
                  <a:lnTo>
                    <a:pt x="1915696" y="3347081"/>
                  </a:lnTo>
                  <a:lnTo>
                    <a:pt x="1812497" y="3350575"/>
                  </a:lnTo>
                  <a:lnTo>
                    <a:pt x="1708027" y="3353433"/>
                  </a:lnTo>
                  <a:lnTo>
                    <a:pt x="1603875" y="3355657"/>
                  </a:lnTo>
                  <a:lnTo>
                    <a:pt x="1500359" y="3356927"/>
                  </a:lnTo>
                  <a:lnTo>
                    <a:pt x="1399382" y="3357562"/>
                  </a:lnTo>
                  <a:lnTo>
                    <a:pt x="1397159" y="3357245"/>
                  </a:lnTo>
                  <a:lnTo>
                    <a:pt x="1394619" y="3356292"/>
                  </a:lnTo>
                  <a:lnTo>
                    <a:pt x="1392396" y="3357245"/>
                  </a:lnTo>
                  <a:lnTo>
                    <a:pt x="1389856" y="3357562"/>
                  </a:lnTo>
                  <a:lnTo>
                    <a:pt x="1287609" y="3356927"/>
                  </a:lnTo>
                  <a:lnTo>
                    <a:pt x="1180917" y="3355657"/>
                  </a:lnTo>
                  <a:lnTo>
                    <a:pt x="1071367" y="3353433"/>
                  </a:lnTo>
                  <a:lnTo>
                    <a:pt x="961182" y="3350575"/>
                  </a:lnTo>
                  <a:lnTo>
                    <a:pt x="851950" y="3347081"/>
                  </a:lnTo>
                  <a:lnTo>
                    <a:pt x="798604" y="3344858"/>
                  </a:lnTo>
                  <a:lnTo>
                    <a:pt x="745893" y="3342634"/>
                  </a:lnTo>
                  <a:lnTo>
                    <a:pt x="694452" y="3340093"/>
                  </a:lnTo>
                  <a:lnTo>
                    <a:pt x="644281" y="3337235"/>
                  </a:lnTo>
                  <a:lnTo>
                    <a:pt x="596016" y="3334376"/>
                  </a:lnTo>
                  <a:lnTo>
                    <a:pt x="549973" y="3331200"/>
                  </a:lnTo>
                  <a:lnTo>
                    <a:pt x="488371" y="3324530"/>
                  </a:lnTo>
                  <a:lnTo>
                    <a:pt x="346432" y="3308650"/>
                  </a:lnTo>
                  <a:lnTo>
                    <a:pt x="261332" y="3298804"/>
                  </a:lnTo>
                  <a:lnTo>
                    <a:pt x="175280" y="3288322"/>
                  </a:lnTo>
                  <a:lnTo>
                    <a:pt x="95261" y="3278476"/>
                  </a:lnTo>
                  <a:lnTo>
                    <a:pt x="26356" y="3269583"/>
                  </a:lnTo>
                  <a:lnTo>
                    <a:pt x="23815" y="3268948"/>
                  </a:lnTo>
                  <a:lnTo>
                    <a:pt x="20957" y="3267995"/>
                  </a:lnTo>
                  <a:lnTo>
                    <a:pt x="18100" y="3267360"/>
                  </a:lnTo>
                  <a:lnTo>
                    <a:pt x="15877" y="3265772"/>
                  </a:lnTo>
                  <a:lnTo>
                    <a:pt x="13337" y="3264501"/>
                  </a:lnTo>
                  <a:lnTo>
                    <a:pt x="11114" y="3262913"/>
                  </a:lnTo>
                  <a:lnTo>
                    <a:pt x="9209" y="3261008"/>
                  </a:lnTo>
                  <a:lnTo>
                    <a:pt x="7621" y="3259102"/>
                  </a:lnTo>
                  <a:lnTo>
                    <a:pt x="5716" y="3256879"/>
                  </a:lnTo>
                  <a:lnTo>
                    <a:pt x="4128" y="3254655"/>
                  </a:lnTo>
                  <a:lnTo>
                    <a:pt x="3175" y="3252114"/>
                  </a:lnTo>
                  <a:lnTo>
                    <a:pt x="1905" y="3249891"/>
                  </a:lnTo>
                  <a:lnTo>
                    <a:pt x="635" y="3247033"/>
                  </a:lnTo>
                  <a:lnTo>
                    <a:pt x="318" y="3244174"/>
                  </a:lnTo>
                  <a:lnTo>
                    <a:pt x="0" y="3241633"/>
                  </a:lnTo>
                  <a:lnTo>
                    <a:pt x="0" y="3238775"/>
                  </a:lnTo>
                  <a:lnTo>
                    <a:pt x="3493" y="2876378"/>
                  </a:lnTo>
                  <a:lnTo>
                    <a:pt x="5398" y="2720747"/>
                  </a:lnTo>
                  <a:lnTo>
                    <a:pt x="6033" y="2660718"/>
                  </a:lnTo>
                  <a:lnTo>
                    <a:pt x="6986" y="2615617"/>
                  </a:lnTo>
                  <a:lnTo>
                    <a:pt x="7938" y="2597830"/>
                  </a:lnTo>
                  <a:lnTo>
                    <a:pt x="8256" y="2586396"/>
                  </a:lnTo>
                  <a:lnTo>
                    <a:pt x="12066" y="2547647"/>
                  </a:lnTo>
                  <a:lnTo>
                    <a:pt x="15877" y="2510804"/>
                  </a:lnTo>
                  <a:lnTo>
                    <a:pt x="20640" y="2475867"/>
                  </a:lnTo>
                  <a:lnTo>
                    <a:pt x="25403" y="2442200"/>
                  </a:lnTo>
                  <a:lnTo>
                    <a:pt x="30801" y="2410121"/>
                  </a:lnTo>
                  <a:lnTo>
                    <a:pt x="36517" y="2379630"/>
                  </a:lnTo>
                  <a:lnTo>
                    <a:pt x="42867" y="2350409"/>
                  </a:lnTo>
                  <a:lnTo>
                    <a:pt x="49536" y="2322459"/>
                  </a:lnTo>
                  <a:lnTo>
                    <a:pt x="56204" y="2296097"/>
                  </a:lnTo>
                  <a:lnTo>
                    <a:pt x="63507" y="2271006"/>
                  </a:lnTo>
                  <a:lnTo>
                    <a:pt x="71128" y="2246867"/>
                  </a:lnTo>
                  <a:lnTo>
                    <a:pt x="78431" y="2224317"/>
                  </a:lnTo>
                  <a:lnTo>
                    <a:pt x="86687" y="2203037"/>
                  </a:lnTo>
                  <a:lnTo>
                    <a:pt x="94943" y="2182709"/>
                  </a:lnTo>
                  <a:lnTo>
                    <a:pt x="102882" y="2163335"/>
                  </a:lnTo>
                  <a:lnTo>
                    <a:pt x="111455" y="2145231"/>
                  </a:lnTo>
                  <a:lnTo>
                    <a:pt x="120029" y="2128080"/>
                  </a:lnTo>
                  <a:lnTo>
                    <a:pt x="128602" y="2111564"/>
                  </a:lnTo>
                  <a:lnTo>
                    <a:pt x="137493" y="2096318"/>
                  </a:lnTo>
                  <a:lnTo>
                    <a:pt x="146384" y="2082026"/>
                  </a:lnTo>
                  <a:lnTo>
                    <a:pt x="154958" y="2068051"/>
                  </a:lnTo>
                  <a:lnTo>
                    <a:pt x="163849" y="2055664"/>
                  </a:lnTo>
                  <a:lnTo>
                    <a:pt x="172740" y="2043595"/>
                  </a:lnTo>
                  <a:lnTo>
                    <a:pt x="181313" y="2032478"/>
                  </a:lnTo>
                  <a:lnTo>
                    <a:pt x="189887" y="2021679"/>
                  </a:lnTo>
                  <a:lnTo>
                    <a:pt x="198143" y="2012151"/>
                  </a:lnTo>
                  <a:lnTo>
                    <a:pt x="206399" y="2002940"/>
                  </a:lnTo>
                  <a:lnTo>
                    <a:pt x="214019" y="1994365"/>
                  </a:lnTo>
                  <a:lnTo>
                    <a:pt x="228944" y="1978484"/>
                  </a:lnTo>
                  <a:lnTo>
                    <a:pt x="242280" y="1964826"/>
                  </a:lnTo>
                  <a:lnTo>
                    <a:pt x="249266" y="1959427"/>
                  </a:lnTo>
                  <a:lnTo>
                    <a:pt x="284512" y="1940370"/>
                  </a:lnTo>
                  <a:lnTo>
                    <a:pt x="320077" y="1922584"/>
                  </a:lnTo>
                  <a:lnTo>
                    <a:pt x="355323" y="1905115"/>
                  </a:lnTo>
                  <a:lnTo>
                    <a:pt x="390570" y="1888282"/>
                  </a:lnTo>
                  <a:lnTo>
                    <a:pt x="426134" y="1872401"/>
                  </a:lnTo>
                  <a:lnTo>
                    <a:pt x="462015" y="1857155"/>
                  </a:lnTo>
                  <a:lnTo>
                    <a:pt x="498214" y="1841910"/>
                  </a:lnTo>
                  <a:lnTo>
                    <a:pt x="534731" y="1826982"/>
                  </a:lnTo>
                  <a:lnTo>
                    <a:pt x="571565" y="1812372"/>
                  </a:lnTo>
                  <a:lnTo>
                    <a:pt x="609035" y="1798079"/>
                  </a:lnTo>
                  <a:lnTo>
                    <a:pt x="685561" y="1768859"/>
                  </a:lnTo>
                  <a:lnTo>
                    <a:pt x="764310" y="1739321"/>
                  </a:lnTo>
                  <a:lnTo>
                    <a:pt x="846234" y="1708512"/>
                  </a:lnTo>
                  <a:lnTo>
                    <a:pt x="847504" y="1708512"/>
                  </a:lnTo>
                  <a:lnTo>
                    <a:pt x="848774" y="1708195"/>
                  </a:lnTo>
                  <a:lnTo>
                    <a:pt x="980869" y="1593218"/>
                  </a:lnTo>
                  <a:lnTo>
                    <a:pt x="984045" y="1590360"/>
                  </a:lnTo>
                  <a:lnTo>
                    <a:pt x="987220" y="1588137"/>
                  </a:lnTo>
                  <a:lnTo>
                    <a:pt x="990713" y="1585913"/>
                  </a:lnTo>
                  <a:lnTo>
                    <a:pt x="994206" y="1584325"/>
                  </a:lnTo>
                  <a:lnTo>
                    <a:pt x="998334" y="1583690"/>
                  </a:lnTo>
                  <a:lnTo>
                    <a:pt x="1002462" y="1582737"/>
                  </a:lnTo>
                  <a:close/>
                  <a:moveTo>
                    <a:pt x="1401605" y="0"/>
                  </a:moveTo>
                  <a:lnTo>
                    <a:pt x="1417801" y="317"/>
                  </a:lnTo>
                  <a:lnTo>
                    <a:pt x="1433680" y="952"/>
                  </a:lnTo>
                  <a:lnTo>
                    <a:pt x="1449241" y="2222"/>
                  </a:lnTo>
                  <a:lnTo>
                    <a:pt x="1464802" y="3492"/>
                  </a:lnTo>
                  <a:lnTo>
                    <a:pt x="1480046" y="5396"/>
                  </a:lnTo>
                  <a:lnTo>
                    <a:pt x="1495289" y="7618"/>
                  </a:lnTo>
                  <a:lnTo>
                    <a:pt x="1510215" y="10158"/>
                  </a:lnTo>
                  <a:lnTo>
                    <a:pt x="1525141" y="13332"/>
                  </a:lnTo>
                  <a:lnTo>
                    <a:pt x="1540067" y="17142"/>
                  </a:lnTo>
                  <a:lnTo>
                    <a:pt x="1554358" y="20633"/>
                  </a:lnTo>
                  <a:lnTo>
                    <a:pt x="1568649" y="25077"/>
                  </a:lnTo>
                  <a:lnTo>
                    <a:pt x="1582622" y="29522"/>
                  </a:lnTo>
                  <a:lnTo>
                    <a:pt x="1596278" y="34918"/>
                  </a:lnTo>
                  <a:lnTo>
                    <a:pt x="1610251" y="39997"/>
                  </a:lnTo>
                  <a:lnTo>
                    <a:pt x="1623589" y="46028"/>
                  </a:lnTo>
                  <a:lnTo>
                    <a:pt x="1636927" y="52060"/>
                  </a:lnTo>
                  <a:lnTo>
                    <a:pt x="1649948" y="58726"/>
                  </a:lnTo>
                  <a:lnTo>
                    <a:pt x="1662651" y="65392"/>
                  </a:lnTo>
                  <a:lnTo>
                    <a:pt x="1675354" y="72376"/>
                  </a:lnTo>
                  <a:lnTo>
                    <a:pt x="1687739" y="79677"/>
                  </a:lnTo>
                  <a:lnTo>
                    <a:pt x="1700124" y="87613"/>
                  </a:lnTo>
                  <a:lnTo>
                    <a:pt x="1711875" y="95866"/>
                  </a:lnTo>
                  <a:lnTo>
                    <a:pt x="1723942" y="104437"/>
                  </a:lnTo>
                  <a:lnTo>
                    <a:pt x="1735375" y="113325"/>
                  </a:lnTo>
                  <a:lnTo>
                    <a:pt x="1746490" y="122213"/>
                  </a:lnTo>
                  <a:lnTo>
                    <a:pt x="1757605" y="131737"/>
                  </a:lnTo>
                  <a:lnTo>
                    <a:pt x="1768720" y="141577"/>
                  </a:lnTo>
                  <a:lnTo>
                    <a:pt x="1779200" y="151418"/>
                  </a:lnTo>
                  <a:lnTo>
                    <a:pt x="1789680" y="161893"/>
                  </a:lnTo>
                  <a:lnTo>
                    <a:pt x="1800160" y="172369"/>
                  </a:lnTo>
                  <a:lnTo>
                    <a:pt x="1810005" y="183162"/>
                  </a:lnTo>
                  <a:lnTo>
                    <a:pt x="1819850" y="194272"/>
                  </a:lnTo>
                  <a:lnTo>
                    <a:pt x="1829059" y="205700"/>
                  </a:lnTo>
                  <a:lnTo>
                    <a:pt x="1838269" y="217445"/>
                  </a:lnTo>
                  <a:lnTo>
                    <a:pt x="1847479" y="229507"/>
                  </a:lnTo>
                  <a:lnTo>
                    <a:pt x="1856053" y="241570"/>
                  </a:lnTo>
                  <a:lnTo>
                    <a:pt x="1864628" y="253950"/>
                  </a:lnTo>
                  <a:lnTo>
                    <a:pt x="1872884" y="266965"/>
                  </a:lnTo>
                  <a:lnTo>
                    <a:pt x="1881141" y="279980"/>
                  </a:lnTo>
                  <a:lnTo>
                    <a:pt x="1888763" y="292995"/>
                  </a:lnTo>
                  <a:lnTo>
                    <a:pt x="1896385" y="306327"/>
                  </a:lnTo>
                  <a:lnTo>
                    <a:pt x="1903372" y="319977"/>
                  </a:lnTo>
                  <a:lnTo>
                    <a:pt x="1910358" y="334262"/>
                  </a:lnTo>
                  <a:lnTo>
                    <a:pt x="1917027" y="347912"/>
                  </a:lnTo>
                  <a:lnTo>
                    <a:pt x="1923696" y="362514"/>
                  </a:lnTo>
                  <a:lnTo>
                    <a:pt x="1929730" y="376799"/>
                  </a:lnTo>
                  <a:lnTo>
                    <a:pt x="1935764" y="391718"/>
                  </a:lnTo>
                  <a:lnTo>
                    <a:pt x="1941163" y="406638"/>
                  </a:lnTo>
                  <a:lnTo>
                    <a:pt x="1946879" y="421875"/>
                  </a:lnTo>
                  <a:lnTo>
                    <a:pt x="1951960" y="437112"/>
                  </a:lnTo>
                  <a:lnTo>
                    <a:pt x="1956406" y="452666"/>
                  </a:lnTo>
                  <a:lnTo>
                    <a:pt x="1961488" y="468221"/>
                  </a:lnTo>
                  <a:lnTo>
                    <a:pt x="1965298" y="484410"/>
                  </a:lnTo>
                  <a:lnTo>
                    <a:pt x="1969427" y="500282"/>
                  </a:lnTo>
                  <a:lnTo>
                    <a:pt x="1973238" y="516154"/>
                  </a:lnTo>
                  <a:lnTo>
                    <a:pt x="1976731" y="532661"/>
                  </a:lnTo>
                  <a:lnTo>
                    <a:pt x="1979589" y="549167"/>
                  </a:lnTo>
                  <a:lnTo>
                    <a:pt x="1982447" y="565992"/>
                  </a:lnTo>
                  <a:lnTo>
                    <a:pt x="1984670" y="582816"/>
                  </a:lnTo>
                  <a:lnTo>
                    <a:pt x="1986893" y="599323"/>
                  </a:lnTo>
                  <a:lnTo>
                    <a:pt x="1989116" y="616464"/>
                  </a:lnTo>
                  <a:lnTo>
                    <a:pt x="1990704" y="633923"/>
                  </a:lnTo>
                  <a:lnTo>
                    <a:pt x="1991657" y="651065"/>
                  </a:lnTo>
                  <a:lnTo>
                    <a:pt x="1992927" y="668524"/>
                  </a:lnTo>
                  <a:lnTo>
                    <a:pt x="2001184" y="672016"/>
                  </a:lnTo>
                  <a:lnTo>
                    <a:pt x="2009124" y="675190"/>
                  </a:lnTo>
                  <a:lnTo>
                    <a:pt x="2016745" y="679317"/>
                  </a:lnTo>
                  <a:lnTo>
                    <a:pt x="2024050" y="684078"/>
                  </a:lnTo>
                  <a:lnTo>
                    <a:pt x="2030719" y="688840"/>
                  </a:lnTo>
                  <a:lnTo>
                    <a:pt x="2037070" y="694554"/>
                  </a:lnTo>
                  <a:lnTo>
                    <a:pt x="2043422" y="700903"/>
                  </a:lnTo>
                  <a:lnTo>
                    <a:pt x="2049138" y="707251"/>
                  </a:lnTo>
                  <a:lnTo>
                    <a:pt x="2054219" y="714552"/>
                  </a:lnTo>
                  <a:lnTo>
                    <a:pt x="2058983" y="722171"/>
                  </a:lnTo>
                  <a:lnTo>
                    <a:pt x="2063111" y="730742"/>
                  </a:lnTo>
                  <a:lnTo>
                    <a:pt x="2066922" y="739630"/>
                  </a:lnTo>
                  <a:lnTo>
                    <a:pt x="2070098" y="748836"/>
                  </a:lnTo>
                  <a:lnTo>
                    <a:pt x="2072956" y="758676"/>
                  </a:lnTo>
                  <a:lnTo>
                    <a:pt x="2075179" y="769469"/>
                  </a:lnTo>
                  <a:lnTo>
                    <a:pt x="2076767" y="781214"/>
                  </a:lnTo>
                  <a:lnTo>
                    <a:pt x="2077719" y="790420"/>
                  </a:lnTo>
                  <a:lnTo>
                    <a:pt x="2078037" y="799626"/>
                  </a:lnTo>
                  <a:lnTo>
                    <a:pt x="2078037" y="808831"/>
                  </a:lnTo>
                  <a:lnTo>
                    <a:pt x="2078037" y="818672"/>
                  </a:lnTo>
                  <a:lnTo>
                    <a:pt x="2077402" y="828195"/>
                  </a:lnTo>
                  <a:lnTo>
                    <a:pt x="2076449" y="838353"/>
                  </a:lnTo>
                  <a:lnTo>
                    <a:pt x="2075179" y="847876"/>
                  </a:lnTo>
                  <a:lnTo>
                    <a:pt x="2073591" y="858034"/>
                  </a:lnTo>
                  <a:lnTo>
                    <a:pt x="2071686" y="867558"/>
                  </a:lnTo>
                  <a:lnTo>
                    <a:pt x="2069463" y="877716"/>
                  </a:lnTo>
                  <a:lnTo>
                    <a:pt x="2066922" y="887239"/>
                  </a:lnTo>
                  <a:lnTo>
                    <a:pt x="2064381" y="897079"/>
                  </a:lnTo>
                  <a:lnTo>
                    <a:pt x="2061206" y="906602"/>
                  </a:lnTo>
                  <a:lnTo>
                    <a:pt x="2057712" y="916443"/>
                  </a:lnTo>
                  <a:lnTo>
                    <a:pt x="2054219" y="925966"/>
                  </a:lnTo>
                  <a:lnTo>
                    <a:pt x="2050091" y="935172"/>
                  </a:lnTo>
                  <a:lnTo>
                    <a:pt x="2045645" y="944060"/>
                  </a:lnTo>
                  <a:lnTo>
                    <a:pt x="2041199" y="952948"/>
                  </a:lnTo>
                  <a:lnTo>
                    <a:pt x="2036435" y="962154"/>
                  </a:lnTo>
                  <a:lnTo>
                    <a:pt x="2031671" y="970090"/>
                  </a:lnTo>
                  <a:lnTo>
                    <a:pt x="2026273" y="978343"/>
                  </a:lnTo>
                  <a:lnTo>
                    <a:pt x="2020874" y="986597"/>
                  </a:lnTo>
                  <a:lnTo>
                    <a:pt x="2014840" y="993898"/>
                  </a:lnTo>
                  <a:lnTo>
                    <a:pt x="2008806" y="1001516"/>
                  </a:lnTo>
                  <a:lnTo>
                    <a:pt x="2002455" y="1008182"/>
                  </a:lnTo>
                  <a:lnTo>
                    <a:pt x="1996421" y="1014849"/>
                  </a:lnTo>
                  <a:lnTo>
                    <a:pt x="1989434" y="1020563"/>
                  </a:lnTo>
                  <a:lnTo>
                    <a:pt x="1982765" y="1026276"/>
                  </a:lnTo>
                  <a:lnTo>
                    <a:pt x="1975778" y="1031355"/>
                  </a:lnTo>
                  <a:lnTo>
                    <a:pt x="1968474" y="1036434"/>
                  </a:lnTo>
                  <a:lnTo>
                    <a:pt x="1960852" y="1040244"/>
                  </a:lnTo>
                  <a:lnTo>
                    <a:pt x="1953231" y="1044053"/>
                  </a:lnTo>
                  <a:lnTo>
                    <a:pt x="1945609" y="1072622"/>
                  </a:lnTo>
                  <a:lnTo>
                    <a:pt x="1937987" y="1100557"/>
                  </a:lnTo>
                  <a:lnTo>
                    <a:pt x="1929095" y="1128491"/>
                  </a:lnTo>
                  <a:lnTo>
                    <a:pt x="1919568" y="1155791"/>
                  </a:lnTo>
                  <a:lnTo>
                    <a:pt x="1910041" y="1183408"/>
                  </a:lnTo>
                  <a:lnTo>
                    <a:pt x="1899243" y="1210073"/>
                  </a:lnTo>
                  <a:lnTo>
                    <a:pt x="1888128" y="1236420"/>
                  </a:lnTo>
                  <a:lnTo>
                    <a:pt x="1876695" y="1262133"/>
                  </a:lnTo>
                  <a:lnTo>
                    <a:pt x="1863992" y="1287845"/>
                  </a:lnTo>
                  <a:lnTo>
                    <a:pt x="1850972" y="1312288"/>
                  </a:lnTo>
                  <a:lnTo>
                    <a:pt x="1837316" y="1336731"/>
                  </a:lnTo>
                  <a:lnTo>
                    <a:pt x="1830012" y="1348793"/>
                  </a:lnTo>
                  <a:lnTo>
                    <a:pt x="1823025" y="1360221"/>
                  </a:lnTo>
                  <a:lnTo>
                    <a:pt x="1815721" y="1371649"/>
                  </a:lnTo>
                  <a:lnTo>
                    <a:pt x="1808099" y="1382759"/>
                  </a:lnTo>
                  <a:lnTo>
                    <a:pt x="1800478" y="1394187"/>
                  </a:lnTo>
                  <a:lnTo>
                    <a:pt x="1792538" y="1405297"/>
                  </a:lnTo>
                  <a:lnTo>
                    <a:pt x="1784599" y="1416090"/>
                  </a:lnTo>
                  <a:lnTo>
                    <a:pt x="1776342" y="1426248"/>
                  </a:lnTo>
                  <a:lnTo>
                    <a:pt x="1768085" y="1436724"/>
                  </a:lnTo>
                  <a:lnTo>
                    <a:pt x="1759511" y="1446882"/>
                  </a:lnTo>
                  <a:lnTo>
                    <a:pt x="1750619" y="1456722"/>
                  </a:lnTo>
                  <a:lnTo>
                    <a:pt x="1742044" y="1466563"/>
                  </a:lnTo>
                  <a:lnTo>
                    <a:pt x="1733152" y="1475769"/>
                  </a:lnTo>
                  <a:lnTo>
                    <a:pt x="1723942" y="1484974"/>
                  </a:lnTo>
                  <a:lnTo>
                    <a:pt x="1714733" y="1493862"/>
                  </a:lnTo>
                  <a:lnTo>
                    <a:pt x="1704888" y="1502433"/>
                  </a:lnTo>
                  <a:lnTo>
                    <a:pt x="1695361" y="1511004"/>
                  </a:lnTo>
                  <a:lnTo>
                    <a:pt x="1685516" y="1519258"/>
                  </a:lnTo>
                  <a:lnTo>
                    <a:pt x="1675671" y="1526876"/>
                  </a:lnTo>
                  <a:lnTo>
                    <a:pt x="1665509" y="1534812"/>
                  </a:lnTo>
                  <a:lnTo>
                    <a:pt x="1655029" y="1542113"/>
                  </a:lnTo>
                  <a:lnTo>
                    <a:pt x="1644867" y="1549414"/>
                  </a:lnTo>
                  <a:lnTo>
                    <a:pt x="1634387" y="1556080"/>
                  </a:lnTo>
                  <a:lnTo>
                    <a:pt x="1623589" y="1562746"/>
                  </a:lnTo>
                  <a:lnTo>
                    <a:pt x="1612474" y="1568778"/>
                  </a:lnTo>
                  <a:lnTo>
                    <a:pt x="1601677" y="1574492"/>
                  </a:lnTo>
                  <a:lnTo>
                    <a:pt x="1590244" y="1580206"/>
                  </a:lnTo>
                  <a:lnTo>
                    <a:pt x="1578811" y="1585285"/>
                  </a:lnTo>
                  <a:lnTo>
                    <a:pt x="1567061" y="1590047"/>
                  </a:lnTo>
                  <a:lnTo>
                    <a:pt x="1555628" y="1595126"/>
                  </a:lnTo>
                  <a:lnTo>
                    <a:pt x="1543561" y="1598935"/>
                  </a:lnTo>
                  <a:lnTo>
                    <a:pt x="1531493" y="1603061"/>
                  </a:lnTo>
                  <a:lnTo>
                    <a:pt x="1519107" y="1606553"/>
                  </a:lnTo>
                  <a:lnTo>
                    <a:pt x="1506722" y="1609728"/>
                  </a:lnTo>
                  <a:lnTo>
                    <a:pt x="1494337" y="1612902"/>
                  </a:lnTo>
                  <a:lnTo>
                    <a:pt x="1481634" y="1615442"/>
                  </a:lnTo>
                  <a:lnTo>
                    <a:pt x="1468613" y="1617346"/>
                  </a:lnTo>
                  <a:lnTo>
                    <a:pt x="1455593" y="1619251"/>
                  </a:lnTo>
                  <a:lnTo>
                    <a:pt x="1442255" y="1620521"/>
                  </a:lnTo>
                  <a:lnTo>
                    <a:pt x="1428916" y="1621473"/>
                  </a:lnTo>
                  <a:lnTo>
                    <a:pt x="1415578" y="1622108"/>
                  </a:lnTo>
                  <a:lnTo>
                    <a:pt x="1401605" y="1622425"/>
                  </a:lnTo>
                  <a:lnTo>
                    <a:pt x="1387949" y="1622108"/>
                  </a:lnTo>
                  <a:lnTo>
                    <a:pt x="1374611" y="1621473"/>
                  </a:lnTo>
                  <a:lnTo>
                    <a:pt x="1361273" y="1620521"/>
                  </a:lnTo>
                  <a:lnTo>
                    <a:pt x="1348253" y="1619251"/>
                  </a:lnTo>
                  <a:lnTo>
                    <a:pt x="1335232" y="1617664"/>
                  </a:lnTo>
                  <a:lnTo>
                    <a:pt x="1322212" y="1615442"/>
                  </a:lnTo>
                  <a:lnTo>
                    <a:pt x="1309509" y="1612902"/>
                  </a:lnTo>
                  <a:lnTo>
                    <a:pt x="1296806" y="1610363"/>
                  </a:lnTo>
                  <a:lnTo>
                    <a:pt x="1284738" y="1606871"/>
                  </a:lnTo>
                  <a:lnTo>
                    <a:pt x="1272353" y="1603061"/>
                  </a:lnTo>
                  <a:lnTo>
                    <a:pt x="1260602" y="1599570"/>
                  </a:lnTo>
                  <a:lnTo>
                    <a:pt x="1248535" y="1595443"/>
                  </a:lnTo>
                  <a:lnTo>
                    <a:pt x="1237102" y="1590681"/>
                  </a:lnTo>
                  <a:lnTo>
                    <a:pt x="1225669" y="1585602"/>
                  </a:lnTo>
                  <a:lnTo>
                    <a:pt x="1213919" y="1580523"/>
                  </a:lnTo>
                  <a:lnTo>
                    <a:pt x="1202804" y="1574809"/>
                  </a:lnTo>
                  <a:lnTo>
                    <a:pt x="1191689" y="1569413"/>
                  </a:lnTo>
                  <a:lnTo>
                    <a:pt x="1180891" y="1563064"/>
                  </a:lnTo>
                  <a:lnTo>
                    <a:pt x="1170094" y="1556715"/>
                  </a:lnTo>
                  <a:lnTo>
                    <a:pt x="1159932" y="1550049"/>
                  </a:lnTo>
                  <a:lnTo>
                    <a:pt x="1149452" y="1543065"/>
                  </a:lnTo>
                  <a:lnTo>
                    <a:pt x="1138972" y="1535447"/>
                  </a:lnTo>
                  <a:lnTo>
                    <a:pt x="1128809" y="1528146"/>
                  </a:lnTo>
                  <a:lnTo>
                    <a:pt x="1118965" y="1520210"/>
                  </a:lnTo>
                  <a:lnTo>
                    <a:pt x="1109120" y="1512274"/>
                  </a:lnTo>
                  <a:lnTo>
                    <a:pt x="1099593" y="1504020"/>
                  </a:lnTo>
                  <a:lnTo>
                    <a:pt x="1090383" y="1495450"/>
                  </a:lnTo>
                  <a:lnTo>
                    <a:pt x="1080856" y="1486561"/>
                  </a:lnTo>
                  <a:lnTo>
                    <a:pt x="1071646" y="1477356"/>
                  </a:lnTo>
                  <a:lnTo>
                    <a:pt x="1062754" y="1467833"/>
                  </a:lnTo>
                  <a:lnTo>
                    <a:pt x="1053862" y="1458309"/>
                  </a:lnTo>
                  <a:lnTo>
                    <a:pt x="1045287" y="1448786"/>
                  </a:lnTo>
                  <a:lnTo>
                    <a:pt x="1036713" y="1438628"/>
                  </a:lnTo>
                  <a:lnTo>
                    <a:pt x="1028456" y="1428153"/>
                  </a:lnTo>
                  <a:lnTo>
                    <a:pt x="1020517" y="1417677"/>
                  </a:lnTo>
                  <a:lnTo>
                    <a:pt x="1012260" y="1407519"/>
                  </a:lnTo>
                  <a:lnTo>
                    <a:pt x="1004320" y="1396409"/>
                  </a:lnTo>
                  <a:lnTo>
                    <a:pt x="996699" y="1385616"/>
                  </a:lnTo>
                  <a:lnTo>
                    <a:pt x="989077" y="1374506"/>
                  </a:lnTo>
                  <a:lnTo>
                    <a:pt x="981773" y="1362761"/>
                  </a:lnTo>
                  <a:lnTo>
                    <a:pt x="974786" y="1351333"/>
                  </a:lnTo>
                  <a:lnTo>
                    <a:pt x="967799" y="1339588"/>
                  </a:lnTo>
                  <a:lnTo>
                    <a:pt x="953826" y="1315145"/>
                  </a:lnTo>
                  <a:lnTo>
                    <a:pt x="940806" y="1290702"/>
                  </a:lnTo>
                  <a:lnTo>
                    <a:pt x="928738" y="1265942"/>
                  </a:lnTo>
                  <a:lnTo>
                    <a:pt x="916670" y="1239912"/>
                  </a:lnTo>
                  <a:lnTo>
                    <a:pt x="905555" y="1213882"/>
                  </a:lnTo>
                  <a:lnTo>
                    <a:pt x="894758" y="1187217"/>
                  </a:lnTo>
                  <a:lnTo>
                    <a:pt x="885230" y="1160235"/>
                  </a:lnTo>
                  <a:lnTo>
                    <a:pt x="876021" y="1132936"/>
                  </a:lnTo>
                  <a:lnTo>
                    <a:pt x="866811" y="1105319"/>
                  </a:lnTo>
                  <a:lnTo>
                    <a:pt x="858872" y="1077701"/>
                  </a:lnTo>
                  <a:lnTo>
                    <a:pt x="851250" y="1049449"/>
                  </a:lnTo>
                  <a:lnTo>
                    <a:pt x="842675" y="1046592"/>
                  </a:lnTo>
                  <a:lnTo>
                    <a:pt x="834736" y="1043101"/>
                  </a:lnTo>
                  <a:lnTo>
                    <a:pt x="826479" y="1039291"/>
                  </a:lnTo>
                  <a:lnTo>
                    <a:pt x="818222" y="1034530"/>
                  </a:lnTo>
                  <a:lnTo>
                    <a:pt x="810918" y="1029768"/>
                  </a:lnTo>
                  <a:lnTo>
                    <a:pt x="802979" y="1023737"/>
                  </a:lnTo>
                  <a:lnTo>
                    <a:pt x="795992" y="1017706"/>
                  </a:lnTo>
                  <a:lnTo>
                    <a:pt x="789006" y="1011039"/>
                  </a:lnTo>
                  <a:lnTo>
                    <a:pt x="782336" y="1004056"/>
                  </a:lnTo>
                  <a:lnTo>
                    <a:pt x="775667" y="996437"/>
                  </a:lnTo>
                  <a:lnTo>
                    <a:pt x="769316" y="988501"/>
                  </a:lnTo>
                  <a:lnTo>
                    <a:pt x="763282" y="980248"/>
                  </a:lnTo>
                  <a:lnTo>
                    <a:pt x="757566" y="971677"/>
                  </a:lnTo>
                  <a:lnTo>
                    <a:pt x="752167" y="962789"/>
                  </a:lnTo>
                  <a:lnTo>
                    <a:pt x="747403" y="953583"/>
                  </a:lnTo>
                  <a:lnTo>
                    <a:pt x="742322" y="944060"/>
                  </a:lnTo>
                  <a:lnTo>
                    <a:pt x="737876" y="934537"/>
                  </a:lnTo>
                  <a:lnTo>
                    <a:pt x="733430" y="924379"/>
                  </a:lnTo>
                  <a:lnTo>
                    <a:pt x="729937" y="914538"/>
                  </a:lnTo>
                  <a:lnTo>
                    <a:pt x="726126" y="904380"/>
                  </a:lnTo>
                  <a:lnTo>
                    <a:pt x="722633" y="893905"/>
                  </a:lnTo>
                  <a:lnTo>
                    <a:pt x="720092" y="883747"/>
                  </a:lnTo>
                  <a:lnTo>
                    <a:pt x="717551" y="873271"/>
                  </a:lnTo>
                  <a:lnTo>
                    <a:pt x="715328" y="862796"/>
                  </a:lnTo>
                  <a:lnTo>
                    <a:pt x="713423" y="852320"/>
                  </a:lnTo>
                  <a:lnTo>
                    <a:pt x="712153" y="842162"/>
                  </a:lnTo>
                  <a:lnTo>
                    <a:pt x="710882" y="831687"/>
                  </a:lnTo>
                  <a:lnTo>
                    <a:pt x="710247" y="821212"/>
                  </a:lnTo>
                  <a:lnTo>
                    <a:pt x="709612" y="810736"/>
                  </a:lnTo>
                  <a:lnTo>
                    <a:pt x="709612" y="800896"/>
                  </a:lnTo>
                  <a:lnTo>
                    <a:pt x="710565" y="790738"/>
                  </a:lnTo>
                  <a:lnTo>
                    <a:pt x="711200" y="781214"/>
                  </a:lnTo>
                  <a:lnTo>
                    <a:pt x="713105" y="768517"/>
                  </a:lnTo>
                  <a:lnTo>
                    <a:pt x="715646" y="756454"/>
                  </a:lnTo>
                  <a:lnTo>
                    <a:pt x="718822" y="745344"/>
                  </a:lnTo>
                  <a:lnTo>
                    <a:pt x="722633" y="735186"/>
                  </a:lnTo>
                  <a:lnTo>
                    <a:pt x="727079" y="725663"/>
                  </a:lnTo>
                  <a:lnTo>
                    <a:pt x="732160" y="716775"/>
                  </a:lnTo>
                  <a:lnTo>
                    <a:pt x="737559" y="708521"/>
                  </a:lnTo>
                  <a:lnTo>
                    <a:pt x="743910" y="701220"/>
                  </a:lnTo>
                  <a:lnTo>
                    <a:pt x="750579" y="694236"/>
                  </a:lnTo>
                  <a:lnTo>
                    <a:pt x="757566" y="688205"/>
                  </a:lnTo>
                  <a:lnTo>
                    <a:pt x="765505" y="682809"/>
                  </a:lnTo>
                  <a:lnTo>
                    <a:pt x="773762" y="677412"/>
                  </a:lnTo>
                  <a:lnTo>
                    <a:pt x="782336" y="673286"/>
                  </a:lnTo>
                  <a:lnTo>
                    <a:pt x="791546" y="669159"/>
                  </a:lnTo>
                  <a:lnTo>
                    <a:pt x="800756" y="666302"/>
                  </a:lnTo>
                  <a:lnTo>
                    <a:pt x="810600" y="663762"/>
                  </a:lnTo>
                  <a:lnTo>
                    <a:pt x="811553" y="646303"/>
                  </a:lnTo>
                  <a:lnTo>
                    <a:pt x="813141" y="629162"/>
                  </a:lnTo>
                  <a:lnTo>
                    <a:pt x="814411" y="612020"/>
                  </a:lnTo>
                  <a:lnTo>
                    <a:pt x="816634" y="594878"/>
                  </a:lnTo>
                  <a:lnTo>
                    <a:pt x="819175" y="578372"/>
                  </a:lnTo>
                  <a:lnTo>
                    <a:pt x="821716" y="561547"/>
                  </a:lnTo>
                  <a:lnTo>
                    <a:pt x="824574" y="544723"/>
                  </a:lnTo>
                  <a:lnTo>
                    <a:pt x="827432" y="528534"/>
                  </a:lnTo>
                  <a:lnTo>
                    <a:pt x="830925" y="512662"/>
                  </a:lnTo>
                  <a:lnTo>
                    <a:pt x="834736" y="496155"/>
                  </a:lnTo>
                  <a:lnTo>
                    <a:pt x="838865" y="480283"/>
                  </a:lnTo>
                  <a:lnTo>
                    <a:pt x="843311" y="464729"/>
                  </a:lnTo>
                  <a:lnTo>
                    <a:pt x="847757" y="448857"/>
                  </a:lnTo>
                  <a:lnTo>
                    <a:pt x="852520" y="433937"/>
                  </a:lnTo>
                  <a:lnTo>
                    <a:pt x="857601" y="418700"/>
                  </a:lnTo>
                  <a:lnTo>
                    <a:pt x="863318" y="403463"/>
                  </a:lnTo>
                  <a:lnTo>
                    <a:pt x="868717" y="388544"/>
                  </a:lnTo>
                  <a:lnTo>
                    <a:pt x="874750" y="373942"/>
                  </a:lnTo>
                  <a:lnTo>
                    <a:pt x="881102" y="359340"/>
                  </a:lnTo>
                  <a:lnTo>
                    <a:pt x="887453" y="345372"/>
                  </a:lnTo>
                  <a:lnTo>
                    <a:pt x="894122" y="331405"/>
                  </a:lnTo>
                  <a:lnTo>
                    <a:pt x="901109" y="317438"/>
                  </a:lnTo>
                  <a:lnTo>
                    <a:pt x="908731" y="304105"/>
                  </a:lnTo>
                  <a:lnTo>
                    <a:pt x="916035" y="290773"/>
                  </a:lnTo>
                  <a:lnTo>
                    <a:pt x="923657" y="277441"/>
                  </a:lnTo>
                  <a:lnTo>
                    <a:pt x="931596" y="264743"/>
                  </a:lnTo>
                  <a:lnTo>
                    <a:pt x="940171" y="252046"/>
                  </a:lnTo>
                  <a:lnTo>
                    <a:pt x="948427" y="239348"/>
                  </a:lnTo>
                  <a:lnTo>
                    <a:pt x="957320" y="227603"/>
                  </a:lnTo>
                  <a:lnTo>
                    <a:pt x="966212" y="215858"/>
                  </a:lnTo>
                  <a:lnTo>
                    <a:pt x="975421" y="204112"/>
                  </a:lnTo>
                  <a:lnTo>
                    <a:pt x="985266" y="192685"/>
                  </a:lnTo>
                  <a:lnTo>
                    <a:pt x="994793" y="181574"/>
                  </a:lnTo>
                  <a:lnTo>
                    <a:pt x="1004956" y="170781"/>
                  </a:lnTo>
                  <a:lnTo>
                    <a:pt x="1014800" y="160306"/>
                  </a:lnTo>
                  <a:lnTo>
                    <a:pt x="1025280" y="149831"/>
                  </a:lnTo>
                  <a:lnTo>
                    <a:pt x="1036078" y="140307"/>
                  </a:lnTo>
                  <a:lnTo>
                    <a:pt x="1046875" y="130784"/>
                  </a:lnTo>
                  <a:lnTo>
                    <a:pt x="1057991" y="121261"/>
                  </a:lnTo>
                  <a:lnTo>
                    <a:pt x="1069105" y="112055"/>
                  </a:lnTo>
                  <a:lnTo>
                    <a:pt x="1080538" y="103485"/>
                  </a:lnTo>
                  <a:lnTo>
                    <a:pt x="1092606" y="94914"/>
                  </a:lnTo>
                  <a:lnTo>
                    <a:pt x="1104356" y="86978"/>
                  </a:lnTo>
                  <a:lnTo>
                    <a:pt x="1116742" y="79359"/>
                  </a:lnTo>
                  <a:lnTo>
                    <a:pt x="1128809" y="72058"/>
                  </a:lnTo>
                  <a:lnTo>
                    <a:pt x="1141512" y="64440"/>
                  </a:lnTo>
                  <a:lnTo>
                    <a:pt x="1154533" y="57774"/>
                  </a:lnTo>
                  <a:lnTo>
                    <a:pt x="1167553" y="51425"/>
                  </a:lnTo>
                  <a:lnTo>
                    <a:pt x="1180574" y="45711"/>
                  </a:lnTo>
                  <a:lnTo>
                    <a:pt x="1193912" y="39680"/>
                  </a:lnTo>
                  <a:lnTo>
                    <a:pt x="1207568" y="34601"/>
                  </a:lnTo>
                  <a:lnTo>
                    <a:pt x="1221541" y="29522"/>
                  </a:lnTo>
                  <a:lnTo>
                    <a:pt x="1235514" y="24760"/>
                  </a:lnTo>
                  <a:lnTo>
                    <a:pt x="1249805" y="20633"/>
                  </a:lnTo>
                  <a:lnTo>
                    <a:pt x="1264096" y="16507"/>
                  </a:lnTo>
                  <a:lnTo>
                    <a:pt x="1278704" y="13332"/>
                  </a:lnTo>
                  <a:lnTo>
                    <a:pt x="1293630" y="10158"/>
                  </a:lnTo>
                  <a:lnTo>
                    <a:pt x="1308556" y="7618"/>
                  </a:lnTo>
                  <a:lnTo>
                    <a:pt x="1323164" y="5396"/>
                  </a:lnTo>
                  <a:lnTo>
                    <a:pt x="1339043" y="3174"/>
                  </a:lnTo>
                  <a:lnTo>
                    <a:pt x="1354287" y="1905"/>
                  </a:lnTo>
                  <a:lnTo>
                    <a:pt x="1369848" y="952"/>
                  </a:lnTo>
                  <a:lnTo>
                    <a:pt x="1385726" y="317"/>
                  </a:lnTo>
                  <a:lnTo>
                    <a:pt x="1401605" y="0"/>
                  </a:lnTo>
                  <a:close/>
                </a:path>
              </a:pathLst>
            </a:custGeom>
            <a:solidFill>
              <a:srgbClr val="4D576B"/>
            </a:solidFill>
            <a:ln>
              <a:noFill/>
            </a:ln>
          </p:spPr>
          <p:txBody>
            <a:bodyPr anchor="ctr">
              <a:normAutofit/>
              <a:scene3d>
                <a:camera prst="orthographicFront"/>
                <a:lightRig rig="threePt" dir="t"/>
              </a:scene3d>
              <a:sp3d>
                <a:contourClr>
                  <a:srgbClr val="FFFFFF"/>
                </a:contourClr>
              </a:sp3d>
            </a:bodyPr>
            <a:lstStyle/>
            <a:p>
              <a:pPr algn="ctr">
                <a:defRPr/>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45" name="圆角矩形 2"/>
            <p:cNvSpPr/>
            <p:nvPr>
              <p:custDataLst>
                <p:tags r:id="rId20"/>
              </p:custDataLst>
            </p:nvPr>
          </p:nvSpPr>
          <p:spPr>
            <a:xfrm>
              <a:off x="127" y="2287"/>
              <a:ext cx="6178" cy="1015"/>
            </a:xfrm>
            <a:prstGeom prst="roundRect">
              <a:avLst>
                <a:gd name="adj" fmla="val 50000"/>
              </a:avLst>
            </a:prstGeom>
            <a:solidFill>
              <a:sysClr val="window" lastClr="FFFFFF"/>
            </a:solidFill>
            <a:ln w="38100" cap="flat" cmpd="sng" algn="ctr">
              <a:solidFill>
                <a:srgbClr val="1F74AD"/>
              </a:solidFill>
              <a:prstDash val="solid"/>
              <a:miter lim="800000"/>
            </a:ln>
            <a:effectLst/>
          </p:spPr>
          <p:txBody>
            <a:bodyPr rtlCol="0" anchor="ctr">
              <a:normAutofit/>
            </a:bodyPr>
            <a:lstStyle/>
            <a:p>
              <a:pPr>
                <a:lnSpc>
                  <a:spcPct val="120000"/>
                </a:lnSpc>
              </a:pPr>
              <a:endParaRPr lang="zh-CN" altLang="en-US" sz="1500" kern="0" spc="225" dirty="0">
                <a:solidFill>
                  <a:srgbClr val="000000"/>
                </a:solidFill>
                <a:latin typeface="微软雅黑" panose="020B0503020204020204" charset="-122"/>
                <a:ea typeface="微软雅黑" panose="020B0503020204020204" charset="-122"/>
              </a:endParaRPr>
            </a:p>
          </p:txBody>
        </p:sp>
        <p:sp>
          <p:nvSpPr>
            <p:cNvPr id="46" name="椭圆 45"/>
            <p:cNvSpPr/>
            <p:nvPr>
              <p:custDataLst>
                <p:tags r:id="rId21"/>
              </p:custDataLst>
            </p:nvPr>
          </p:nvSpPr>
          <p:spPr>
            <a:xfrm>
              <a:off x="5262" y="2287"/>
              <a:ext cx="1042" cy="1015"/>
            </a:xfrm>
            <a:prstGeom prst="ellipse">
              <a:avLst/>
            </a:prstGeom>
            <a:solidFill>
              <a:sysClr val="window" lastClr="FFFFFF"/>
            </a:solidFill>
            <a:ln w="38100" cap="flat" cmpd="sng" algn="ctr">
              <a:solidFill>
                <a:srgbClr val="1F74AD"/>
              </a:solidFill>
              <a:prstDash val="solid"/>
              <a:miter lim="800000"/>
            </a:ln>
            <a:effectLst/>
          </p:spPr>
          <p:txBody>
            <a:bodyPr rtlCol="0" anchor="ctr">
              <a:normAutofit/>
            </a:bodyPr>
            <a:lstStyle/>
            <a:p>
              <a:pPr algn="ctr"/>
              <a:endParaRPr lang="zh-CN" altLang="en-US">
                <a:latin typeface="微软雅黑" panose="020B0503020204020204" charset="-122"/>
                <a:ea typeface="微软雅黑" panose="020B0503020204020204" charset="-122"/>
                <a:sym typeface="Arial" panose="020B0604020202020204" pitchFamily="34" charset="0"/>
              </a:endParaRPr>
            </a:p>
          </p:txBody>
        </p:sp>
        <p:sp>
          <p:nvSpPr>
            <p:cNvPr id="47" name="KSO_Shape"/>
            <p:cNvSpPr/>
            <p:nvPr>
              <p:custDataLst>
                <p:tags r:id="rId22"/>
              </p:custDataLst>
            </p:nvPr>
          </p:nvSpPr>
          <p:spPr bwMode="auto">
            <a:xfrm>
              <a:off x="5488" y="2491"/>
              <a:ext cx="590" cy="608"/>
            </a:xfrm>
            <a:custGeom>
              <a:avLst/>
              <a:gdLst>
                <a:gd name="T0" fmla="*/ 1395413 w 2219325"/>
                <a:gd name="T1" fmla="*/ 1938020 h 2219325"/>
                <a:gd name="T2" fmla="*/ 1388316 w 2219325"/>
                <a:gd name="T3" fmla="*/ 2002466 h 2219325"/>
                <a:gd name="T4" fmla="*/ 1670304 w 2219325"/>
                <a:gd name="T5" fmla="*/ 1858614 h 2219325"/>
                <a:gd name="T6" fmla="*/ 1150620 w 2219325"/>
                <a:gd name="T7" fmla="*/ 2015808 h 2219325"/>
                <a:gd name="T8" fmla="*/ 1286510 w 2219325"/>
                <a:gd name="T9" fmla="*/ 1931988 h 2219325"/>
                <a:gd name="T10" fmla="*/ 1400810 w 2219325"/>
                <a:gd name="T11" fmla="*/ 1758633 h 2219325"/>
                <a:gd name="T12" fmla="*/ 848360 w 2219325"/>
                <a:gd name="T13" fmla="*/ 1816418 h 2219325"/>
                <a:gd name="T14" fmla="*/ 969645 w 2219325"/>
                <a:gd name="T15" fmla="*/ 1966278 h 2219325"/>
                <a:gd name="T16" fmla="*/ 388339 w 2219325"/>
                <a:gd name="T17" fmla="*/ 1704282 h 2219325"/>
                <a:gd name="T18" fmla="*/ 625234 w 2219325"/>
                <a:gd name="T19" fmla="*/ 1909105 h 2219325"/>
                <a:gd name="T20" fmla="*/ 900095 w 2219325"/>
                <a:gd name="T21" fmla="*/ 2020749 h 2219325"/>
                <a:gd name="T22" fmla="*/ 793433 w 2219325"/>
                <a:gd name="T23" fmla="*/ 1894840 h 2219325"/>
                <a:gd name="T24" fmla="*/ 1611947 w 2219325"/>
                <a:gd name="T25" fmla="*/ 1244918 h 2219325"/>
                <a:gd name="T26" fmla="*/ 1898577 w 2219325"/>
                <a:gd name="T27" fmla="*/ 1613535 h 2219325"/>
                <a:gd name="T28" fmla="*/ 2016438 w 2219325"/>
                <a:gd name="T29" fmla="*/ 1342906 h 2219325"/>
                <a:gd name="T30" fmla="*/ 1464945 w 2219325"/>
                <a:gd name="T31" fmla="*/ 1588135 h 2219325"/>
                <a:gd name="T32" fmla="*/ 1527810 w 2219325"/>
                <a:gd name="T33" fmla="*/ 1182688 h 2219325"/>
                <a:gd name="T34" fmla="*/ 727393 w 2219325"/>
                <a:gd name="T35" fmla="*/ 1480820 h 2219325"/>
                <a:gd name="T36" fmla="*/ 185422 w 2219325"/>
                <a:gd name="T37" fmla="*/ 1251450 h 2219325"/>
                <a:gd name="T38" fmla="*/ 287674 w 2219325"/>
                <a:gd name="T39" fmla="*/ 1555032 h 2219325"/>
                <a:gd name="T40" fmla="*/ 619125 w 2219325"/>
                <a:gd name="T41" fmla="*/ 1365568 h 2219325"/>
                <a:gd name="T42" fmla="*/ 1581467 w 2219325"/>
                <a:gd name="T43" fmla="*/ 739458 h 2219325"/>
                <a:gd name="T44" fmla="*/ 2043430 w 2219325"/>
                <a:gd name="T45" fmla="*/ 1036784 h 2219325"/>
                <a:gd name="T46" fmla="*/ 1963406 w 2219325"/>
                <a:gd name="T47" fmla="*/ 723993 h 2219325"/>
                <a:gd name="T48" fmla="*/ 1522095 w 2219325"/>
                <a:gd name="T49" fmla="*/ 943928 h 2219325"/>
                <a:gd name="T50" fmla="*/ 762000 w 2219325"/>
                <a:gd name="T51" fmla="*/ 606108 h 2219325"/>
                <a:gd name="T52" fmla="*/ 692467 w 2219325"/>
                <a:gd name="T53" fmla="*/ 1005840 h 2219325"/>
                <a:gd name="T54" fmla="*/ 239406 w 2219325"/>
                <a:gd name="T55" fmla="*/ 765910 h 2219325"/>
                <a:gd name="T56" fmla="*/ 175580 w 2219325"/>
                <a:gd name="T57" fmla="*/ 1068705 h 2219325"/>
                <a:gd name="T58" fmla="*/ 649287 w 2219325"/>
                <a:gd name="T59" fmla="*/ 684848 h 2219325"/>
                <a:gd name="T60" fmla="*/ 1378267 w 2219325"/>
                <a:gd name="T61" fmla="*/ 416878 h 2219325"/>
                <a:gd name="T62" fmla="*/ 1258887 w 2219325"/>
                <a:gd name="T63" fmla="*/ 261303 h 2219325"/>
                <a:gd name="T64" fmla="*/ 1047750 w 2219325"/>
                <a:gd name="T65" fmla="*/ 209550 h 2219325"/>
                <a:gd name="T66" fmla="*/ 914400 w 2219325"/>
                <a:gd name="T67" fmla="*/ 307023 h 2219325"/>
                <a:gd name="T68" fmla="*/ 804545 w 2219325"/>
                <a:gd name="T69" fmla="*/ 491490 h 2219325"/>
                <a:gd name="T70" fmla="*/ 725264 w 2219325"/>
                <a:gd name="T71" fmla="*/ 255919 h 2219325"/>
                <a:gd name="T72" fmla="*/ 464869 w 2219325"/>
                <a:gd name="T73" fmla="*/ 431844 h 2219325"/>
                <a:gd name="T74" fmla="*/ 779145 w 2219325"/>
                <a:gd name="T75" fmla="*/ 348298 h 2219325"/>
                <a:gd name="T76" fmla="*/ 889635 w 2219325"/>
                <a:gd name="T77" fmla="*/ 207963 h 2219325"/>
                <a:gd name="T78" fmla="*/ 1403033 w 2219325"/>
                <a:gd name="T79" fmla="*/ 291783 h 2219325"/>
                <a:gd name="T80" fmla="*/ 1832574 w 2219325"/>
                <a:gd name="T81" fmla="*/ 513773 h 2219325"/>
                <a:gd name="T82" fmla="*/ 1595679 w 2219325"/>
                <a:gd name="T83" fmla="*/ 308950 h 2219325"/>
                <a:gd name="T84" fmla="*/ 1315730 w 2219325"/>
                <a:gd name="T85" fmla="*/ 196178 h 2219325"/>
                <a:gd name="T86" fmla="*/ 1465580 w 2219325"/>
                <a:gd name="T87" fmla="*/ 58420 h 2219325"/>
                <a:gd name="T88" fmla="*/ 1794510 w 2219325"/>
                <a:gd name="T89" fmla="*/ 236855 h 2219325"/>
                <a:gd name="T90" fmla="*/ 2044383 w 2219325"/>
                <a:gd name="T91" fmla="*/ 511493 h 2219325"/>
                <a:gd name="T92" fmla="*/ 2190750 w 2219325"/>
                <a:gd name="T93" fmla="*/ 859473 h 2219325"/>
                <a:gd name="T94" fmla="*/ 2210435 w 2219325"/>
                <a:gd name="T95" fmla="*/ 1250950 h 2219325"/>
                <a:gd name="T96" fmla="*/ 2097723 w 2219325"/>
                <a:gd name="T97" fmla="*/ 1614805 h 2219325"/>
                <a:gd name="T98" fmla="*/ 1875473 w 2219325"/>
                <a:gd name="T99" fmla="*/ 1913255 h 2219325"/>
                <a:gd name="T100" fmla="*/ 1566227 w 2219325"/>
                <a:gd name="T101" fmla="*/ 2121535 h 2219325"/>
                <a:gd name="T102" fmla="*/ 1195070 w 2219325"/>
                <a:gd name="T103" fmla="*/ 2215833 h 2219325"/>
                <a:gd name="T104" fmla="*/ 805815 w 2219325"/>
                <a:gd name="T105" fmla="*/ 2177098 h 2219325"/>
                <a:gd name="T106" fmla="*/ 467043 w 2219325"/>
                <a:gd name="T107" fmla="*/ 2014538 h 2219325"/>
                <a:gd name="T108" fmla="*/ 204787 w 2219325"/>
                <a:gd name="T109" fmla="*/ 1751965 h 2219325"/>
                <a:gd name="T110" fmla="*/ 42227 w 2219325"/>
                <a:gd name="T111" fmla="*/ 1413510 h 2219325"/>
                <a:gd name="T112" fmla="*/ 3175 w 2219325"/>
                <a:gd name="T113" fmla="*/ 1024255 h 2219325"/>
                <a:gd name="T114" fmla="*/ 97790 w 2219325"/>
                <a:gd name="T115" fmla="*/ 653098 h 2219325"/>
                <a:gd name="T116" fmla="*/ 306387 w 2219325"/>
                <a:gd name="T117" fmla="*/ 344488 h 2219325"/>
                <a:gd name="T118" fmla="*/ 604520 w 2219325"/>
                <a:gd name="T119" fmla="*/ 121603 h 2219325"/>
                <a:gd name="T120" fmla="*/ 968375 w 2219325"/>
                <a:gd name="T121" fmla="*/ 9208 h 2219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19325" h="2219325">
                  <a:moveTo>
                    <a:pt x="1522095" y="1695768"/>
                  </a:moveTo>
                  <a:lnTo>
                    <a:pt x="1510983" y="1725295"/>
                  </a:lnTo>
                  <a:lnTo>
                    <a:pt x="1499553" y="1754188"/>
                  </a:lnTo>
                  <a:lnTo>
                    <a:pt x="1487170" y="1781810"/>
                  </a:lnTo>
                  <a:lnTo>
                    <a:pt x="1474153" y="1808480"/>
                  </a:lnTo>
                  <a:lnTo>
                    <a:pt x="1461135" y="1834515"/>
                  </a:lnTo>
                  <a:lnTo>
                    <a:pt x="1447165" y="1859280"/>
                  </a:lnTo>
                  <a:lnTo>
                    <a:pt x="1439863" y="1871345"/>
                  </a:lnTo>
                  <a:lnTo>
                    <a:pt x="1432877" y="1883093"/>
                  </a:lnTo>
                  <a:lnTo>
                    <a:pt x="1425575" y="1894840"/>
                  </a:lnTo>
                  <a:lnTo>
                    <a:pt x="1417955" y="1905953"/>
                  </a:lnTo>
                  <a:lnTo>
                    <a:pt x="1410653" y="1917065"/>
                  </a:lnTo>
                  <a:lnTo>
                    <a:pt x="1403033" y="1927860"/>
                  </a:lnTo>
                  <a:lnTo>
                    <a:pt x="1395413" y="1938020"/>
                  </a:lnTo>
                  <a:lnTo>
                    <a:pt x="1387157" y="1948498"/>
                  </a:lnTo>
                  <a:lnTo>
                    <a:pt x="1379537" y="1958023"/>
                  </a:lnTo>
                  <a:lnTo>
                    <a:pt x="1371600" y="1967865"/>
                  </a:lnTo>
                  <a:lnTo>
                    <a:pt x="1363027" y="1977390"/>
                  </a:lnTo>
                  <a:lnTo>
                    <a:pt x="1355090" y="1986280"/>
                  </a:lnTo>
                  <a:lnTo>
                    <a:pt x="1346517" y="1994853"/>
                  </a:lnTo>
                  <a:lnTo>
                    <a:pt x="1337945" y="2003425"/>
                  </a:lnTo>
                  <a:lnTo>
                    <a:pt x="1329690" y="2011680"/>
                  </a:lnTo>
                  <a:lnTo>
                    <a:pt x="1320800" y="2019300"/>
                  </a:lnTo>
                  <a:lnTo>
                    <a:pt x="1318516" y="2021258"/>
                  </a:lnTo>
                  <a:lnTo>
                    <a:pt x="1321630" y="2020566"/>
                  </a:lnTo>
                  <a:lnTo>
                    <a:pt x="1344176" y="2015168"/>
                  </a:lnTo>
                  <a:lnTo>
                    <a:pt x="1366405" y="2008817"/>
                  </a:lnTo>
                  <a:lnTo>
                    <a:pt x="1388316" y="2002466"/>
                  </a:lnTo>
                  <a:lnTo>
                    <a:pt x="1410227" y="1995479"/>
                  </a:lnTo>
                  <a:lnTo>
                    <a:pt x="1431821" y="1987858"/>
                  </a:lnTo>
                  <a:lnTo>
                    <a:pt x="1453415" y="1979602"/>
                  </a:lnTo>
                  <a:lnTo>
                    <a:pt x="1474691" y="1971345"/>
                  </a:lnTo>
                  <a:lnTo>
                    <a:pt x="1495332" y="1962136"/>
                  </a:lnTo>
                  <a:lnTo>
                    <a:pt x="1515973" y="1952610"/>
                  </a:lnTo>
                  <a:lnTo>
                    <a:pt x="1536296" y="1942448"/>
                  </a:lnTo>
                  <a:lnTo>
                    <a:pt x="1556302" y="1931651"/>
                  </a:lnTo>
                  <a:lnTo>
                    <a:pt x="1575991" y="1920537"/>
                  </a:lnTo>
                  <a:lnTo>
                    <a:pt x="1595679" y="1909105"/>
                  </a:lnTo>
                  <a:lnTo>
                    <a:pt x="1614415" y="1897038"/>
                  </a:lnTo>
                  <a:lnTo>
                    <a:pt x="1633468" y="1884653"/>
                  </a:lnTo>
                  <a:lnTo>
                    <a:pt x="1652203" y="1872268"/>
                  </a:lnTo>
                  <a:lnTo>
                    <a:pt x="1670304" y="1858614"/>
                  </a:lnTo>
                  <a:lnTo>
                    <a:pt x="1687770" y="1845276"/>
                  </a:lnTo>
                  <a:lnTo>
                    <a:pt x="1705553" y="1830986"/>
                  </a:lnTo>
                  <a:lnTo>
                    <a:pt x="1722383" y="1816379"/>
                  </a:lnTo>
                  <a:lnTo>
                    <a:pt x="1739531" y="1801454"/>
                  </a:lnTo>
                  <a:lnTo>
                    <a:pt x="1756044" y="1786529"/>
                  </a:lnTo>
                  <a:lnTo>
                    <a:pt x="1771921" y="1770651"/>
                  </a:lnTo>
                  <a:lnTo>
                    <a:pt x="1787481" y="1754456"/>
                  </a:lnTo>
                  <a:lnTo>
                    <a:pt x="1802724" y="1737943"/>
                  </a:lnTo>
                  <a:lnTo>
                    <a:pt x="1817967" y="1721430"/>
                  </a:lnTo>
                  <a:lnTo>
                    <a:pt x="1832574" y="1704282"/>
                  </a:lnTo>
                  <a:lnTo>
                    <a:pt x="1839112" y="1695768"/>
                  </a:lnTo>
                  <a:lnTo>
                    <a:pt x="1522095" y="1695768"/>
                  </a:lnTo>
                  <a:close/>
                  <a:moveTo>
                    <a:pt x="1150620" y="1695768"/>
                  </a:moveTo>
                  <a:lnTo>
                    <a:pt x="1150620" y="2015808"/>
                  </a:lnTo>
                  <a:lnTo>
                    <a:pt x="1160780" y="2012950"/>
                  </a:lnTo>
                  <a:lnTo>
                    <a:pt x="1170940" y="2010093"/>
                  </a:lnTo>
                  <a:lnTo>
                    <a:pt x="1181100" y="2006600"/>
                  </a:lnTo>
                  <a:lnTo>
                    <a:pt x="1191260" y="2002155"/>
                  </a:lnTo>
                  <a:lnTo>
                    <a:pt x="1201103" y="1997393"/>
                  </a:lnTo>
                  <a:lnTo>
                    <a:pt x="1210945" y="1992313"/>
                  </a:lnTo>
                  <a:lnTo>
                    <a:pt x="1220787" y="1986598"/>
                  </a:lnTo>
                  <a:lnTo>
                    <a:pt x="1230313" y="1979930"/>
                  </a:lnTo>
                  <a:lnTo>
                    <a:pt x="1240155" y="1973580"/>
                  </a:lnTo>
                  <a:lnTo>
                    <a:pt x="1249680" y="1966278"/>
                  </a:lnTo>
                  <a:lnTo>
                    <a:pt x="1258887" y="1958340"/>
                  </a:lnTo>
                  <a:lnTo>
                    <a:pt x="1268095" y="1950085"/>
                  </a:lnTo>
                  <a:lnTo>
                    <a:pt x="1277303" y="1941195"/>
                  </a:lnTo>
                  <a:lnTo>
                    <a:pt x="1286510" y="1931988"/>
                  </a:lnTo>
                  <a:lnTo>
                    <a:pt x="1295400" y="1922463"/>
                  </a:lnTo>
                  <a:lnTo>
                    <a:pt x="1304607" y="1912303"/>
                  </a:lnTo>
                  <a:lnTo>
                    <a:pt x="1313180" y="1902143"/>
                  </a:lnTo>
                  <a:lnTo>
                    <a:pt x="1321753" y="1890713"/>
                  </a:lnTo>
                  <a:lnTo>
                    <a:pt x="1330325" y="1879283"/>
                  </a:lnTo>
                  <a:lnTo>
                    <a:pt x="1338897" y="1867853"/>
                  </a:lnTo>
                  <a:lnTo>
                    <a:pt x="1346835" y="1855470"/>
                  </a:lnTo>
                  <a:lnTo>
                    <a:pt x="1355090" y="1842770"/>
                  </a:lnTo>
                  <a:lnTo>
                    <a:pt x="1363027" y="1829753"/>
                  </a:lnTo>
                  <a:lnTo>
                    <a:pt x="1370647" y="1816418"/>
                  </a:lnTo>
                  <a:lnTo>
                    <a:pt x="1378267" y="1802448"/>
                  </a:lnTo>
                  <a:lnTo>
                    <a:pt x="1386205" y="1788160"/>
                  </a:lnTo>
                  <a:lnTo>
                    <a:pt x="1393507" y="1773555"/>
                  </a:lnTo>
                  <a:lnTo>
                    <a:pt x="1400810" y="1758633"/>
                  </a:lnTo>
                  <a:lnTo>
                    <a:pt x="1407477" y="1743710"/>
                  </a:lnTo>
                  <a:lnTo>
                    <a:pt x="1414463" y="1727835"/>
                  </a:lnTo>
                  <a:lnTo>
                    <a:pt x="1421447" y="1711643"/>
                  </a:lnTo>
                  <a:lnTo>
                    <a:pt x="1428115" y="1695768"/>
                  </a:lnTo>
                  <a:lnTo>
                    <a:pt x="1150620" y="1695768"/>
                  </a:lnTo>
                  <a:close/>
                  <a:moveTo>
                    <a:pt x="791210" y="1695768"/>
                  </a:moveTo>
                  <a:lnTo>
                    <a:pt x="797560" y="1711643"/>
                  </a:lnTo>
                  <a:lnTo>
                    <a:pt x="804545" y="1727835"/>
                  </a:lnTo>
                  <a:lnTo>
                    <a:pt x="811213" y="1743710"/>
                  </a:lnTo>
                  <a:lnTo>
                    <a:pt x="818515" y="1758633"/>
                  </a:lnTo>
                  <a:lnTo>
                    <a:pt x="825817" y="1773555"/>
                  </a:lnTo>
                  <a:lnTo>
                    <a:pt x="833120" y="1788160"/>
                  </a:lnTo>
                  <a:lnTo>
                    <a:pt x="840740" y="1802448"/>
                  </a:lnTo>
                  <a:lnTo>
                    <a:pt x="848360" y="1816418"/>
                  </a:lnTo>
                  <a:lnTo>
                    <a:pt x="855980" y="1829753"/>
                  </a:lnTo>
                  <a:lnTo>
                    <a:pt x="864235" y="1842770"/>
                  </a:lnTo>
                  <a:lnTo>
                    <a:pt x="872173" y="1855470"/>
                  </a:lnTo>
                  <a:lnTo>
                    <a:pt x="880427" y="1867853"/>
                  </a:lnTo>
                  <a:lnTo>
                    <a:pt x="888683" y="1879283"/>
                  </a:lnTo>
                  <a:lnTo>
                    <a:pt x="897255" y="1890713"/>
                  </a:lnTo>
                  <a:lnTo>
                    <a:pt x="906145" y="1902143"/>
                  </a:lnTo>
                  <a:lnTo>
                    <a:pt x="914400" y="1912303"/>
                  </a:lnTo>
                  <a:lnTo>
                    <a:pt x="923290" y="1922463"/>
                  </a:lnTo>
                  <a:lnTo>
                    <a:pt x="932497" y="1931988"/>
                  </a:lnTo>
                  <a:lnTo>
                    <a:pt x="941387" y="1941195"/>
                  </a:lnTo>
                  <a:lnTo>
                    <a:pt x="950595" y="1950085"/>
                  </a:lnTo>
                  <a:lnTo>
                    <a:pt x="960120" y="1958340"/>
                  </a:lnTo>
                  <a:lnTo>
                    <a:pt x="969645" y="1966278"/>
                  </a:lnTo>
                  <a:lnTo>
                    <a:pt x="979170" y="1973580"/>
                  </a:lnTo>
                  <a:lnTo>
                    <a:pt x="988695" y="1979930"/>
                  </a:lnTo>
                  <a:lnTo>
                    <a:pt x="998220" y="1986598"/>
                  </a:lnTo>
                  <a:lnTo>
                    <a:pt x="1008380" y="1992313"/>
                  </a:lnTo>
                  <a:lnTo>
                    <a:pt x="1017905" y="1997393"/>
                  </a:lnTo>
                  <a:lnTo>
                    <a:pt x="1027747" y="2002155"/>
                  </a:lnTo>
                  <a:lnTo>
                    <a:pt x="1037907" y="2006600"/>
                  </a:lnTo>
                  <a:lnTo>
                    <a:pt x="1047750" y="2010093"/>
                  </a:lnTo>
                  <a:lnTo>
                    <a:pt x="1058227" y="2012950"/>
                  </a:lnTo>
                  <a:lnTo>
                    <a:pt x="1068705" y="2015808"/>
                  </a:lnTo>
                  <a:lnTo>
                    <a:pt x="1068705" y="1695768"/>
                  </a:lnTo>
                  <a:lnTo>
                    <a:pt x="791210" y="1695768"/>
                  </a:lnTo>
                  <a:close/>
                  <a:moveTo>
                    <a:pt x="381497" y="1695768"/>
                  </a:moveTo>
                  <a:lnTo>
                    <a:pt x="388339" y="1704282"/>
                  </a:lnTo>
                  <a:lnTo>
                    <a:pt x="402946" y="1721430"/>
                  </a:lnTo>
                  <a:lnTo>
                    <a:pt x="417871" y="1737943"/>
                  </a:lnTo>
                  <a:lnTo>
                    <a:pt x="432796" y="1754456"/>
                  </a:lnTo>
                  <a:lnTo>
                    <a:pt x="448674" y="1770651"/>
                  </a:lnTo>
                  <a:lnTo>
                    <a:pt x="464869" y="1786529"/>
                  </a:lnTo>
                  <a:lnTo>
                    <a:pt x="481382" y="1801454"/>
                  </a:lnTo>
                  <a:lnTo>
                    <a:pt x="497895" y="1816379"/>
                  </a:lnTo>
                  <a:lnTo>
                    <a:pt x="515043" y="1830986"/>
                  </a:lnTo>
                  <a:lnTo>
                    <a:pt x="532826" y="1845276"/>
                  </a:lnTo>
                  <a:lnTo>
                    <a:pt x="550609" y="1858614"/>
                  </a:lnTo>
                  <a:lnTo>
                    <a:pt x="568709" y="1872268"/>
                  </a:lnTo>
                  <a:lnTo>
                    <a:pt x="587128" y="1884653"/>
                  </a:lnTo>
                  <a:lnTo>
                    <a:pt x="605863" y="1897038"/>
                  </a:lnTo>
                  <a:lnTo>
                    <a:pt x="625234" y="1909105"/>
                  </a:lnTo>
                  <a:lnTo>
                    <a:pt x="644605" y="1920537"/>
                  </a:lnTo>
                  <a:lnTo>
                    <a:pt x="664293" y="1931651"/>
                  </a:lnTo>
                  <a:lnTo>
                    <a:pt x="684299" y="1942448"/>
                  </a:lnTo>
                  <a:lnTo>
                    <a:pt x="704623" y="1952610"/>
                  </a:lnTo>
                  <a:lnTo>
                    <a:pt x="725264" y="1962136"/>
                  </a:lnTo>
                  <a:lnTo>
                    <a:pt x="746222" y="1971345"/>
                  </a:lnTo>
                  <a:lnTo>
                    <a:pt x="767181" y="1979602"/>
                  </a:lnTo>
                  <a:lnTo>
                    <a:pt x="788457" y="1987858"/>
                  </a:lnTo>
                  <a:lnTo>
                    <a:pt x="810368" y="1995479"/>
                  </a:lnTo>
                  <a:lnTo>
                    <a:pt x="832279" y="2002466"/>
                  </a:lnTo>
                  <a:lnTo>
                    <a:pt x="854190" y="2008817"/>
                  </a:lnTo>
                  <a:lnTo>
                    <a:pt x="876419" y="2015168"/>
                  </a:lnTo>
                  <a:lnTo>
                    <a:pt x="899283" y="2020566"/>
                  </a:lnTo>
                  <a:lnTo>
                    <a:pt x="900095" y="2020749"/>
                  </a:lnTo>
                  <a:lnTo>
                    <a:pt x="898525" y="2019300"/>
                  </a:lnTo>
                  <a:lnTo>
                    <a:pt x="889635" y="2011680"/>
                  </a:lnTo>
                  <a:lnTo>
                    <a:pt x="881063" y="2003425"/>
                  </a:lnTo>
                  <a:lnTo>
                    <a:pt x="872490" y="1994853"/>
                  </a:lnTo>
                  <a:lnTo>
                    <a:pt x="864235" y="1986280"/>
                  </a:lnTo>
                  <a:lnTo>
                    <a:pt x="855980" y="1977390"/>
                  </a:lnTo>
                  <a:lnTo>
                    <a:pt x="847725" y="1967865"/>
                  </a:lnTo>
                  <a:lnTo>
                    <a:pt x="839470" y="1958023"/>
                  </a:lnTo>
                  <a:lnTo>
                    <a:pt x="831850" y="1948498"/>
                  </a:lnTo>
                  <a:lnTo>
                    <a:pt x="823913" y="1938020"/>
                  </a:lnTo>
                  <a:lnTo>
                    <a:pt x="816293" y="1927860"/>
                  </a:lnTo>
                  <a:lnTo>
                    <a:pt x="808355" y="1917065"/>
                  </a:lnTo>
                  <a:lnTo>
                    <a:pt x="801053" y="1905953"/>
                  </a:lnTo>
                  <a:lnTo>
                    <a:pt x="793433" y="1894840"/>
                  </a:lnTo>
                  <a:lnTo>
                    <a:pt x="786130" y="1883093"/>
                  </a:lnTo>
                  <a:lnTo>
                    <a:pt x="779145" y="1871345"/>
                  </a:lnTo>
                  <a:lnTo>
                    <a:pt x="771843" y="1859280"/>
                  </a:lnTo>
                  <a:lnTo>
                    <a:pt x="758190" y="1834515"/>
                  </a:lnTo>
                  <a:lnTo>
                    <a:pt x="745173" y="1808480"/>
                  </a:lnTo>
                  <a:lnTo>
                    <a:pt x="731837" y="1781810"/>
                  </a:lnTo>
                  <a:lnTo>
                    <a:pt x="719773" y="1754188"/>
                  </a:lnTo>
                  <a:lnTo>
                    <a:pt x="708025" y="1725295"/>
                  </a:lnTo>
                  <a:lnTo>
                    <a:pt x="696913" y="1695768"/>
                  </a:lnTo>
                  <a:lnTo>
                    <a:pt x="381497" y="1695768"/>
                  </a:lnTo>
                  <a:close/>
                  <a:moveTo>
                    <a:pt x="1615757" y="1150938"/>
                  </a:moveTo>
                  <a:lnTo>
                    <a:pt x="1615123" y="1182688"/>
                  </a:lnTo>
                  <a:lnTo>
                    <a:pt x="1613535" y="1213803"/>
                  </a:lnTo>
                  <a:lnTo>
                    <a:pt x="1611947" y="1244918"/>
                  </a:lnTo>
                  <a:lnTo>
                    <a:pt x="1609725" y="1275715"/>
                  </a:lnTo>
                  <a:lnTo>
                    <a:pt x="1607185" y="1305878"/>
                  </a:lnTo>
                  <a:lnTo>
                    <a:pt x="1603693" y="1336040"/>
                  </a:lnTo>
                  <a:lnTo>
                    <a:pt x="1600200" y="1365568"/>
                  </a:lnTo>
                  <a:lnTo>
                    <a:pt x="1596073" y="1394778"/>
                  </a:lnTo>
                  <a:lnTo>
                    <a:pt x="1591627" y="1423670"/>
                  </a:lnTo>
                  <a:lnTo>
                    <a:pt x="1586547" y="1451928"/>
                  </a:lnTo>
                  <a:lnTo>
                    <a:pt x="1581467" y="1479868"/>
                  </a:lnTo>
                  <a:lnTo>
                    <a:pt x="1576070" y="1507808"/>
                  </a:lnTo>
                  <a:lnTo>
                    <a:pt x="1569720" y="1534478"/>
                  </a:lnTo>
                  <a:lnTo>
                    <a:pt x="1563370" y="1561465"/>
                  </a:lnTo>
                  <a:lnTo>
                    <a:pt x="1556385" y="1587500"/>
                  </a:lnTo>
                  <a:lnTo>
                    <a:pt x="1549083" y="1613535"/>
                  </a:lnTo>
                  <a:lnTo>
                    <a:pt x="1898577" y="1613535"/>
                  </a:lnTo>
                  <a:lnTo>
                    <a:pt x="1898625" y="1613462"/>
                  </a:lnTo>
                  <a:lnTo>
                    <a:pt x="1910375" y="1594091"/>
                  </a:lnTo>
                  <a:lnTo>
                    <a:pt x="1922124" y="1574720"/>
                  </a:lnTo>
                  <a:lnTo>
                    <a:pt x="1933239" y="1555032"/>
                  </a:lnTo>
                  <a:lnTo>
                    <a:pt x="1943401" y="1535026"/>
                  </a:lnTo>
                  <a:lnTo>
                    <a:pt x="1953880" y="1514703"/>
                  </a:lnTo>
                  <a:lnTo>
                    <a:pt x="1963406" y="1493744"/>
                  </a:lnTo>
                  <a:lnTo>
                    <a:pt x="1972298" y="1473103"/>
                  </a:lnTo>
                  <a:lnTo>
                    <a:pt x="1981189" y="1452145"/>
                  </a:lnTo>
                  <a:lnTo>
                    <a:pt x="1989128" y="1430868"/>
                  </a:lnTo>
                  <a:lnTo>
                    <a:pt x="1997067" y="1408957"/>
                  </a:lnTo>
                  <a:lnTo>
                    <a:pt x="2003736" y="1387364"/>
                  </a:lnTo>
                  <a:lnTo>
                    <a:pt x="2010404" y="1365135"/>
                  </a:lnTo>
                  <a:lnTo>
                    <a:pt x="2016438" y="1342906"/>
                  </a:lnTo>
                  <a:lnTo>
                    <a:pt x="2021836" y="1320042"/>
                  </a:lnTo>
                  <a:lnTo>
                    <a:pt x="2026917" y="1297496"/>
                  </a:lnTo>
                  <a:lnTo>
                    <a:pt x="2031681" y="1274949"/>
                  </a:lnTo>
                  <a:lnTo>
                    <a:pt x="2035491" y="1251450"/>
                  </a:lnTo>
                  <a:lnTo>
                    <a:pt x="2038349" y="1228269"/>
                  </a:lnTo>
                  <a:lnTo>
                    <a:pt x="2041207" y="1204770"/>
                  </a:lnTo>
                  <a:lnTo>
                    <a:pt x="2043430" y="1180953"/>
                  </a:lnTo>
                  <a:lnTo>
                    <a:pt x="2044700" y="1157137"/>
                  </a:lnTo>
                  <a:lnTo>
                    <a:pt x="2044945" y="1150938"/>
                  </a:lnTo>
                  <a:lnTo>
                    <a:pt x="1615757" y="1150938"/>
                  </a:lnTo>
                  <a:close/>
                  <a:moveTo>
                    <a:pt x="1150620" y="1150938"/>
                  </a:moveTo>
                  <a:lnTo>
                    <a:pt x="1150620" y="1613535"/>
                  </a:lnTo>
                  <a:lnTo>
                    <a:pt x="1456690" y="1613535"/>
                  </a:lnTo>
                  <a:lnTo>
                    <a:pt x="1464945" y="1588135"/>
                  </a:lnTo>
                  <a:lnTo>
                    <a:pt x="1472247" y="1561783"/>
                  </a:lnTo>
                  <a:lnTo>
                    <a:pt x="1479233" y="1535430"/>
                  </a:lnTo>
                  <a:lnTo>
                    <a:pt x="1485583" y="1508125"/>
                  </a:lnTo>
                  <a:lnTo>
                    <a:pt x="1491615" y="1480820"/>
                  </a:lnTo>
                  <a:lnTo>
                    <a:pt x="1497013" y="1452880"/>
                  </a:lnTo>
                  <a:lnTo>
                    <a:pt x="1502410" y="1423988"/>
                  </a:lnTo>
                  <a:lnTo>
                    <a:pt x="1507490" y="1395095"/>
                  </a:lnTo>
                  <a:lnTo>
                    <a:pt x="1511617" y="1365885"/>
                  </a:lnTo>
                  <a:lnTo>
                    <a:pt x="1515745" y="1336358"/>
                  </a:lnTo>
                  <a:lnTo>
                    <a:pt x="1518920" y="1305878"/>
                  </a:lnTo>
                  <a:lnTo>
                    <a:pt x="1522095" y="1275715"/>
                  </a:lnTo>
                  <a:lnTo>
                    <a:pt x="1524317" y="1244918"/>
                  </a:lnTo>
                  <a:lnTo>
                    <a:pt x="1526857" y="1213803"/>
                  </a:lnTo>
                  <a:lnTo>
                    <a:pt x="1527810" y="1182688"/>
                  </a:lnTo>
                  <a:lnTo>
                    <a:pt x="1529080" y="1150938"/>
                  </a:lnTo>
                  <a:lnTo>
                    <a:pt x="1150620" y="1150938"/>
                  </a:lnTo>
                  <a:close/>
                  <a:moveTo>
                    <a:pt x="690245" y="1150938"/>
                  </a:moveTo>
                  <a:lnTo>
                    <a:pt x="691197" y="1182688"/>
                  </a:lnTo>
                  <a:lnTo>
                    <a:pt x="692467" y="1213803"/>
                  </a:lnTo>
                  <a:lnTo>
                    <a:pt x="694690" y="1244918"/>
                  </a:lnTo>
                  <a:lnTo>
                    <a:pt x="696913" y="1275715"/>
                  </a:lnTo>
                  <a:lnTo>
                    <a:pt x="700087" y="1305878"/>
                  </a:lnTo>
                  <a:lnTo>
                    <a:pt x="703580" y="1336358"/>
                  </a:lnTo>
                  <a:lnTo>
                    <a:pt x="707390" y="1365885"/>
                  </a:lnTo>
                  <a:lnTo>
                    <a:pt x="711517" y="1395095"/>
                  </a:lnTo>
                  <a:lnTo>
                    <a:pt x="716597" y="1423988"/>
                  </a:lnTo>
                  <a:lnTo>
                    <a:pt x="721677" y="1452880"/>
                  </a:lnTo>
                  <a:lnTo>
                    <a:pt x="727393" y="1480820"/>
                  </a:lnTo>
                  <a:lnTo>
                    <a:pt x="733425" y="1508125"/>
                  </a:lnTo>
                  <a:lnTo>
                    <a:pt x="740093" y="1535430"/>
                  </a:lnTo>
                  <a:lnTo>
                    <a:pt x="747077" y="1561783"/>
                  </a:lnTo>
                  <a:lnTo>
                    <a:pt x="754380" y="1588135"/>
                  </a:lnTo>
                  <a:lnTo>
                    <a:pt x="762000" y="1613535"/>
                  </a:lnTo>
                  <a:lnTo>
                    <a:pt x="1068705" y="1613535"/>
                  </a:lnTo>
                  <a:lnTo>
                    <a:pt x="1068705" y="1150938"/>
                  </a:lnTo>
                  <a:lnTo>
                    <a:pt x="690245" y="1150938"/>
                  </a:lnTo>
                  <a:close/>
                  <a:moveTo>
                    <a:pt x="175650" y="1150938"/>
                  </a:moveTo>
                  <a:lnTo>
                    <a:pt x="175895" y="1157137"/>
                  </a:lnTo>
                  <a:lnTo>
                    <a:pt x="177165" y="1180953"/>
                  </a:lnTo>
                  <a:lnTo>
                    <a:pt x="179706" y="1204770"/>
                  </a:lnTo>
                  <a:lnTo>
                    <a:pt x="182246" y="1228269"/>
                  </a:lnTo>
                  <a:lnTo>
                    <a:pt x="185422" y="1251450"/>
                  </a:lnTo>
                  <a:lnTo>
                    <a:pt x="189232" y="1274949"/>
                  </a:lnTo>
                  <a:lnTo>
                    <a:pt x="193678" y="1297496"/>
                  </a:lnTo>
                  <a:lnTo>
                    <a:pt x="198759" y="1320042"/>
                  </a:lnTo>
                  <a:lnTo>
                    <a:pt x="204158" y="1342906"/>
                  </a:lnTo>
                  <a:lnTo>
                    <a:pt x="210191" y="1365135"/>
                  </a:lnTo>
                  <a:lnTo>
                    <a:pt x="216860" y="1387364"/>
                  </a:lnTo>
                  <a:lnTo>
                    <a:pt x="223846" y="1408957"/>
                  </a:lnTo>
                  <a:lnTo>
                    <a:pt x="231467" y="1430868"/>
                  </a:lnTo>
                  <a:lnTo>
                    <a:pt x="239406" y="1452145"/>
                  </a:lnTo>
                  <a:lnTo>
                    <a:pt x="248298" y="1473103"/>
                  </a:lnTo>
                  <a:lnTo>
                    <a:pt x="257189" y="1493744"/>
                  </a:lnTo>
                  <a:lnTo>
                    <a:pt x="266716" y="1514703"/>
                  </a:lnTo>
                  <a:lnTo>
                    <a:pt x="277195" y="1535026"/>
                  </a:lnTo>
                  <a:lnTo>
                    <a:pt x="287674" y="1555032"/>
                  </a:lnTo>
                  <a:lnTo>
                    <a:pt x="298789" y="1574720"/>
                  </a:lnTo>
                  <a:lnTo>
                    <a:pt x="310221" y="1594091"/>
                  </a:lnTo>
                  <a:lnTo>
                    <a:pt x="322288" y="1613462"/>
                  </a:lnTo>
                  <a:lnTo>
                    <a:pt x="322335" y="1613535"/>
                  </a:lnTo>
                  <a:lnTo>
                    <a:pt x="670243" y="1613535"/>
                  </a:lnTo>
                  <a:lnTo>
                    <a:pt x="662940" y="1587500"/>
                  </a:lnTo>
                  <a:lnTo>
                    <a:pt x="655955" y="1561465"/>
                  </a:lnTo>
                  <a:lnTo>
                    <a:pt x="649287" y="1534478"/>
                  </a:lnTo>
                  <a:lnTo>
                    <a:pt x="643255" y="1507808"/>
                  </a:lnTo>
                  <a:lnTo>
                    <a:pt x="637540" y="1479868"/>
                  </a:lnTo>
                  <a:lnTo>
                    <a:pt x="632460" y="1451928"/>
                  </a:lnTo>
                  <a:lnTo>
                    <a:pt x="627380" y="1423670"/>
                  </a:lnTo>
                  <a:lnTo>
                    <a:pt x="622935" y="1394778"/>
                  </a:lnTo>
                  <a:lnTo>
                    <a:pt x="619125" y="1365568"/>
                  </a:lnTo>
                  <a:lnTo>
                    <a:pt x="614997" y="1336040"/>
                  </a:lnTo>
                  <a:lnTo>
                    <a:pt x="612140" y="1305878"/>
                  </a:lnTo>
                  <a:lnTo>
                    <a:pt x="609283" y="1275715"/>
                  </a:lnTo>
                  <a:lnTo>
                    <a:pt x="607060" y="1244918"/>
                  </a:lnTo>
                  <a:lnTo>
                    <a:pt x="605155" y="1213803"/>
                  </a:lnTo>
                  <a:lnTo>
                    <a:pt x="603885" y="1182688"/>
                  </a:lnTo>
                  <a:lnTo>
                    <a:pt x="603250" y="1150938"/>
                  </a:lnTo>
                  <a:lnTo>
                    <a:pt x="175650" y="1150938"/>
                  </a:lnTo>
                  <a:close/>
                  <a:moveTo>
                    <a:pt x="1549083" y="606108"/>
                  </a:moveTo>
                  <a:lnTo>
                    <a:pt x="1556385" y="631825"/>
                  </a:lnTo>
                  <a:lnTo>
                    <a:pt x="1563370" y="657860"/>
                  </a:lnTo>
                  <a:lnTo>
                    <a:pt x="1569720" y="684848"/>
                  </a:lnTo>
                  <a:lnTo>
                    <a:pt x="1576070" y="712153"/>
                  </a:lnTo>
                  <a:lnTo>
                    <a:pt x="1581467" y="739458"/>
                  </a:lnTo>
                  <a:lnTo>
                    <a:pt x="1586547" y="767398"/>
                  </a:lnTo>
                  <a:lnTo>
                    <a:pt x="1591627" y="795973"/>
                  </a:lnTo>
                  <a:lnTo>
                    <a:pt x="1596073" y="824865"/>
                  </a:lnTo>
                  <a:lnTo>
                    <a:pt x="1600200" y="854393"/>
                  </a:lnTo>
                  <a:lnTo>
                    <a:pt x="1603693" y="883920"/>
                  </a:lnTo>
                  <a:lnTo>
                    <a:pt x="1607185" y="914083"/>
                  </a:lnTo>
                  <a:lnTo>
                    <a:pt x="1609725" y="944245"/>
                  </a:lnTo>
                  <a:lnTo>
                    <a:pt x="1611947" y="974725"/>
                  </a:lnTo>
                  <a:lnTo>
                    <a:pt x="1613535" y="1005840"/>
                  </a:lnTo>
                  <a:lnTo>
                    <a:pt x="1615123" y="1036955"/>
                  </a:lnTo>
                  <a:lnTo>
                    <a:pt x="1615757" y="1068705"/>
                  </a:lnTo>
                  <a:lnTo>
                    <a:pt x="2045016" y="1068705"/>
                  </a:lnTo>
                  <a:lnTo>
                    <a:pt x="2044700" y="1060601"/>
                  </a:lnTo>
                  <a:lnTo>
                    <a:pt x="2043430" y="1036784"/>
                  </a:lnTo>
                  <a:lnTo>
                    <a:pt x="2041207" y="1013285"/>
                  </a:lnTo>
                  <a:lnTo>
                    <a:pt x="2038349" y="990104"/>
                  </a:lnTo>
                  <a:lnTo>
                    <a:pt x="2035491" y="966605"/>
                  </a:lnTo>
                  <a:lnTo>
                    <a:pt x="2031681" y="943423"/>
                  </a:lnTo>
                  <a:lnTo>
                    <a:pt x="2026917" y="920559"/>
                  </a:lnTo>
                  <a:lnTo>
                    <a:pt x="2021836" y="897695"/>
                  </a:lnTo>
                  <a:lnTo>
                    <a:pt x="2016438" y="875149"/>
                  </a:lnTo>
                  <a:lnTo>
                    <a:pt x="2010404" y="852920"/>
                  </a:lnTo>
                  <a:lnTo>
                    <a:pt x="2003736" y="831009"/>
                  </a:lnTo>
                  <a:lnTo>
                    <a:pt x="1997067" y="809098"/>
                  </a:lnTo>
                  <a:lnTo>
                    <a:pt x="1989128" y="787504"/>
                  </a:lnTo>
                  <a:lnTo>
                    <a:pt x="1981189" y="765910"/>
                  </a:lnTo>
                  <a:lnTo>
                    <a:pt x="1972298" y="744634"/>
                  </a:lnTo>
                  <a:lnTo>
                    <a:pt x="1963406" y="723993"/>
                  </a:lnTo>
                  <a:lnTo>
                    <a:pt x="1953880" y="703352"/>
                  </a:lnTo>
                  <a:lnTo>
                    <a:pt x="1943401" y="683029"/>
                  </a:lnTo>
                  <a:lnTo>
                    <a:pt x="1933239" y="663023"/>
                  </a:lnTo>
                  <a:lnTo>
                    <a:pt x="1922124" y="643335"/>
                  </a:lnTo>
                  <a:lnTo>
                    <a:pt x="1910375" y="623646"/>
                  </a:lnTo>
                  <a:lnTo>
                    <a:pt x="1899375" y="606108"/>
                  </a:lnTo>
                  <a:lnTo>
                    <a:pt x="1549083" y="606108"/>
                  </a:lnTo>
                  <a:close/>
                  <a:moveTo>
                    <a:pt x="1150620" y="606108"/>
                  </a:moveTo>
                  <a:lnTo>
                    <a:pt x="1150620" y="1068705"/>
                  </a:lnTo>
                  <a:lnTo>
                    <a:pt x="1529080" y="1068705"/>
                  </a:lnTo>
                  <a:lnTo>
                    <a:pt x="1527810" y="1036955"/>
                  </a:lnTo>
                  <a:lnTo>
                    <a:pt x="1526857" y="1005840"/>
                  </a:lnTo>
                  <a:lnTo>
                    <a:pt x="1524317" y="974725"/>
                  </a:lnTo>
                  <a:lnTo>
                    <a:pt x="1522095" y="943928"/>
                  </a:lnTo>
                  <a:lnTo>
                    <a:pt x="1518920" y="913448"/>
                  </a:lnTo>
                  <a:lnTo>
                    <a:pt x="1515745" y="883603"/>
                  </a:lnTo>
                  <a:lnTo>
                    <a:pt x="1511617" y="853758"/>
                  </a:lnTo>
                  <a:lnTo>
                    <a:pt x="1507490" y="824548"/>
                  </a:lnTo>
                  <a:lnTo>
                    <a:pt x="1502410" y="795655"/>
                  </a:lnTo>
                  <a:lnTo>
                    <a:pt x="1497013" y="767080"/>
                  </a:lnTo>
                  <a:lnTo>
                    <a:pt x="1491615" y="739140"/>
                  </a:lnTo>
                  <a:lnTo>
                    <a:pt x="1485583" y="711518"/>
                  </a:lnTo>
                  <a:lnTo>
                    <a:pt x="1479233" y="684213"/>
                  </a:lnTo>
                  <a:lnTo>
                    <a:pt x="1472247" y="657543"/>
                  </a:lnTo>
                  <a:lnTo>
                    <a:pt x="1464945" y="631508"/>
                  </a:lnTo>
                  <a:lnTo>
                    <a:pt x="1456690" y="606108"/>
                  </a:lnTo>
                  <a:lnTo>
                    <a:pt x="1150620" y="606108"/>
                  </a:lnTo>
                  <a:close/>
                  <a:moveTo>
                    <a:pt x="762000" y="606108"/>
                  </a:moveTo>
                  <a:lnTo>
                    <a:pt x="754380" y="631508"/>
                  </a:lnTo>
                  <a:lnTo>
                    <a:pt x="747077" y="657543"/>
                  </a:lnTo>
                  <a:lnTo>
                    <a:pt x="740093" y="684213"/>
                  </a:lnTo>
                  <a:lnTo>
                    <a:pt x="733425" y="711518"/>
                  </a:lnTo>
                  <a:lnTo>
                    <a:pt x="727393" y="739140"/>
                  </a:lnTo>
                  <a:lnTo>
                    <a:pt x="721677" y="767080"/>
                  </a:lnTo>
                  <a:lnTo>
                    <a:pt x="716597" y="795655"/>
                  </a:lnTo>
                  <a:lnTo>
                    <a:pt x="711517" y="824548"/>
                  </a:lnTo>
                  <a:lnTo>
                    <a:pt x="707390" y="853758"/>
                  </a:lnTo>
                  <a:lnTo>
                    <a:pt x="703580" y="883603"/>
                  </a:lnTo>
                  <a:lnTo>
                    <a:pt x="700087" y="913448"/>
                  </a:lnTo>
                  <a:lnTo>
                    <a:pt x="696913" y="943928"/>
                  </a:lnTo>
                  <a:lnTo>
                    <a:pt x="694690" y="974725"/>
                  </a:lnTo>
                  <a:lnTo>
                    <a:pt x="692467" y="1005840"/>
                  </a:lnTo>
                  <a:lnTo>
                    <a:pt x="691197" y="1036955"/>
                  </a:lnTo>
                  <a:lnTo>
                    <a:pt x="690245" y="1068705"/>
                  </a:lnTo>
                  <a:lnTo>
                    <a:pt x="1068705" y="1068705"/>
                  </a:lnTo>
                  <a:lnTo>
                    <a:pt x="1068705" y="606108"/>
                  </a:lnTo>
                  <a:lnTo>
                    <a:pt x="762000" y="606108"/>
                  </a:lnTo>
                  <a:close/>
                  <a:moveTo>
                    <a:pt x="321517" y="606108"/>
                  </a:moveTo>
                  <a:lnTo>
                    <a:pt x="310221" y="623646"/>
                  </a:lnTo>
                  <a:lnTo>
                    <a:pt x="298789" y="643335"/>
                  </a:lnTo>
                  <a:lnTo>
                    <a:pt x="287674" y="663023"/>
                  </a:lnTo>
                  <a:lnTo>
                    <a:pt x="277195" y="683029"/>
                  </a:lnTo>
                  <a:lnTo>
                    <a:pt x="266716" y="703352"/>
                  </a:lnTo>
                  <a:lnTo>
                    <a:pt x="257189" y="723993"/>
                  </a:lnTo>
                  <a:lnTo>
                    <a:pt x="248298" y="744634"/>
                  </a:lnTo>
                  <a:lnTo>
                    <a:pt x="239406" y="765910"/>
                  </a:lnTo>
                  <a:lnTo>
                    <a:pt x="231467" y="787504"/>
                  </a:lnTo>
                  <a:lnTo>
                    <a:pt x="223846" y="809098"/>
                  </a:lnTo>
                  <a:lnTo>
                    <a:pt x="216860" y="831009"/>
                  </a:lnTo>
                  <a:lnTo>
                    <a:pt x="210191" y="852920"/>
                  </a:lnTo>
                  <a:lnTo>
                    <a:pt x="204158" y="875149"/>
                  </a:lnTo>
                  <a:lnTo>
                    <a:pt x="198759" y="897695"/>
                  </a:lnTo>
                  <a:lnTo>
                    <a:pt x="193678" y="920559"/>
                  </a:lnTo>
                  <a:lnTo>
                    <a:pt x="189232" y="943423"/>
                  </a:lnTo>
                  <a:lnTo>
                    <a:pt x="185422" y="966605"/>
                  </a:lnTo>
                  <a:lnTo>
                    <a:pt x="182246" y="990104"/>
                  </a:lnTo>
                  <a:lnTo>
                    <a:pt x="179706" y="1013285"/>
                  </a:lnTo>
                  <a:lnTo>
                    <a:pt x="177165" y="1036784"/>
                  </a:lnTo>
                  <a:lnTo>
                    <a:pt x="175895" y="1060601"/>
                  </a:lnTo>
                  <a:lnTo>
                    <a:pt x="175580" y="1068705"/>
                  </a:lnTo>
                  <a:lnTo>
                    <a:pt x="603250" y="1068705"/>
                  </a:lnTo>
                  <a:lnTo>
                    <a:pt x="603885" y="1036955"/>
                  </a:lnTo>
                  <a:lnTo>
                    <a:pt x="605155" y="1005840"/>
                  </a:lnTo>
                  <a:lnTo>
                    <a:pt x="607060" y="974725"/>
                  </a:lnTo>
                  <a:lnTo>
                    <a:pt x="609283" y="944245"/>
                  </a:lnTo>
                  <a:lnTo>
                    <a:pt x="612140" y="914083"/>
                  </a:lnTo>
                  <a:lnTo>
                    <a:pt x="614997" y="883920"/>
                  </a:lnTo>
                  <a:lnTo>
                    <a:pt x="619125" y="854393"/>
                  </a:lnTo>
                  <a:lnTo>
                    <a:pt x="622935" y="824865"/>
                  </a:lnTo>
                  <a:lnTo>
                    <a:pt x="627380" y="795973"/>
                  </a:lnTo>
                  <a:lnTo>
                    <a:pt x="632460" y="767398"/>
                  </a:lnTo>
                  <a:lnTo>
                    <a:pt x="637540" y="739458"/>
                  </a:lnTo>
                  <a:lnTo>
                    <a:pt x="643255" y="712153"/>
                  </a:lnTo>
                  <a:lnTo>
                    <a:pt x="649287" y="684848"/>
                  </a:lnTo>
                  <a:lnTo>
                    <a:pt x="655955" y="657860"/>
                  </a:lnTo>
                  <a:lnTo>
                    <a:pt x="662940" y="631825"/>
                  </a:lnTo>
                  <a:lnTo>
                    <a:pt x="670243" y="606108"/>
                  </a:lnTo>
                  <a:lnTo>
                    <a:pt x="321517" y="606108"/>
                  </a:lnTo>
                  <a:close/>
                  <a:moveTo>
                    <a:pt x="1150620" y="203835"/>
                  </a:moveTo>
                  <a:lnTo>
                    <a:pt x="1150620" y="523875"/>
                  </a:lnTo>
                  <a:lnTo>
                    <a:pt x="1428115" y="523875"/>
                  </a:lnTo>
                  <a:lnTo>
                    <a:pt x="1421447" y="507683"/>
                  </a:lnTo>
                  <a:lnTo>
                    <a:pt x="1414463" y="491490"/>
                  </a:lnTo>
                  <a:lnTo>
                    <a:pt x="1407477" y="476250"/>
                  </a:lnTo>
                  <a:lnTo>
                    <a:pt x="1400810" y="460693"/>
                  </a:lnTo>
                  <a:lnTo>
                    <a:pt x="1393507" y="445770"/>
                  </a:lnTo>
                  <a:lnTo>
                    <a:pt x="1386205" y="431165"/>
                  </a:lnTo>
                  <a:lnTo>
                    <a:pt x="1378267" y="416878"/>
                  </a:lnTo>
                  <a:lnTo>
                    <a:pt x="1370647" y="403225"/>
                  </a:lnTo>
                  <a:lnTo>
                    <a:pt x="1363027" y="389890"/>
                  </a:lnTo>
                  <a:lnTo>
                    <a:pt x="1355090" y="376555"/>
                  </a:lnTo>
                  <a:lnTo>
                    <a:pt x="1346835" y="363855"/>
                  </a:lnTo>
                  <a:lnTo>
                    <a:pt x="1338897" y="352108"/>
                  </a:lnTo>
                  <a:lnTo>
                    <a:pt x="1330325" y="340043"/>
                  </a:lnTo>
                  <a:lnTo>
                    <a:pt x="1321753" y="328613"/>
                  </a:lnTo>
                  <a:lnTo>
                    <a:pt x="1313180" y="317818"/>
                  </a:lnTo>
                  <a:lnTo>
                    <a:pt x="1304607" y="307023"/>
                  </a:lnTo>
                  <a:lnTo>
                    <a:pt x="1295400" y="297180"/>
                  </a:lnTo>
                  <a:lnTo>
                    <a:pt x="1286510" y="287655"/>
                  </a:lnTo>
                  <a:lnTo>
                    <a:pt x="1277303" y="278448"/>
                  </a:lnTo>
                  <a:lnTo>
                    <a:pt x="1268095" y="269558"/>
                  </a:lnTo>
                  <a:lnTo>
                    <a:pt x="1258887" y="261303"/>
                  </a:lnTo>
                  <a:lnTo>
                    <a:pt x="1249680" y="253365"/>
                  </a:lnTo>
                  <a:lnTo>
                    <a:pt x="1240155" y="246063"/>
                  </a:lnTo>
                  <a:lnTo>
                    <a:pt x="1230313" y="239395"/>
                  </a:lnTo>
                  <a:lnTo>
                    <a:pt x="1220787" y="233045"/>
                  </a:lnTo>
                  <a:lnTo>
                    <a:pt x="1210945" y="227330"/>
                  </a:lnTo>
                  <a:lnTo>
                    <a:pt x="1201103" y="222250"/>
                  </a:lnTo>
                  <a:lnTo>
                    <a:pt x="1191260" y="217170"/>
                  </a:lnTo>
                  <a:lnTo>
                    <a:pt x="1181100" y="213043"/>
                  </a:lnTo>
                  <a:lnTo>
                    <a:pt x="1170940" y="209550"/>
                  </a:lnTo>
                  <a:lnTo>
                    <a:pt x="1160780" y="206375"/>
                  </a:lnTo>
                  <a:lnTo>
                    <a:pt x="1150620" y="203835"/>
                  </a:lnTo>
                  <a:close/>
                  <a:moveTo>
                    <a:pt x="1068705" y="203835"/>
                  </a:moveTo>
                  <a:lnTo>
                    <a:pt x="1058227" y="206375"/>
                  </a:lnTo>
                  <a:lnTo>
                    <a:pt x="1047750" y="209550"/>
                  </a:lnTo>
                  <a:lnTo>
                    <a:pt x="1037907" y="213043"/>
                  </a:lnTo>
                  <a:lnTo>
                    <a:pt x="1027747" y="217170"/>
                  </a:lnTo>
                  <a:lnTo>
                    <a:pt x="1017905" y="222250"/>
                  </a:lnTo>
                  <a:lnTo>
                    <a:pt x="1008380" y="227330"/>
                  </a:lnTo>
                  <a:lnTo>
                    <a:pt x="998220" y="233045"/>
                  </a:lnTo>
                  <a:lnTo>
                    <a:pt x="988695" y="239395"/>
                  </a:lnTo>
                  <a:lnTo>
                    <a:pt x="979170" y="246063"/>
                  </a:lnTo>
                  <a:lnTo>
                    <a:pt x="969645" y="253365"/>
                  </a:lnTo>
                  <a:lnTo>
                    <a:pt x="960120" y="261303"/>
                  </a:lnTo>
                  <a:lnTo>
                    <a:pt x="950595" y="269558"/>
                  </a:lnTo>
                  <a:lnTo>
                    <a:pt x="941387" y="278448"/>
                  </a:lnTo>
                  <a:lnTo>
                    <a:pt x="932497" y="287655"/>
                  </a:lnTo>
                  <a:lnTo>
                    <a:pt x="923290" y="297180"/>
                  </a:lnTo>
                  <a:lnTo>
                    <a:pt x="914400" y="307023"/>
                  </a:lnTo>
                  <a:lnTo>
                    <a:pt x="906145" y="317818"/>
                  </a:lnTo>
                  <a:lnTo>
                    <a:pt x="897255" y="328613"/>
                  </a:lnTo>
                  <a:lnTo>
                    <a:pt x="888683" y="340043"/>
                  </a:lnTo>
                  <a:lnTo>
                    <a:pt x="880427" y="352108"/>
                  </a:lnTo>
                  <a:lnTo>
                    <a:pt x="872173" y="363855"/>
                  </a:lnTo>
                  <a:lnTo>
                    <a:pt x="864235" y="376555"/>
                  </a:lnTo>
                  <a:lnTo>
                    <a:pt x="855980" y="389890"/>
                  </a:lnTo>
                  <a:lnTo>
                    <a:pt x="848360" y="403225"/>
                  </a:lnTo>
                  <a:lnTo>
                    <a:pt x="840740" y="416878"/>
                  </a:lnTo>
                  <a:lnTo>
                    <a:pt x="833120" y="431165"/>
                  </a:lnTo>
                  <a:lnTo>
                    <a:pt x="825817" y="445770"/>
                  </a:lnTo>
                  <a:lnTo>
                    <a:pt x="818515" y="460693"/>
                  </a:lnTo>
                  <a:lnTo>
                    <a:pt x="811213" y="476250"/>
                  </a:lnTo>
                  <a:lnTo>
                    <a:pt x="804545" y="491490"/>
                  </a:lnTo>
                  <a:lnTo>
                    <a:pt x="797560" y="507683"/>
                  </a:lnTo>
                  <a:lnTo>
                    <a:pt x="791210" y="523875"/>
                  </a:lnTo>
                  <a:lnTo>
                    <a:pt x="1068705" y="523875"/>
                  </a:lnTo>
                  <a:lnTo>
                    <a:pt x="1068705" y="203835"/>
                  </a:lnTo>
                  <a:close/>
                  <a:moveTo>
                    <a:pt x="902594" y="196743"/>
                  </a:moveTo>
                  <a:lnTo>
                    <a:pt x="899283" y="197489"/>
                  </a:lnTo>
                  <a:lnTo>
                    <a:pt x="876419" y="202887"/>
                  </a:lnTo>
                  <a:lnTo>
                    <a:pt x="854190" y="208921"/>
                  </a:lnTo>
                  <a:lnTo>
                    <a:pt x="832279" y="215589"/>
                  </a:lnTo>
                  <a:lnTo>
                    <a:pt x="810368" y="222258"/>
                  </a:lnTo>
                  <a:lnTo>
                    <a:pt x="788457" y="230197"/>
                  </a:lnTo>
                  <a:lnTo>
                    <a:pt x="767181" y="238136"/>
                  </a:lnTo>
                  <a:lnTo>
                    <a:pt x="746222" y="247027"/>
                  </a:lnTo>
                  <a:lnTo>
                    <a:pt x="725264" y="255919"/>
                  </a:lnTo>
                  <a:lnTo>
                    <a:pt x="704623" y="265445"/>
                  </a:lnTo>
                  <a:lnTo>
                    <a:pt x="684299" y="275925"/>
                  </a:lnTo>
                  <a:lnTo>
                    <a:pt x="664293" y="286086"/>
                  </a:lnTo>
                  <a:lnTo>
                    <a:pt x="644605" y="297201"/>
                  </a:lnTo>
                  <a:lnTo>
                    <a:pt x="625234" y="308950"/>
                  </a:lnTo>
                  <a:lnTo>
                    <a:pt x="605863" y="320700"/>
                  </a:lnTo>
                  <a:lnTo>
                    <a:pt x="587128" y="333084"/>
                  </a:lnTo>
                  <a:lnTo>
                    <a:pt x="568709" y="345786"/>
                  </a:lnTo>
                  <a:lnTo>
                    <a:pt x="550609" y="359124"/>
                  </a:lnTo>
                  <a:lnTo>
                    <a:pt x="532826" y="373096"/>
                  </a:lnTo>
                  <a:lnTo>
                    <a:pt x="515043" y="386751"/>
                  </a:lnTo>
                  <a:lnTo>
                    <a:pt x="497895" y="401358"/>
                  </a:lnTo>
                  <a:lnTo>
                    <a:pt x="481382" y="416601"/>
                  </a:lnTo>
                  <a:lnTo>
                    <a:pt x="464869" y="431844"/>
                  </a:lnTo>
                  <a:lnTo>
                    <a:pt x="448674" y="447404"/>
                  </a:lnTo>
                  <a:lnTo>
                    <a:pt x="432796" y="463281"/>
                  </a:lnTo>
                  <a:lnTo>
                    <a:pt x="417871" y="479794"/>
                  </a:lnTo>
                  <a:lnTo>
                    <a:pt x="402946" y="496942"/>
                  </a:lnTo>
                  <a:lnTo>
                    <a:pt x="388339" y="513773"/>
                  </a:lnTo>
                  <a:lnTo>
                    <a:pt x="380221" y="523875"/>
                  </a:lnTo>
                  <a:lnTo>
                    <a:pt x="696913" y="523875"/>
                  </a:lnTo>
                  <a:lnTo>
                    <a:pt x="708025" y="494348"/>
                  </a:lnTo>
                  <a:lnTo>
                    <a:pt x="719773" y="465455"/>
                  </a:lnTo>
                  <a:lnTo>
                    <a:pt x="731837" y="437833"/>
                  </a:lnTo>
                  <a:lnTo>
                    <a:pt x="745173" y="410845"/>
                  </a:lnTo>
                  <a:lnTo>
                    <a:pt x="758190" y="385128"/>
                  </a:lnTo>
                  <a:lnTo>
                    <a:pt x="771843" y="360045"/>
                  </a:lnTo>
                  <a:lnTo>
                    <a:pt x="779145" y="348298"/>
                  </a:lnTo>
                  <a:lnTo>
                    <a:pt x="786130" y="336233"/>
                  </a:lnTo>
                  <a:lnTo>
                    <a:pt x="793433" y="324803"/>
                  </a:lnTo>
                  <a:lnTo>
                    <a:pt x="801053" y="313690"/>
                  </a:lnTo>
                  <a:lnTo>
                    <a:pt x="808355" y="302578"/>
                  </a:lnTo>
                  <a:lnTo>
                    <a:pt x="816293" y="291783"/>
                  </a:lnTo>
                  <a:lnTo>
                    <a:pt x="823913" y="281305"/>
                  </a:lnTo>
                  <a:lnTo>
                    <a:pt x="831850" y="271145"/>
                  </a:lnTo>
                  <a:lnTo>
                    <a:pt x="839470" y="261303"/>
                  </a:lnTo>
                  <a:lnTo>
                    <a:pt x="847725" y="251778"/>
                  </a:lnTo>
                  <a:lnTo>
                    <a:pt x="855980" y="242570"/>
                  </a:lnTo>
                  <a:lnTo>
                    <a:pt x="864235" y="233363"/>
                  </a:lnTo>
                  <a:lnTo>
                    <a:pt x="872490" y="224473"/>
                  </a:lnTo>
                  <a:lnTo>
                    <a:pt x="881063" y="216535"/>
                  </a:lnTo>
                  <a:lnTo>
                    <a:pt x="889635" y="207963"/>
                  </a:lnTo>
                  <a:lnTo>
                    <a:pt x="898525" y="200343"/>
                  </a:lnTo>
                  <a:lnTo>
                    <a:pt x="902594" y="196743"/>
                  </a:lnTo>
                  <a:close/>
                  <a:moveTo>
                    <a:pt x="1315730" y="196178"/>
                  </a:moveTo>
                  <a:lnTo>
                    <a:pt x="1320800" y="200343"/>
                  </a:lnTo>
                  <a:lnTo>
                    <a:pt x="1329690" y="207963"/>
                  </a:lnTo>
                  <a:lnTo>
                    <a:pt x="1337945" y="216535"/>
                  </a:lnTo>
                  <a:lnTo>
                    <a:pt x="1346517" y="224473"/>
                  </a:lnTo>
                  <a:lnTo>
                    <a:pt x="1355090" y="233363"/>
                  </a:lnTo>
                  <a:lnTo>
                    <a:pt x="1363027" y="242570"/>
                  </a:lnTo>
                  <a:lnTo>
                    <a:pt x="1371600" y="251778"/>
                  </a:lnTo>
                  <a:lnTo>
                    <a:pt x="1379537" y="261303"/>
                  </a:lnTo>
                  <a:lnTo>
                    <a:pt x="1387157" y="271145"/>
                  </a:lnTo>
                  <a:lnTo>
                    <a:pt x="1395413" y="281305"/>
                  </a:lnTo>
                  <a:lnTo>
                    <a:pt x="1403033" y="291783"/>
                  </a:lnTo>
                  <a:lnTo>
                    <a:pt x="1410653" y="302578"/>
                  </a:lnTo>
                  <a:lnTo>
                    <a:pt x="1417955" y="313690"/>
                  </a:lnTo>
                  <a:lnTo>
                    <a:pt x="1425575" y="324803"/>
                  </a:lnTo>
                  <a:lnTo>
                    <a:pt x="1432877" y="336233"/>
                  </a:lnTo>
                  <a:lnTo>
                    <a:pt x="1439863" y="348298"/>
                  </a:lnTo>
                  <a:lnTo>
                    <a:pt x="1447165" y="360045"/>
                  </a:lnTo>
                  <a:lnTo>
                    <a:pt x="1461135" y="385128"/>
                  </a:lnTo>
                  <a:lnTo>
                    <a:pt x="1474153" y="410845"/>
                  </a:lnTo>
                  <a:lnTo>
                    <a:pt x="1487170" y="437833"/>
                  </a:lnTo>
                  <a:lnTo>
                    <a:pt x="1499553" y="465455"/>
                  </a:lnTo>
                  <a:lnTo>
                    <a:pt x="1510983" y="494348"/>
                  </a:lnTo>
                  <a:lnTo>
                    <a:pt x="1522095" y="523875"/>
                  </a:lnTo>
                  <a:lnTo>
                    <a:pt x="1840331" y="523875"/>
                  </a:lnTo>
                  <a:lnTo>
                    <a:pt x="1832574" y="513773"/>
                  </a:lnTo>
                  <a:lnTo>
                    <a:pt x="1817967" y="496942"/>
                  </a:lnTo>
                  <a:lnTo>
                    <a:pt x="1802724" y="479794"/>
                  </a:lnTo>
                  <a:lnTo>
                    <a:pt x="1787481" y="463281"/>
                  </a:lnTo>
                  <a:lnTo>
                    <a:pt x="1771921" y="447404"/>
                  </a:lnTo>
                  <a:lnTo>
                    <a:pt x="1756044" y="431844"/>
                  </a:lnTo>
                  <a:lnTo>
                    <a:pt x="1739531" y="416601"/>
                  </a:lnTo>
                  <a:lnTo>
                    <a:pt x="1722383" y="401358"/>
                  </a:lnTo>
                  <a:lnTo>
                    <a:pt x="1705553" y="386751"/>
                  </a:lnTo>
                  <a:lnTo>
                    <a:pt x="1687770" y="373096"/>
                  </a:lnTo>
                  <a:lnTo>
                    <a:pt x="1670304" y="359124"/>
                  </a:lnTo>
                  <a:lnTo>
                    <a:pt x="1652203" y="345786"/>
                  </a:lnTo>
                  <a:lnTo>
                    <a:pt x="1633468" y="333084"/>
                  </a:lnTo>
                  <a:lnTo>
                    <a:pt x="1614415" y="320700"/>
                  </a:lnTo>
                  <a:lnTo>
                    <a:pt x="1595679" y="308950"/>
                  </a:lnTo>
                  <a:lnTo>
                    <a:pt x="1575991" y="297201"/>
                  </a:lnTo>
                  <a:lnTo>
                    <a:pt x="1556302" y="286086"/>
                  </a:lnTo>
                  <a:lnTo>
                    <a:pt x="1536296" y="275925"/>
                  </a:lnTo>
                  <a:lnTo>
                    <a:pt x="1515973" y="265445"/>
                  </a:lnTo>
                  <a:lnTo>
                    <a:pt x="1495332" y="255919"/>
                  </a:lnTo>
                  <a:lnTo>
                    <a:pt x="1474691" y="247027"/>
                  </a:lnTo>
                  <a:lnTo>
                    <a:pt x="1453415" y="238136"/>
                  </a:lnTo>
                  <a:lnTo>
                    <a:pt x="1431821" y="230197"/>
                  </a:lnTo>
                  <a:lnTo>
                    <a:pt x="1410227" y="222258"/>
                  </a:lnTo>
                  <a:lnTo>
                    <a:pt x="1388316" y="215589"/>
                  </a:lnTo>
                  <a:lnTo>
                    <a:pt x="1366405" y="208921"/>
                  </a:lnTo>
                  <a:lnTo>
                    <a:pt x="1344176" y="202887"/>
                  </a:lnTo>
                  <a:lnTo>
                    <a:pt x="1321630" y="197489"/>
                  </a:lnTo>
                  <a:lnTo>
                    <a:pt x="1315730" y="196178"/>
                  </a:lnTo>
                  <a:close/>
                  <a:moveTo>
                    <a:pt x="1109345" y="0"/>
                  </a:moveTo>
                  <a:lnTo>
                    <a:pt x="1138237" y="318"/>
                  </a:lnTo>
                  <a:lnTo>
                    <a:pt x="1166495" y="1588"/>
                  </a:lnTo>
                  <a:lnTo>
                    <a:pt x="1195070" y="3493"/>
                  </a:lnTo>
                  <a:lnTo>
                    <a:pt x="1223010" y="5715"/>
                  </a:lnTo>
                  <a:lnTo>
                    <a:pt x="1250950" y="9208"/>
                  </a:lnTo>
                  <a:lnTo>
                    <a:pt x="1278573" y="13018"/>
                  </a:lnTo>
                  <a:lnTo>
                    <a:pt x="1306195" y="17780"/>
                  </a:lnTo>
                  <a:lnTo>
                    <a:pt x="1333183" y="22860"/>
                  </a:lnTo>
                  <a:lnTo>
                    <a:pt x="1360487" y="28575"/>
                  </a:lnTo>
                  <a:lnTo>
                    <a:pt x="1386840" y="34925"/>
                  </a:lnTo>
                  <a:lnTo>
                    <a:pt x="1413510" y="42228"/>
                  </a:lnTo>
                  <a:lnTo>
                    <a:pt x="1439545" y="50165"/>
                  </a:lnTo>
                  <a:lnTo>
                    <a:pt x="1465580" y="58420"/>
                  </a:lnTo>
                  <a:lnTo>
                    <a:pt x="1490980" y="67628"/>
                  </a:lnTo>
                  <a:lnTo>
                    <a:pt x="1516380" y="77153"/>
                  </a:lnTo>
                  <a:lnTo>
                    <a:pt x="1541463" y="87313"/>
                  </a:lnTo>
                  <a:lnTo>
                    <a:pt x="1566227" y="98108"/>
                  </a:lnTo>
                  <a:lnTo>
                    <a:pt x="1590675" y="109538"/>
                  </a:lnTo>
                  <a:lnTo>
                    <a:pt x="1614805" y="121603"/>
                  </a:lnTo>
                  <a:lnTo>
                    <a:pt x="1638617" y="134303"/>
                  </a:lnTo>
                  <a:lnTo>
                    <a:pt x="1662113" y="147320"/>
                  </a:lnTo>
                  <a:lnTo>
                    <a:pt x="1684973" y="160655"/>
                  </a:lnTo>
                  <a:lnTo>
                    <a:pt x="1707833" y="174943"/>
                  </a:lnTo>
                  <a:lnTo>
                    <a:pt x="1730057" y="189865"/>
                  </a:lnTo>
                  <a:lnTo>
                    <a:pt x="1751965" y="204788"/>
                  </a:lnTo>
                  <a:lnTo>
                    <a:pt x="1773555" y="220663"/>
                  </a:lnTo>
                  <a:lnTo>
                    <a:pt x="1794510" y="236855"/>
                  </a:lnTo>
                  <a:lnTo>
                    <a:pt x="1815465" y="253683"/>
                  </a:lnTo>
                  <a:lnTo>
                    <a:pt x="1835785" y="270510"/>
                  </a:lnTo>
                  <a:lnTo>
                    <a:pt x="1855787" y="288290"/>
                  </a:lnTo>
                  <a:lnTo>
                    <a:pt x="1875473" y="306705"/>
                  </a:lnTo>
                  <a:lnTo>
                    <a:pt x="1894205" y="325120"/>
                  </a:lnTo>
                  <a:lnTo>
                    <a:pt x="1912937" y="344488"/>
                  </a:lnTo>
                  <a:lnTo>
                    <a:pt x="1931035" y="363538"/>
                  </a:lnTo>
                  <a:lnTo>
                    <a:pt x="1948815" y="383540"/>
                  </a:lnTo>
                  <a:lnTo>
                    <a:pt x="1965643" y="403860"/>
                  </a:lnTo>
                  <a:lnTo>
                    <a:pt x="1982470" y="424815"/>
                  </a:lnTo>
                  <a:lnTo>
                    <a:pt x="1998663" y="445770"/>
                  </a:lnTo>
                  <a:lnTo>
                    <a:pt x="2014537" y="467360"/>
                  </a:lnTo>
                  <a:lnTo>
                    <a:pt x="2029777" y="489268"/>
                  </a:lnTo>
                  <a:lnTo>
                    <a:pt x="2044383" y="511493"/>
                  </a:lnTo>
                  <a:lnTo>
                    <a:pt x="2058670" y="534353"/>
                  </a:lnTo>
                  <a:lnTo>
                    <a:pt x="2072005" y="557213"/>
                  </a:lnTo>
                  <a:lnTo>
                    <a:pt x="2085023" y="580708"/>
                  </a:lnTo>
                  <a:lnTo>
                    <a:pt x="2097723" y="604520"/>
                  </a:lnTo>
                  <a:lnTo>
                    <a:pt x="2109787" y="628650"/>
                  </a:lnTo>
                  <a:lnTo>
                    <a:pt x="2121217" y="653098"/>
                  </a:lnTo>
                  <a:lnTo>
                    <a:pt x="2132013" y="677863"/>
                  </a:lnTo>
                  <a:lnTo>
                    <a:pt x="2142173" y="702945"/>
                  </a:lnTo>
                  <a:lnTo>
                    <a:pt x="2152015" y="728345"/>
                  </a:lnTo>
                  <a:lnTo>
                    <a:pt x="2160905" y="754063"/>
                  </a:lnTo>
                  <a:lnTo>
                    <a:pt x="2169160" y="779780"/>
                  </a:lnTo>
                  <a:lnTo>
                    <a:pt x="2177097" y="805815"/>
                  </a:lnTo>
                  <a:lnTo>
                    <a:pt x="2184400" y="832485"/>
                  </a:lnTo>
                  <a:lnTo>
                    <a:pt x="2190750" y="859473"/>
                  </a:lnTo>
                  <a:lnTo>
                    <a:pt x="2196465" y="886143"/>
                  </a:lnTo>
                  <a:lnTo>
                    <a:pt x="2201863" y="913448"/>
                  </a:lnTo>
                  <a:lnTo>
                    <a:pt x="2206307" y="940753"/>
                  </a:lnTo>
                  <a:lnTo>
                    <a:pt x="2210435" y="968375"/>
                  </a:lnTo>
                  <a:lnTo>
                    <a:pt x="2213610" y="996315"/>
                  </a:lnTo>
                  <a:lnTo>
                    <a:pt x="2215833" y="1024255"/>
                  </a:lnTo>
                  <a:lnTo>
                    <a:pt x="2217737" y="1052830"/>
                  </a:lnTo>
                  <a:lnTo>
                    <a:pt x="2219007" y="1081088"/>
                  </a:lnTo>
                  <a:lnTo>
                    <a:pt x="2219325" y="1109980"/>
                  </a:lnTo>
                  <a:lnTo>
                    <a:pt x="2219007" y="1138238"/>
                  </a:lnTo>
                  <a:lnTo>
                    <a:pt x="2217737" y="1166813"/>
                  </a:lnTo>
                  <a:lnTo>
                    <a:pt x="2215833" y="1195388"/>
                  </a:lnTo>
                  <a:lnTo>
                    <a:pt x="2213610" y="1223328"/>
                  </a:lnTo>
                  <a:lnTo>
                    <a:pt x="2210435" y="1250950"/>
                  </a:lnTo>
                  <a:lnTo>
                    <a:pt x="2206307" y="1278573"/>
                  </a:lnTo>
                  <a:lnTo>
                    <a:pt x="2201863" y="1306195"/>
                  </a:lnTo>
                  <a:lnTo>
                    <a:pt x="2196465" y="1333500"/>
                  </a:lnTo>
                  <a:lnTo>
                    <a:pt x="2190750" y="1360488"/>
                  </a:lnTo>
                  <a:lnTo>
                    <a:pt x="2184400" y="1387158"/>
                  </a:lnTo>
                  <a:lnTo>
                    <a:pt x="2177097" y="1413510"/>
                  </a:lnTo>
                  <a:lnTo>
                    <a:pt x="2169160" y="1439545"/>
                  </a:lnTo>
                  <a:lnTo>
                    <a:pt x="2160905" y="1465898"/>
                  </a:lnTo>
                  <a:lnTo>
                    <a:pt x="2152015" y="1491298"/>
                  </a:lnTo>
                  <a:lnTo>
                    <a:pt x="2142173" y="1516380"/>
                  </a:lnTo>
                  <a:lnTo>
                    <a:pt x="2132013" y="1541463"/>
                  </a:lnTo>
                  <a:lnTo>
                    <a:pt x="2121217" y="1566545"/>
                  </a:lnTo>
                  <a:lnTo>
                    <a:pt x="2109787" y="1590675"/>
                  </a:lnTo>
                  <a:lnTo>
                    <a:pt x="2097723" y="1614805"/>
                  </a:lnTo>
                  <a:lnTo>
                    <a:pt x="2085023" y="1638618"/>
                  </a:lnTo>
                  <a:lnTo>
                    <a:pt x="2072005" y="1662113"/>
                  </a:lnTo>
                  <a:lnTo>
                    <a:pt x="2058670" y="1685290"/>
                  </a:lnTo>
                  <a:lnTo>
                    <a:pt x="2044383" y="1707833"/>
                  </a:lnTo>
                  <a:lnTo>
                    <a:pt x="2029777" y="1730058"/>
                  </a:lnTo>
                  <a:lnTo>
                    <a:pt x="2014537" y="1751965"/>
                  </a:lnTo>
                  <a:lnTo>
                    <a:pt x="1998663" y="1773555"/>
                  </a:lnTo>
                  <a:lnTo>
                    <a:pt x="1982470" y="1794828"/>
                  </a:lnTo>
                  <a:lnTo>
                    <a:pt x="1965643" y="1815465"/>
                  </a:lnTo>
                  <a:lnTo>
                    <a:pt x="1948815" y="1835785"/>
                  </a:lnTo>
                  <a:lnTo>
                    <a:pt x="1931035" y="1855788"/>
                  </a:lnTo>
                  <a:lnTo>
                    <a:pt x="1912937" y="1875473"/>
                  </a:lnTo>
                  <a:lnTo>
                    <a:pt x="1894205" y="1894205"/>
                  </a:lnTo>
                  <a:lnTo>
                    <a:pt x="1875473" y="1913255"/>
                  </a:lnTo>
                  <a:lnTo>
                    <a:pt x="1855787" y="1931353"/>
                  </a:lnTo>
                  <a:lnTo>
                    <a:pt x="1835785" y="1948815"/>
                  </a:lnTo>
                  <a:lnTo>
                    <a:pt x="1815465" y="1966278"/>
                  </a:lnTo>
                  <a:lnTo>
                    <a:pt x="1794510" y="1982788"/>
                  </a:lnTo>
                  <a:lnTo>
                    <a:pt x="1773555" y="1998980"/>
                  </a:lnTo>
                  <a:lnTo>
                    <a:pt x="1751965" y="2014538"/>
                  </a:lnTo>
                  <a:lnTo>
                    <a:pt x="1730057" y="2030095"/>
                  </a:lnTo>
                  <a:lnTo>
                    <a:pt x="1707833" y="2044700"/>
                  </a:lnTo>
                  <a:lnTo>
                    <a:pt x="1684973" y="2058670"/>
                  </a:lnTo>
                  <a:lnTo>
                    <a:pt x="1662113" y="2072323"/>
                  </a:lnTo>
                  <a:lnTo>
                    <a:pt x="1638617" y="2085340"/>
                  </a:lnTo>
                  <a:lnTo>
                    <a:pt x="1614805" y="2098040"/>
                  </a:lnTo>
                  <a:lnTo>
                    <a:pt x="1590675" y="2109788"/>
                  </a:lnTo>
                  <a:lnTo>
                    <a:pt x="1566227" y="2121535"/>
                  </a:lnTo>
                  <a:lnTo>
                    <a:pt x="1541463" y="2132330"/>
                  </a:lnTo>
                  <a:lnTo>
                    <a:pt x="1516380" y="2142490"/>
                  </a:lnTo>
                  <a:lnTo>
                    <a:pt x="1490980" y="2152333"/>
                  </a:lnTo>
                  <a:lnTo>
                    <a:pt x="1465580" y="2160905"/>
                  </a:lnTo>
                  <a:lnTo>
                    <a:pt x="1439545" y="2169478"/>
                  </a:lnTo>
                  <a:lnTo>
                    <a:pt x="1413510" y="2177098"/>
                  </a:lnTo>
                  <a:lnTo>
                    <a:pt x="1386840" y="2184400"/>
                  </a:lnTo>
                  <a:lnTo>
                    <a:pt x="1360487" y="2191068"/>
                  </a:lnTo>
                  <a:lnTo>
                    <a:pt x="1333183" y="2196783"/>
                  </a:lnTo>
                  <a:lnTo>
                    <a:pt x="1306195" y="2202180"/>
                  </a:lnTo>
                  <a:lnTo>
                    <a:pt x="1278573" y="2206625"/>
                  </a:lnTo>
                  <a:lnTo>
                    <a:pt x="1250950" y="2210753"/>
                  </a:lnTo>
                  <a:lnTo>
                    <a:pt x="1223010" y="2213610"/>
                  </a:lnTo>
                  <a:lnTo>
                    <a:pt x="1195070" y="2215833"/>
                  </a:lnTo>
                  <a:lnTo>
                    <a:pt x="1166495" y="2218055"/>
                  </a:lnTo>
                  <a:lnTo>
                    <a:pt x="1138237" y="2219008"/>
                  </a:lnTo>
                  <a:lnTo>
                    <a:pt x="1109345" y="2219325"/>
                  </a:lnTo>
                  <a:lnTo>
                    <a:pt x="1081087" y="2219008"/>
                  </a:lnTo>
                  <a:lnTo>
                    <a:pt x="1052513" y="2218055"/>
                  </a:lnTo>
                  <a:lnTo>
                    <a:pt x="1023937" y="2215833"/>
                  </a:lnTo>
                  <a:lnTo>
                    <a:pt x="995997" y="2213610"/>
                  </a:lnTo>
                  <a:lnTo>
                    <a:pt x="968375" y="2210753"/>
                  </a:lnTo>
                  <a:lnTo>
                    <a:pt x="940753" y="2206625"/>
                  </a:lnTo>
                  <a:lnTo>
                    <a:pt x="913130" y="2202180"/>
                  </a:lnTo>
                  <a:lnTo>
                    <a:pt x="886143" y="2196783"/>
                  </a:lnTo>
                  <a:lnTo>
                    <a:pt x="858837" y="2191068"/>
                  </a:lnTo>
                  <a:lnTo>
                    <a:pt x="832167" y="2184400"/>
                  </a:lnTo>
                  <a:lnTo>
                    <a:pt x="805815" y="2177098"/>
                  </a:lnTo>
                  <a:lnTo>
                    <a:pt x="779780" y="2169478"/>
                  </a:lnTo>
                  <a:lnTo>
                    <a:pt x="753427" y="2160905"/>
                  </a:lnTo>
                  <a:lnTo>
                    <a:pt x="728027" y="2152333"/>
                  </a:lnTo>
                  <a:lnTo>
                    <a:pt x="702627" y="2142490"/>
                  </a:lnTo>
                  <a:lnTo>
                    <a:pt x="677863" y="2132330"/>
                  </a:lnTo>
                  <a:lnTo>
                    <a:pt x="652780" y="2121535"/>
                  </a:lnTo>
                  <a:lnTo>
                    <a:pt x="628650" y="2109788"/>
                  </a:lnTo>
                  <a:lnTo>
                    <a:pt x="604520" y="2098040"/>
                  </a:lnTo>
                  <a:lnTo>
                    <a:pt x="580707" y="2085340"/>
                  </a:lnTo>
                  <a:lnTo>
                    <a:pt x="557213" y="2072323"/>
                  </a:lnTo>
                  <a:lnTo>
                    <a:pt x="534035" y="2058670"/>
                  </a:lnTo>
                  <a:lnTo>
                    <a:pt x="511493" y="2044700"/>
                  </a:lnTo>
                  <a:lnTo>
                    <a:pt x="488950" y="2030095"/>
                  </a:lnTo>
                  <a:lnTo>
                    <a:pt x="467043" y="2014538"/>
                  </a:lnTo>
                  <a:lnTo>
                    <a:pt x="445770" y="1998980"/>
                  </a:lnTo>
                  <a:lnTo>
                    <a:pt x="424497" y="1982788"/>
                  </a:lnTo>
                  <a:lnTo>
                    <a:pt x="403860" y="1966278"/>
                  </a:lnTo>
                  <a:lnTo>
                    <a:pt x="383540" y="1948815"/>
                  </a:lnTo>
                  <a:lnTo>
                    <a:pt x="363537" y="1931353"/>
                  </a:lnTo>
                  <a:lnTo>
                    <a:pt x="344170" y="1913255"/>
                  </a:lnTo>
                  <a:lnTo>
                    <a:pt x="325120" y="1894205"/>
                  </a:lnTo>
                  <a:lnTo>
                    <a:pt x="306387" y="1875473"/>
                  </a:lnTo>
                  <a:lnTo>
                    <a:pt x="287973" y="1855788"/>
                  </a:lnTo>
                  <a:lnTo>
                    <a:pt x="270510" y="1835785"/>
                  </a:lnTo>
                  <a:lnTo>
                    <a:pt x="253365" y="1815465"/>
                  </a:lnTo>
                  <a:lnTo>
                    <a:pt x="236537" y="1794828"/>
                  </a:lnTo>
                  <a:lnTo>
                    <a:pt x="220345" y="1773555"/>
                  </a:lnTo>
                  <a:lnTo>
                    <a:pt x="204787" y="1751965"/>
                  </a:lnTo>
                  <a:lnTo>
                    <a:pt x="189230" y="1730058"/>
                  </a:lnTo>
                  <a:lnTo>
                    <a:pt x="174625" y="1707833"/>
                  </a:lnTo>
                  <a:lnTo>
                    <a:pt x="160655" y="1685290"/>
                  </a:lnTo>
                  <a:lnTo>
                    <a:pt x="147003" y="1662113"/>
                  </a:lnTo>
                  <a:lnTo>
                    <a:pt x="133985" y="1638618"/>
                  </a:lnTo>
                  <a:lnTo>
                    <a:pt x="121285" y="1614805"/>
                  </a:lnTo>
                  <a:lnTo>
                    <a:pt x="109537" y="1590675"/>
                  </a:lnTo>
                  <a:lnTo>
                    <a:pt x="97790" y="1566545"/>
                  </a:lnTo>
                  <a:lnTo>
                    <a:pt x="86995" y="1541463"/>
                  </a:lnTo>
                  <a:lnTo>
                    <a:pt x="77153" y="1516380"/>
                  </a:lnTo>
                  <a:lnTo>
                    <a:pt x="67627" y="1491298"/>
                  </a:lnTo>
                  <a:lnTo>
                    <a:pt x="58420" y="1465898"/>
                  </a:lnTo>
                  <a:lnTo>
                    <a:pt x="49847" y="1439545"/>
                  </a:lnTo>
                  <a:lnTo>
                    <a:pt x="42227" y="1413510"/>
                  </a:lnTo>
                  <a:lnTo>
                    <a:pt x="34925" y="1387158"/>
                  </a:lnTo>
                  <a:lnTo>
                    <a:pt x="28257" y="1360488"/>
                  </a:lnTo>
                  <a:lnTo>
                    <a:pt x="22543" y="1333500"/>
                  </a:lnTo>
                  <a:lnTo>
                    <a:pt x="17145" y="1306195"/>
                  </a:lnTo>
                  <a:lnTo>
                    <a:pt x="13017" y="1278573"/>
                  </a:lnTo>
                  <a:lnTo>
                    <a:pt x="9207" y="1250950"/>
                  </a:lnTo>
                  <a:lnTo>
                    <a:pt x="5715" y="1223328"/>
                  </a:lnTo>
                  <a:lnTo>
                    <a:pt x="3175" y="1195388"/>
                  </a:lnTo>
                  <a:lnTo>
                    <a:pt x="1270" y="1166813"/>
                  </a:lnTo>
                  <a:lnTo>
                    <a:pt x="317" y="1138238"/>
                  </a:lnTo>
                  <a:lnTo>
                    <a:pt x="0" y="1109980"/>
                  </a:lnTo>
                  <a:lnTo>
                    <a:pt x="317" y="1081088"/>
                  </a:lnTo>
                  <a:lnTo>
                    <a:pt x="1270" y="1052830"/>
                  </a:lnTo>
                  <a:lnTo>
                    <a:pt x="3175" y="1024255"/>
                  </a:lnTo>
                  <a:lnTo>
                    <a:pt x="5715" y="996315"/>
                  </a:lnTo>
                  <a:lnTo>
                    <a:pt x="9207" y="968375"/>
                  </a:lnTo>
                  <a:lnTo>
                    <a:pt x="13017" y="940753"/>
                  </a:lnTo>
                  <a:lnTo>
                    <a:pt x="17145" y="913448"/>
                  </a:lnTo>
                  <a:lnTo>
                    <a:pt x="22543" y="886143"/>
                  </a:lnTo>
                  <a:lnTo>
                    <a:pt x="28257" y="859473"/>
                  </a:lnTo>
                  <a:lnTo>
                    <a:pt x="34925" y="832485"/>
                  </a:lnTo>
                  <a:lnTo>
                    <a:pt x="42227" y="805815"/>
                  </a:lnTo>
                  <a:lnTo>
                    <a:pt x="49847" y="779780"/>
                  </a:lnTo>
                  <a:lnTo>
                    <a:pt x="58420" y="754063"/>
                  </a:lnTo>
                  <a:lnTo>
                    <a:pt x="67627" y="728345"/>
                  </a:lnTo>
                  <a:lnTo>
                    <a:pt x="77153" y="702945"/>
                  </a:lnTo>
                  <a:lnTo>
                    <a:pt x="86995" y="677863"/>
                  </a:lnTo>
                  <a:lnTo>
                    <a:pt x="97790" y="653098"/>
                  </a:lnTo>
                  <a:lnTo>
                    <a:pt x="109537" y="628650"/>
                  </a:lnTo>
                  <a:lnTo>
                    <a:pt x="121285" y="604520"/>
                  </a:lnTo>
                  <a:lnTo>
                    <a:pt x="133985" y="580708"/>
                  </a:lnTo>
                  <a:lnTo>
                    <a:pt x="147003" y="557213"/>
                  </a:lnTo>
                  <a:lnTo>
                    <a:pt x="160655" y="534353"/>
                  </a:lnTo>
                  <a:lnTo>
                    <a:pt x="174625" y="511493"/>
                  </a:lnTo>
                  <a:lnTo>
                    <a:pt x="189230" y="489268"/>
                  </a:lnTo>
                  <a:lnTo>
                    <a:pt x="204787" y="467360"/>
                  </a:lnTo>
                  <a:lnTo>
                    <a:pt x="220345" y="445770"/>
                  </a:lnTo>
                  <a:lnTo>
                    <a:pt x="236537" y="424815"/>
                  </a:lnTo>
                  <a:lnTo>
                    <a:pt x="253365" y="403860"/>
                  </a:lnTo>
                  <a:lnTo>
                    <a:pt x="270510" y="383540"/>
                  </a:lnTo>
                  <a:lnTo>
                    <a:pt x="287973" y="363538"/>
                  </a:lnTo>
                  <a:lnTo>
                    <a:pt x="306387" y="344488"/>
                  </a:lnTo>
                  <a:lnTo>
                    <a:pt x="325120" y="325120"/>
                  </a:lnTo>
                  <a:lnTo>
                    <a:pt x="344170" y="306705"/>
                  </a:lnTo>
                  <a:lnTo>
                    <a:pt x="363537" y="288290"/>
                  </a:lnTo>
                  <a:lnTo>
                    <a:pt x="383540" y="270510"/>
                  </a:lnTo>
                  <a:lnTo>
                    <a:pt x="403860" y="253683"/>
                  </a:lnTo>
                  <a:lnTo>
                    <a:pt x="424497" y="236855"/>
                  </a:lnTo>
                  <a:lnTo>
                    <a:pt x="445770" y="220663"/>
                  </a:lnTo>
                  <a:lnTo>
                    <a:pt x="467043" y="204788"/>
                  </a:lnTo>
                  <a:lnTo>
                    <a:pt x="488950" y="189865"/>
                  </a:lnTo>
                  <a:lnTo>
                    <a:pt x="511493" y="174943"/>
                  </a:lnTo>
                  <a:lnTo>
                    <a:pt x="534035" y="160655"/>
                  </a:lnTo>
                  <a:lnTo>
                    <a:pt x="557213" y="147320"/>
                  </a:lnTo>
                  <a:lnTo>
                    <a:pt x="580707" y="134303"/>
                  </a:lnTo>
                  <a:lnTo>
                    <a:pt x="604520" y="121603"/>
                  </a:lnTo>
                  <a:lnTo>
                    <a:pt x="628650" y="109538"/>
                  </a:lnTo>
                  <a:lnTo>
                    <a:pt x="652780" y="98108"/>
                  </a:lnTo>
                  <a:lnTo>
                    <a:pt x="677863" y="87313"/>
                  </a:lnTo>
                  <a:lnTo>
                    <a:pt x="702627" y="77153"/>
                  </a:lnTo>
                  <a:lnTo>
                    <a:pt x="728027" y="67628"/>
                  </a:lnTo>
                  <a:lnTo>
                    <a:pt x="753427" y="58420"/>
                  </a:lnTo>
                  <a:lnTo>
                    <a:pt x="779780" y="50165"/>
                  </a:lnTo>
                  <a:lnTo>
                    <a:pt x="805815" y="42228"/>
                  </a:lnTo>
                  <a:lnTo>
                    <a:pt x="832167" y="34925"/>
                  </a:lnTo>
                  <a:lnTo>
                    <a:pt x="858837" y="28575"/>
                  </a:lnTo>
                  <a:lnTo>
                    <a:pt x="886143" y="22860"/>
                  </a:lnTo>
                  <a:lnTo>
                    <a:pt x="913130" y="17780"/>
                  </a:lnTo>
                  <a:lnTo>
                    <a:pt x="940753" y="13018"/>
                  </a:lnTo>
                  <a:lnTo>
                    <a:pt x="968375" y="9208"/>
                  </a:lnTo>
                  <a:lnTo>
                    <a:pt x="995997" y="5715"/>
                  </a:lnTo>
                  <a:lnTo>
                    <a:pt x="1023937" y="3493"/>
                  </a:lnTo>
                  <a:lnTo>
                    <a:pt x="1052513" y="1588"/>
                  </a:lnTo>
                  <a:lnTo>
                    <a:pt x="1081087" y="318"/>
                  </a:lnTo>
                  <a:lnTo>
                    <a:pt x="1109345" y="0"/>
                  </a:lnTo>
                  <a:close/>
                </a:path>
              </a:pathLst>
            </a:custGeom>
            <a:solidFill>
              <a:srgbClr val="1F74AD"/>
            </a:solidFill>
            <a:ln>
              <a:solidFill>
                <a:srgbClr val="1F74AD"/>
              </a:solidFill>
            </a:ln>
          </p:spPr>
          <p:txBody>
            <a:bodyPr anchor="ctr">
              <a:normAutofit/>
              <a:scene3d>
                <a:camera prst="orthographicFront"/>
                <a:lightRig rig="threePt" dir="t"/>
              </a:scene3d>
              <a:sp3d>
                <a:contourClr>
                  <a:srgbClr val="FFFFFF"/>
                </a:contourClr>
              </a:sp3d>
            </a:bodyPr>
            <a:lstStyle/>
            <a:p>
              <a:pPr algn="ctr">
                <a:defRPr/>
              </a:pPr>
              <a:endParaRPr lang="zh-CN" altLang="en-US">
                <a:solidFill>
                  <a:srgbClr val="FFFFFF"/>
                </a:solidFill>
                <a:latin typeface="微软雅黑" panose="020B0503020204020204" charset="-122"/>
                <a:ea typeface="微软雅黑" panose="020B0503020204020204" charset="-122"/>
                <a:sym typeface="Arial" panose="020B0604020202020204" pitchFamily="34" charset="0"/>
              </a:endParaRPr>
            </a:p>
          </p:txBody>
        </p:sp>
        <p:sp>
          <p:nvSpPr>
            <p:cNvPr id="62" name="圆角矩形 5"/>
            <p:cNvSpPr/>
            <p:nvPr>
              <p:custDataLst>
                <p:tags r:id="rId23"/>
              </p:custDataLst>
            </p:nvPr>
          </p:nvSpPr>
          <p:spPr>
            <a:xfrm>
              <a:off x="8369" y="2288"/>
              <a:ext cx="5834" cy="1014"/>
            </a:xfrm>
            <a:prstGeom prst="roundRect">
              <a:avLst>
                <a:gd name="adj" fmla="val 50000"/>
              </a:avLst>
            </a:prstGeom>
            <a:solidFill>
              <a:sysClr val="window" lastClr="FFFFFF"/>
            </a:solidFill>
            <a:ln w="38100" cap="flat" cmpd="sng" algn="ctr">
              <a:solidFill>
                <a:srgbClr val="3498DB"/>
              </a:solidFill>
              <a:prstDash val="solid"/>
              <a:miter lim="800000"/>
            </a:ln>
            <a:effectLst/>
          </p:spPr>
          <p:txBody>
            <a:bodyPr rtlCol="0" anchor="ctr">
              <a:normAutofit/>
            </a:bodyPr>
            <a:lstStyle/>
            <a:p>
              <a:pPr algn="r">
                <a:lnSpc>
                  <a:spcPct val="120000"/>
                </a:lnSpc>
              </a:pPr>
              <a:endParaRPr lang="zh-CN" altLang="en-US" sz="1500" kern="0" spc="225" dirty="0">
                <a:solidFill>
                  <a:srgbClr val="000000"/>
                </a:solidFill>
                <a:latin typeface="微软雅黑" panose="020B0503020204020204" charset="-122"/>
                <a:ea typeface="微软雅黑" panose="020B0503020204020204" charset="-122"/>
              </a:endParaRPr>
            </a:p>
          </p:txBody>
        </p:sp>
        <p:sp>
          <p:nvSpPr>
            <p:cNvPr id="63" name="椭圆 62"/>
            <p:cNvSpPr/>
            <p:nvPr>
              <p:custDataLst>
                <p:tags r:id="rId24"/>
              </p:custDataLst>
            </p:nvPr>
          </p:nvSpPr>
          <p:spPr>
            <a:xfrm>
              <a:off x="8369" y="2286"/>
              <a:ext cx="991" cy="1015"/>
            </a:xfrm>
            <a:prstGeom prst="ellipse">
              <a:avLst/>
            </a:prstGeom>
            <a:solidFill>
              <a:sysClr val="window" lastClr="FFFFFF"/>
            </a:solidFill>
            <a:ln w="38100" cap="flat" cmpd="sng" algn="ctr">
              <a:solidFill>
                <a:srgbClr val="3498DB"/>
              </a:solidFill>
              <a:prstDash val="solid"/>
              <a:miter lim="800000"/>
            </a:ln>
            <a:effectLst/>
          </p:spPr>
          <p:txBody>
            <a:bodyPr rtlCol="0" anchor="ctr">
              <a:normAutofit/>
            </a:bodyPr>
            <a:lstStyle/>
            <a:p>
              <a:pPr algn="ctr"/>
              <a:endParaRPr lang="zh-CN" altLang="en-US" dirty="0">
                <a:latin typeface="微软雅黑" panose="020B0503020204020204" charset="-122"/>
                <a:ea typeface="微软雅黑" panose="020B0503020204020204" charset="-122"/>
                <a:sym typeface="Arial" panose="020B0604020202020204" pitchFamily="34" charset="0"/>
              </a:endParaRPr>
            </a:p>
          </p:txBody>
        </p:sp>
        <p:sp>
          <p:nvSpPr>
            <p:cNvPr id="64" name="KSO_Shape"/>
            <p:cNvSpPr/>
            <p:nvPr>
              <p:custDataLst>
                <p:tags r:id="rId25"/>
              </p:custDataLst>
            </p:nvPr>
          </p:nvSpPr>
          <p:spPr bwMode="auto">
            <a:xfrm>
              <a:off x="8601" y="2519"/>
              <a:ext cx="527" cy="550"/>
            </a:xfrm>
            <a:custGeom>
              <a:avLst/>
              <a:gdLst>
                <a:gd name="T0" fmla="*/ 1657163 w 8032"/>
                <a:gd name="T1" fmla="*/ 1166044 h 7642"/>
                <a:gd name="T2" fmla="*/ 1800397 w 8032"/>
                <a:gd name="T3" fmla="*/ 1166044 h 7642"/>
                <a:gd name="T4" fmla="*/ 1800397 w 8032"/>
                <a:gd name="T5" fmla="*/ 1498463 h 7642"/>
                <a:gd name="T6" fmla="*/ 1657163 w 8032"/>
                <a:gd name="T7" fmla="*/ 1498463 h 7642"/>
                <a:gd name="T8" fmla="*/ 1657163 w 8032"/>
                <a:gd name="T9" fmla="*/ 1712977 h 7642"/>
                <a:gd name="T10" fmla="*/ 0 w 8032"/>
                <a:gd name="T11" fmla="*/ 1712977 h 7642"/>
                <a:gd name="T12" fmla="*/ 0 w 8032"/>
                <a:gd name="T13" fmla="*/ 1020793 h 7642"/>
                <a:gd name="T14" fmla="*/ 286692 w 8032"/>
                <a:gd name="T15" fmla="*/ 1020793 h 7642"/>
                <a:gd name="T16" fmla="*/ 286692 w 8032"/>
                <a:gd name="T17" fmla="*/ 0 h 7642"/>
                <a:gd name="T18" fmla="*/ 1004430 w 8032"/>
                <a:gd name="T19" fmla="*/ 0 h 7642"/>
                <a:gd name="T20" fmla="*/ 1372713 w 8032"/>
                <a:gd name="T21" fmla="*/ 356627 h 7642"/>
                <a:gd name="T22" fmla="*/ 1372713 w 8032"/>
                <a:gd name="T23" fmla="*/ 1020793 h 7642"/>
                <a:gd name="T24" fmla="*/ 1657163 w 8032"/>
                <a:gd name="T25" fmla="*/ 1020793 h 7642"/>
                <a:gd name="T26" fmla="*/ 1657163 w 8032"/>
                <a:gd name="T27" fmla="*/ 1166044 h 7642"/>
                <a:gd name="T28" fmla="*/ 1583641 w 8032"/>
                <a:gd name="T29" fmla="*/ 1660525 h 7642"/>
                <a:gd name="T30" fmla="*/ 1583641 w 8032"/>
                <a:gd name="T31" fmla="*/ 1076383 h 7642"/>
                <a:gd name="T32" fmla="*/ 1377420 w 8032"/>
                <a:gd name="T33" fmla="*/ 1076383 h 7642"/>
                <a:gd name="T34" fmla="*/ 1377420 w 8032"/>
                <a:gd name="T35" fmla="*/ 1293363 h 7642"/>
                <a:gd name="T36" fmla="*/ 276157 w 8032"/>
                <a:gd name="T37" fmla="*/ 1293363 h 7642"/>
                <a:gd name="T38" fmla="*/ 276157 w 8032"/>
                <a:gd name="T39" fmla="*/ 1076383 h 7642"/>
                <a:gd name="T40" fmla="*/ 69936 w 8032"/>
                <a:gd name="T41" fmla="*/ 1076383 h 7642"/>
                <a:gd name="T42" fmla="*/ 69936 w 8032"/>
                <a:gd name="T43" fmla="*/ 1660525 h 7642"/>
                <a:gd name="T44" fmla="*/ 1583641 w 8032"/>
                <a:gd name="T45" fmla="*/ 1660525 h 7642"/>
                <a:gd name="T46" fmla="*/ 360438 w 8032"/>
                <a:gd name="T47" fmla="*/ 55590 h 7642"/>
                <a:gd name="T48" fmla="*/ 360438 w 8032"/>
                <a:gd name="T49" fmla="*/ 1227013 h 7642"/>
                <a:gd name="T50" fmla="*/ 1296949 w 8032"/>
                <a:gd name="T51" fmla="*/ 1227013 h 7642"/>
                <a:gd name="T52" fmla="*/ 1296949 w 8032"/>
                <a:gd name="T53" fmla="*/ 416028 h 7642"/>
                <a:gd name="T54" fmla="*/ 933373 w 8032"/>
                <a:gd name="T55" fmla="*/ 416028 h 7642"/>
                <a:gd name="T56" fmla="*/ 933373 w 8032"/>
                <a:gd name="T57" fmla="*/ 55590 h 7642"/>
                <a:gd name="T58" fmla="*/ 360438 w 8032"/>
                <a:gd name="T59" fmla="*/ 55590 h 7642"/>
                <a:gd name="T60" fmla="*/ 1013844 w 8032"/>
                <a:gd name="T61" fmla="*/ 90558 h 7642"/>
                <a:gd name="T62" fmla="*/ 1013844 w 8032"/>
                <a:gd name="T63" fmla="*/ 356627 h 7642"/>
                <a:gd name="T64" fmla="*/ 1278345 w 8032"/>
                <a:gd name="T65" fmla="*/ 356627 h 7642"/>
                <a:gd name="T66" fmla="*/ 1013844 w 8032"/>
                <a:gd name="T67" fmla="*/ 90558 h 7642"/>
                <a:gd name="T68" fmla="*/ 1727099 w 8032"/>
                <a:gd name="T69" fmla="*/ 1444218 h 7642"/>
                <a:gd name="T70" fmla="*/ 1727099 w 8032"/>
                <a:gd name="T71" fmla="*/ 1218047 h 7642"/>
                <a:gd name="T72" fmla="*/ 1667923 w 8032"/>
                <a:gd name="T73" fmla="*/ 1218047 h 7642"/>
                <a:gd name="T74" fmla="*/ 1667923 w 8032"/>
                <a:gd name="T75" fmla="*/ 1444218 h 7642"/>
                <a:gd name="T76" fmla="*/ 1727099 w 8032"/>
                <a:gd name="T77" fmla="*/ 1444218 h 764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032" h="7642">
                  <a:moveTo>
                    <a:pt x="7393" y="5202"/>
                  </a:moveTo>
                  <a:lnTo>
                    <a:pt x="8032" y="5202"/>
                  </a:lnTo>
                  <a:lnTo>
                    <a:pt x="8032" y="6685"/>
                  </a:lnTo>
                  <a:lnTo>
                    <a:pt x="7393" y="6685"/>
                  </a:lnTo>
                  <a:lnTo>
                    <a:pt x="7393" y="7642"/>
                  </a:lnTo>
                  <a:lnTo>
                    <a:pt x="0" y="7642"/>
                  </a:lnTo>
                  <a:lnTo>
                    <a:pt x="0" y="4554"/>
                  </a:lnTo>
                  <a:lnTo>
                    <a:pt x="1279" y="4554"/>
                  </a:lnTo>
                  <a:lnTo>
                    <a:pt x="1279" y="0"/>
                  </a:lnTo>
                  <a:lnTo>
                    <a:pt x="4481" y="0"/>
                  </a:lnTo>
                  <a:lnTo>
                    <a:pt x="6124" y="1591"/>
                  </a:lnTo>
                  <a:lnTo>
                    <a:pt x="6124" y="4554"/>
                  </a:lnTo>
                  <a:lnTo>
                    <a:pt x="7393" y="4554"/>
                  </a:lnTo>
                  <a:lnTo>
                    <a:pt x="7393" y="5202"/>
                  </a:lnTo>
                  <a:close/>
                  <a:moveTo>
                    <a:pt x="7065" y="7408"/>
                  </a:moveTo>
                  <a:lnTo>
                    <a:pt x="7065" y="4802"/>
                  </a:lnTo>
                  <a:lnTo>
                    <a:pt x="6145" y="4802"/>
                  </a:lnTo>
                  <a:lnTo>
                    <a:pt x="6145" y="5770"/>
                  </a:lnTo>
                  <a:lnTo>
                    <a:pt x="1232" y="5770"/>
                  </a:lnTo>
                  <a:lnTo>
                    <a:pt x="1232" y="4802"/>
                  </a:lnTo>
                  <a:lnTo>
                    <a:pt x="312" y="4802"/>
                  </a:lnTo>
                  <a:lnTo>
                    <a:pt x="312" y="7408"/>
                  </a:lnTo>
                  <a:lnTo>
                    <a:pt x="7065" y="7408"/>
                  </a:lnTo>
                  <a:close/>
                  <a:moveTo>
                    <a:pt x="1608" y="248"/>
                  </a:moveTo>
                  <a:lnTo>
                    <a:pt x="1608" y="5474"/>
                  </a:lnTo>
                  <a:lnTo>
                    <a:pt x="5786" y="5474"/>
                  </a:lnTo>
                  <a:lnTo>
                    <a:pt x="5786" y="1856"/>
                  </a:lnTo>
                  <a:lnTo>
                    <a:pt x="4164" y="1856"/>
                  </a:lnTo>
                  <a:lnTo>
                    <a:pt x="4164" y="248"/>
                  </a:lnTo>
                  <a:lnTo>
                    <a:pt x="1608" y="248"/>
                  </a:lnTo>
                  <a:close/>
                  <a:moveTo>
                    <a:pt x="4523" y="404"/>
                  </a:moveTo>
                  <a:lnTo>
                    <a:pt x="4523" y="1591"/>
                  </a:lnTo>
                  <a:lnTo>
                    <a:pt x="5703" y="1591"/>
                  </a:lnTo>
                  <a:lnTo>
                    <a:pt x="4523" y="404"/>
                  </a:lnTo>
                  <a:close/>
                  <a:moveTo>
                    <a:pt x="7705" y="6443"/>
                  </a:moveTo>
                  <a:lnTo>
                    <a:pt x="7705" y="5434"/>
                  </a:lnTo>
                  <a:lnTo>
                    <a:pt x="7441" y="5434"/>
                  </a:lnTo>
                  <a:lnTo>
                    <a:pt x="7441" y="6443"/>
                  </a:lnTo>
                  <a:lnTo>
                    <a:pt x="7705" y="6443"/>
                  </a:lnTo>
                  <a:close/>
                </a:path>
              </a:pathLst>
            </a:custGeom>
            <a:solidFill>
              <a:srgbClr val="3498DB"/>
            </a:solidFill>
            <a:ln>
              <a:solidFill>
                <a:srgbClr val="3498DB"/>
              </a:solidFill>
            </a:ln>
          </p:spPr>
          <p:txBody>
            <a:bodyPr anchor="ctr" anchorCtr="1">
              <a:normAutofit lnSpcReduction="10000"/>
            </a:bodyPr>
            <a:lstStyle/>
            <a:p>
              <a:endParaRPr lang="zh-CN" altLang="en-US">
                <a:latin typeface="微软雅黑" panose="020B0503020204020204" charset="-122"/>
                <a:ea typeface="微软雅黑" panose="020B0503020204020204" charset="-122"/>
                <a:sym typeface="Arial" panose="020B0604020202020204" pitchFamily="34" charset="0"/>
              </a:endParaRPr>
            </a:p>
          </p:txBody>
        </p:sp>
        <p:sp>
          <p:nvSpPr>
            <p:cNvPr id="34" name="文本框 33"/>
            <p:cNvSpPr txBox="1"/>
            <p:nvPr>
              <p:custDataLst>
                <p:tags r:id="rId26"/>
              </p:custDataLst>
            </p:nvPr>
          </p:nvSpPr>
          <p:spPr>
            <a:xfrm>
              <a:off x="127" y="2436"/>
              <a:ext cx="5551" cy="719"/>
            </a:xfrm>
            <a:prstGeom prst="rect">
              <a:avLst/>
            </a:prstGeom>
            <a:noFill/>
          </p:spPr>
          <p:txBody>
            <a:bodyPr wrap="square" rtlCol="0" anchor="ctr" anchorCtr="0">
              <a:noAutofit/>
            </a:bodyPr>
            <a:lstStyle/>
            <a:p>
              <a:pPr algn="ctr">
                <a:lnSpc>
                  <a:spcPct val="120000"/>
                </a:lnSpc>
              </a:pPr>
              <a:r>
                <a:rPr lang="zh-CN" altLang="en-US" sz="1400" dirty="0">
                  <a:latin typeface="微软雅黑" panose="020B0503020204020204" charset="-122"/>
                  <a:ea typeface="微软雅黑" panose="020B0503020204020204" charset="-122"/>
                  <a:sym typeface="+mn-ea"/>
                </a:rPr>
                <a:t>打造</a:t>
              </a:r>
              <a:r>
                <a:rPr lang="zh-CN" altLang="en-US" dirty="0">
                  <a:solidFill>
                    <a:srgbClr val="C00000"/>
                  </a:solidFill>
                  <a:latin typeface="微软雅黑" panose="020B0503020204020204" charset="-122"/>
                  <a:ea typeface="微软雅黑" panose="020B0503020204020204" charset="-122"/>
                  <a:sym typeface="+mn-ea"/>
                </a:rPr>
                <a:t>“产学研创训赛”</a:t>
              </a:r>
              <a:r>
                <a:rPr lang="zh-CN" altLang="en-US" sz="1400" dirty="0">
                  <a:latin typeface="微软雅黑" panose="020B0503020204020204" charset="-122"/>
                  <a:ea typeface="微软雅黑" panose="020B0503020204020204" charset="-122"/>
                  <a:sym typeface="+mn-ea"/>
                </a:rPr>
                <a:t>六位一体</a:t>
              </a:r>
              <a:endParaRPr lang="zh-CN" altLang="en-US" sz="1400" dirty="0">
                <a:latin typeface="微软雅黑" panose="020B0503020204020204" charset="-122"/>
                <a:ea typeface="微软雅黑" panose="020B0503020204020204" charset="-122"/>
                <a:sym typeface="+mn-ea"/>
              </a:endParaRPr>
            </a:p>
            <a:p>
              <a:pPr algn="ctr">
                <a:lnSpc>
                  <a:spcPct val="120000"/>
                </a:lnSpc>
              </a:pPr>
              <a:r>
                <a:rPr lang="zh-CN" altLang="en-US" sz="1400" dirty="0">
                  <a:latin typeface="微软雅黑" panose="020B0503020204020204" charset="-122"/>
                  <a:ea typeface="微软雅黑" panose="020B0503020204020204" charset="-122"/>
                  <a:sym typeface="+mn-ea"/>
                </a:rPr>
                <a:t>高水平实践技能训练基地</a:t>
              </a:r>
              <a:endParaRPr lang="zh-CN" altLang="en-US" sz="1400" kern="0" spc="225" dirty="0">
                <a:latin typeface="微软雅黑" panose="020B0503020204020204" charset="-122"/>
                <a:ea typeface="微软雅黑" panose="020B0503020204020204" charset="-122"/>
                <a:sym typeface="+mn-ea"/>
              </a:endParaRPr>
            </a:p>
          </p:txBody>
        </p:sp>
        <p:sp>
          <p:nvSpPr>
            <p:cNvPr id="37" name="文本框 36"/>
            <p:cNvSpPr txBox="1"/>
            <p:nvPr>
              <p:custDataLst>
                <p:tags r:id="rId27"/>
              </p:custDataLst>
            </p:nvPr>
          </p:nvSpPr>
          <p:spPr>
            <a:xfrm>
              <a:off x="9360" y="2357"/>
              <a:ext cx="4780" cy="877"/>
            </a:xfrm>
            <a:prstGeom prst="rect">
              <a:avLst/>
            </a:prstGeom>
            <a:noFill/>
          </p:spPr>
          <p:txBody>
            <a:bodyPr wrap="square" rtlCol="0" anchor="ctr" anchorCtr="0">
              <a:normAutofit lnSpcReduction="10000"/>
            </a:bodyPr>
            <a:lstStyle/>
            <a:p>
              <a:pPr algn="ctr">
                <a:lnSpc>
                  <a:spcPct val="120000"/>
                </a:lnSpc>
              </a:pPr>
              <a:r>
                <a:rPr lang="zh-CN" altLang="en-US" sz="1400" dirty="0">
                  <a:latin typeface="微软雅黑" panose="020B0503020204020204" charset="-122"/>
                  <a:ea typeface="微软雅黑" panose="020B0503020204020204" charset="-122"/>
                  <a:sym typeface="+mn-ea"/>
                </a:rPr>
                <a:t>构建立德树人、课程思政引领的</a:t>
              </a:r>
              <a:endParaRPr lang="zh-CN" altLang="en-US" sz="1400" dirty="0">
                <a:latin typeface="微软雅黑" panose="020B0503020204020204" charset="-122"/>
                <a:ea typeface="微软雅黑" panose="020B0503020204020204" charset="-122"/>
                <a:sym typeface="+mn-ea"/>
              </a:endParaRPr>
            </a:p>
            <a:p>
              <a:pPr algn="ctr">
                <a:lnSpc>
                  <a:spcPct val="120000"/>
                </a:lnSpc>
              </a:pPr>
              <a:r>
                <a:rPr lang="zh-CN" altLang="en-US" sz="1400" dirty="0">
                  <a:latin typeface="微软雅黑" panose="020B0503020204020204" charset="-122"/>
                  <a:ea typeface="微软雅黑" panose="020B0503020204020204" charset="-122"/>
                  <a:sym typeface="+mn-ea"/>
                </a:rPr>
                <a:t>校企文化</a:t>
              </a:r>
              <a:endParaRPr lang="zh-CN" altLang="en-US" sz="1400" kern="0" spc="225" dirty="0">
                <a:latin typeface="微软雅黑" panose="020B0503020204020204" charset="-122"/>
                <a:ea typeface="微软雅黑" panose="020B0503020204020204" charset="-122"/>
              </a:endParaRPr>
            </a:p>
          </p:txBody>
        </p:sp>
      </p:grpSp>
      <p:sp>
        <p:nvSpPr>
          <p:cNvPr id="10" name="文本框 9"/>
          <p:cNvSpPr txBox="1"/>
          <p:nvPr>
            <p:custDataLst>
              <p:tags r:id="rId28"/>
            </p:custDataLst>
          </p:nvPr>
        </p:nvSpPr>
        <p:spPr>
          <a:xfrm>
            <a:off x="4437762" y="2656323"/>
            <a:ext cx="531495" cy="1981835"/>
          </a:xfrm>
          <a:prstGeom prst="rect">
            <a:avLst/>
          </a:prstGeom>
          <a:noFill/>
        </p:spPr>
        <p:txBody>
          <a:bodyPr wrap="square" lIns="67500" tIns="35100" rIns="67500" bIns="35100" rtlCol="0">
            <a:noAutofit/>
          </a:bodyPr>
          <a:lstStyle/>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落实</a:t>
            </a:r>
            <a:endParaRPr lang="zh-CN" altLang="en-US" sz="2000" dirty="0">
              <a:solidFill>
                <a:srgbClr val="C00000"/>
              </a:solidFill>
              <a:latin typeface="微软雅黑" panose="020B0503020204020204" charset="-122"/>
              <a:ea typeface="微软雅黑" panose="020B0503020204020204" charset="-122"/>
            </a:endParaRPr>
          </a:p>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举措</a:t>
            </a:r>
            <a:endParaRPr lang="zh-CN" altLang="en-US" sz="2000" dirty="0">
              <a:solidFill>
                <a:srgbClr val="C00000"/>
              </a:solidFill>
              <a:latin typeface="微软雅黑" panose="020B0503020204020204" charset="-122"/>
              <a:ea typeface="微软雅黑" panose="020B0503020204020204" charset="-122"/>
            </a:endParaRPr>
          </a:p>
        </p:txBody>
      </p:sp>
      <p:sp>
        <p:nvSpPr>
          <p:cNvPr id="5" name="文本框 4"/>
          <p:cNvSpPr txBox="1"/>
          <p:nvPr/>
        </p:nvSpPr>
        <p:spPr>
          <a:xfrm>
            <a:off x="1014115" y="4713358"/>
            <a:ext cx="2492990" cy="369332"/>
          </a:xfrm>
          <a:prstGeom prst="rect">
            <a:avLst/>
          </a:prstGeom>
          <a:noFill/>
        </p:spPr>
        <p:txBody>
          <a:bodyPr wrap="none" rtlCol="0">
            <a:spAutoFit/>
          </a:bodyPr>
          <a:lstStyle/>
          <a:p>
            <a:r>
              <a:rPr lang="zh-CN" altLang="en-US" dirty="0">
                <a:solidFill>
                  <a:srgbClr val="FFC000"/>
                </a:solidFill>
                <a:latin typeface="+mn-ea"/>
                <a:ea typeface="+mn-ea"/>
              </a:rPr>
              <a:t>提升人才的产业适用性</a:t>
            </a:r>
            <a:endParaRPr lang="zh-CN" altLang="en-US" dirty="0">
              <a:solidFill>
                <a:srgbClr val="FFC000"/>
              </a:solidFill>
              <a:latin typeface="+mn-ea"/>
              <a:ea typeface="+mn-ea"/>
            </a:endParaRPr>
          </a:p>
        </p:txBody>
      </p:sp>
      <p:sp>
        <p:nvSpPr>
          <p:cNvPr id="35" name="文本框 34"/>
          <p:cNvSpPr txBox="1"/>
          <p:nvPr/>
        </p:nvSpPr>
        <p:spPr>
          <a:xfrm>
            <a:off x="5592804" y="4638158"/>
            <a:ext cx="2031325" cy="369332"/>
          </a:xfrm>
          <a:prstGeom prst="rect">
            <a:avLst/>
          </a:prstGeom>
          <a:noFill/>
        </p:spPr>
        <p:txBody>
          <a:bodyPr wrap="none" rtlCol="0">
            <a:spAutoFit/>
          </a:bodyPr>
          <a:lstStyle/>
          <a:p>
            <a:r>
              <a:rPr lang="zh-CN" altLang="en-US" dirty="0">
                <a:solidFill>
                  <a:srgbClr val="FFC000"/>
                </a:solidFill>
                <a:latin typeface="+mn-ea"/>
                <a:ea typeface="+mn-ea"/>
              </a:rPr>
              <a:t>大力</a:t>
            </a:r>
            <a:r>
              <a:rPr lang="zh-CN" altLang="zh-CN" dirty="0">
                <a:solidFill>
                  <a:srgbClr val="FFC000"/>
                </a:solidFill>
                <a:latin typeface="+mn-ea"/>
                <a:ea typeface="+mn-ea"/>
              </a:rPr>
              <a:t>弘扬工匠精神</a:t>
            </a:r>
            <a:endParaRPr lang="zh-CN" altLang="en-US" dirty="0">
              <a:solidFill>
                <a:srgbClr val="FFC000"/>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图示 27"/>
          <p:cNvGraphicFramePr/>
          <p:nvPr/>
        </p:nvGraphicFramePr>
        <p:xfrm>
          <a:off x="2735173" y="1229994"/>
          <a:ext cx="4608512" cy="36724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0" name="文本框 99"/>
          <p:cNvSpPr txBox="1"/>
          <p:nvPr/>
        </p:nvSpPr>
        <p:spPr>
          <a:xfrm>
            <a:off x="706475" y="198051"/>
            <a:ext cx="5263515" cy="376238"/>
          </a:xfrm>
          <a:prstGeom prst="rect">
            <a:avLst/>
          </a:prstGeom>
          <a:noFill/>
          <a:ln w="9525">
            <a:noFill/>
          </a:ln>
        </p:spPr>
        <p:txBody>
          <a:bodyPr wrap="square" lIns="68580" tIns="34290" rIns="68580" bIns="34290">
            <a:spAutoFit/>
          </a:bodyPr>
          <a:lstStyle/>
          <a:p>
            <a:pPr marL="236855" indent="-236855"/>
            <a:r>
              <a:rPr lang="en-US" altLang="zh-CN" sz="2000" dirty="0">
                <a:latin typeface="微软雅黑" panose="020B0503020204020204" charset="-122"/>
                <a:ea typeface="微软雅黑" panose="020B0503020204020204" charset="-122"/>
                <a:sym typeface="+mn-ea"/>
              </a:rPr>
              <a:t>4.1 </a:t>
            </a:r>
            <a:r>
              <a:rPr lang="zh-CN" altLang="en-US" sz="2000" dirty="0">
                <a:latin typeface="微软雅黑" panose="020B0503020204020204" charset="-122"/>
                <a:ea typeface="微软雅黑" panose="020B0503020204020204" charset="-122"/>
                <a:sym typeface="+mn-ea"/>
              </a:rPr>
              <a:t>创新人才培养模式</a:t>
            </a:r>
            <a:endParaRPr lang="zh-CN" altLang="en-US" sz="2000" dirty="0">
              <a:latin typeface="微软雅黑" panose="020B0503020204020204" charset="-122"/>
              <a:ea typeface="微软雅黑" panose="020B0503020204020204" charset="-122"/>
            </a:endParaRPr>
          </a:p>
        </p:txBody>
      </p:sp>
      <p:sp>
        <p:nvSpPr>
          <p:cNvPr id="3" name="文本框 2"/>
          <p:cNvSpPr txBox="1"/>
          <p:nvPr/>
        </p:nvSpPr>
        <p:spPr>
          <a:xfrm>
            <a:off x="686054" y="747283"/>
            <a:ext cx="7128792" cy="345281"/>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altLang="zh-CN" dirty="0">
                <a:solidFill>
                  <a:srgbClr val="FFC000"/>
                </a:solidFill>
                <a:latin typeface="+mn-ea"/>
                <a:sym typeface="+mn-ea"/>
              </a:rPr>
              <a:t>3. </a:t>
            </a:r>
            <a:r>
              <a:rPr lang="zh-CN" altLang="en-US" dirty="0">
                <a:solidFill>
                  <a:srgbClr val="FFC000"/>
                </a:solidFill>
                <a:latin typeface="+mn-ea"/>
                <a:sym typeface="+mn-ea"/>
              </a:rPr>
              <a:t>构建人工智能人才创新创业教育金字塔模式</a:t>
            </a:r>
            <a:endParaRPr lang="zh-CN" altLang="en-US" dirty="0">
              <a:solidFill>
                <a:srgbClr val="FFC000"/>
              </a:solidFill>
              <a:latin typeface="+mn-ea"/>
              <a:sym typeface="+mn-ea"/>
            </a:endParaRPr>
          </a:p>
        </p:txBody>
      </p:sp>
      <p:cxnSp>
        <p:nvCxnSpPr>
          <p:cNvPr id="17" name="直接箭头连接符 16"/>
          <p:cNvCxnSpPr/>
          <p:nvPr>
            <p:custDataLst>
              <p:tags r:id="rId6"/>
            </p:custDataLst>
          </p:nvPr>
        </p:nvCxnSpPr>
        <p:spPr>
          <a:xfrm>
            <a:off x="6070450" y="2931790"/>
            <a:ext cx="759527" cy="0"/>
          </a:xfrm>
          <a:prstGeom prst="straightConnector1">
            <a:avLst/>
          </a:prstGeom>
          <a:noFill/>
          <a:ln w="6350" cap="flat" cmpd="sng" algn="ctr">
            <a:solidFill>
              <a:srgbClr val="3498DB"/>
            </a:solidFill>
            <a:prstDash val="solid"/>
            <a:miter lim="800000"/>
            <a:tailEnd type="oval"/>
          </a:ln>
          <a:effectLst/>
        </p:spPr>
      </p:cxnSp>
      <p:cxnSp>
        <p:nvCxnSpPr>
          <p:cNvPr id="18" name="直接连接符 17"/>
          <p:cNvCxnSpPr/>
          <p:nvPr>
            <p:custDataLst>
              <p:tags r:id="rId7"/>
            </p:custDataLst>
          </p:nvPr>
        </p:nvCxnSpPr>
        <p:spPr>
          <a:xfrm>
            <a:off x="6916618" y="3028932"/>
            <a:ext cx="1802210" cy="0"/>
          </a:xfrm>
          <a:prstGeom prst="line">
            <a:avLst/>
          </a:prstGeom>
          <a:noFill/>
          <a:ln w="3175" cap="flat" cmpd="sng" algn="ctr">
            <a:solidFill>
              <a:srgbClr val="000000">
                <a:lumMod val="50000"/>
                <a:lumOff val="50000"/>
              </a:srgbClr>
            </a:solidFill>
            <a:prstDash val="solid"/>
            <a:miter lim="800000"/>
          </a:ln>
          <a:effectLst/>
        </p:spPr>
      </p:cxnSp>
      <p:sp>
        <p:nvSpPr>
          <p:cNvPr id="19" name="文本框 18"/>
          <p:cNvSpPr txBox="1"/>
          <p:nvPr>
            <p:custDataLst>
              <p:tags r:id="rId8"/>
            </p:custDataLst>
          </p:nvPr>
        </p:nvSpPr>
        <p:spPr>
          <a:xfrm>
            <a:off x="6829977" y="2693718"/>
            <a:ext cx="1974141" cy="322396"/>
          </a:xfrm>
          <a:prstGeom prst="rect">
            <a:avLst/>
          </a:prstGeom>
          <a:noFill/>
        </p:spPr>
        <p:txBody>
          <a:bodyPr wrap="square" lIns="68580" tIns="34290" rIns="68580" bIns="34290" rtlCol="0" anchor="ctr" anchorCtr="0">
            <a:normAutofit fontScale="75000" lnSpcReduction="20000"/>
          </a:bodyPr>
          <a:lstStyle>
            <a:defPPr>
              <a:defRPr lang="zh-CN"/>
            </a:defPPr>
            <a:lvl1pPr algn="r">
              <a:lnSpc>
                <a:spcPct val="120000"/>
              </a:lnSpc>
              <a:defRPr sz="2000" b="1" spc="300">
                <a:solidFill>
                  <a:srgbClr val="1F74AD"/>
                </a:solidFill>
                <a:latin typeface="微软雅黑" panose="020B0503020204020204" charset="-122"/>
                <a:ea typeface="微软雅黑" panose="020B0503020204020204" charset="-122"/>
              </a:defRPr>
            </a:lvl1pPr>
          </a:lstStyle>
          <a:p>
            <a:pPr algn="l"/>
            <a:r>
              <a:rPr lang="zh-CN" altLang="en-US">
                <a:solidFill>
                  <a:srgbClr val="3498DB"/>
                </a:solidFill>
              </a:rPr>
              <a:t>大二学生</a:t>
            </a:r>
            <a:endParaRPr lang="zh-CN" altLang="en-US">
              <a:solidFill>
                <a:srgbClr val="3498DB"/>
              </a:solidFill>
            </a:endParaRPr>
          </a:p>
        </p:txBody>
      </p:sp>
      <p:sp>
        <p:nvSpPr>
          <p:cNvPr id="24" name="矩形 23"/>
          <p:cNvSpPr/>
          <p:nvPr>
            <p:custDataLst>
              <p:tags r:id="rId9"/>
            </p:custDataLst>
          </p:nvPr>
        </p:nvSpPr>
        <p:spPr>
          <a:xfrm>
            <a:off x="6830695" y="3075305"/>
            <a:ext cx="1974215" cy="1019175"/>
          </a:xfrm>
          <a:prstGeom prst="rect">
            <a:avLst/>
          </a:prstGeom>
        </p:spPr>
        <p:txBody>
          <a:bodyPr wrap="square" lIns="67500" tIns="35100" rIns="67500" bIns="35100" anchor="t" anchorCtr="0">
            <a:noAutofit/>
          </a:bodyPr>
          <a:lstStyle/>
          <a:p>
            <a:pPr>
              <a:lnSpc>
                <a:spcPct val="120000"/>
              </a:lnSpc>
            </a:pPr>
            <a:r>
              <a:rPr lang="zh-CN" altLang="en-US" sz="1000" spc="113">
                <a:solidFill>
                  <a:srgbClr val="000000">
                    <a:lumMod val="75000"/>
                    <a:lumOff val="25000"/>
                  </a:srgbClr>
                </a:solidFill>
                <a:latin typeface="微软雅黑" panose="020B0503020204020204" charset="-122"/>
                <a:ea typeface="微软雅黑" panose="020B0503020204020204" charset="-122"/>
              </a:rPr>
              <a:t>以学生为主体、教师为核心，建设专创融合教育的有效平台，选拔一批综合素质高、创新潜能强的学生</a:t>
            </a:r>
            <a:endParaRPr lang="zh-CN" altLang="en-US" sz="1000" spc="113">
              <a:solidFill>
                <a:srgbClr val="000000">
                  <a:lumMod val="75000"/>
                  <a:lumOff val="25000"/>
                </a:srgbClr>
              </a:solidFill>
              <a:latin typeface="微软雅黑" panose="020B0503020204020204" charset="-122"/>
              <a:ea typeface="微软雅黑" panose="020B0503020204020204" charset="-122"/>
            </a:endParaRPr>
          </a:p>
        </p:txBody>
      </p:sp>
      <p:cxnSp>
        <p:nvCxnSpPr>
          <p:cNvPr id="25" name="直接连接符 24"/>
          <p:cNvCxnSpPr/>
          <p:nvPr>
            <p:custDataLst>
              <p:tags r:id="rId10"/>
            </p:custDataLst>
          </p:nvPr>
        </p:nvCxnSpPr>
        <p:spPr>
          <a:xfrm>
            <a:off x="1183003" y="3977893"/>
            <a:ext cx="1509713" cy="13811"/>
          </a:xfrm>
          <a:prstGeom prst="line">
            <a:avLst/>
          </a:prstGeom>
          <a:noFill/>
          <a:ln w="3175" cap="flat" cmpd="sng" algn="ctr">
            <a:solidFill>
              <a:srgbClr val="000000">
                <a:lumMod val="50000"/>
                <a:lumOff val="50000"/>
              </a:srgbClr>
            </a:solidFill>
            <a:prstDash val="solid"/>
            <a:miter lim="800000"/>
          </a:ln>
          <a:effectLst/>
        </p:spPr>
      </p:cxnSp>
      <p:sp>
        <p:nvSpPr>
          <p:cNvPr id="26" name="文本框 25"/>
          <p:cNvSpPr txBox="1"/>
          <p:nvPr>
            <p:custDataLst>
              <p:tags r:id="rId11"/>
            </p:custDataLst>
          </p:nvPr>
        </p:nvSpPr>
        <p:spPr>
          <a:xfrm>
            <a:off x="1451183" y="3694681"/>
            <a:ext cx="1327735" cy="322421"/>
          </a:xfrm>
          <a:prstGeom prst="rect">
            <a:avLst/>
          </a:prstGeom>
          <a:noFill/>
        </p:spPr>
        <p:txBody>
          <a:bodyPr wrap="square" lIns="68580" tIns="34290" rIns="68580" bIns="34290" rtlCol="0" anchor="ctr" anchorCtr="0">
            <a:normAutofit fontScale="75000" lnSpcReduction="20000"/>
          </a:bodyPr>
          <a:lstStyle>
            <a:defPPr>
              <a:defRPr lang="zh-CN"/>
            </a:defPPr>
            <a:lvl1pPr algn="r">
              <a:lnSpc>
                <a:spcPct val="120000"/>
              </a:lnSpc>
              <a:defRPr sz="2000" b="1" spc="300">
                <a:solidFill>
                  <a:srgbClr val="1F74AD"/>
                </a:solidFill>
                <a:latin typeface="微软雅黑" panose="020B0503020204020204" charset="-122"/>
                <a:ea typeface="微软雅黑" panose="020B0503020204020204" charset="-122"/>
              </a:defRPr>
            </a:lvl1pPr>
          </a:lstStyle>
          <a:p>
            <a:r>
              <a:rPr lang="zh-CN" altLang="en-US" dirty="0"/>
              <a:t>大一学生</a:t>
            </a:r>
            <a:endParaRPr lang="zh-CN" altLang="en-US" dirty="0"/>
          </a:p>
        </p:txBody>
      </p:sp>
      <p:sp>
        <p:nvSpPr>
          <p:cNvPr id="27" name="矩形 26"/>
          <p:cNvSpPr/>
          <p:nvPr>
            <p:custDataLst>
              <p:tags r:id="rId12"/>
            </p:custDataLst>
          </p:nvPr>
        </p:nvSpPr>
        <p:spPr>
          <a:xfrm>
            <a:off x="1757896" y="2104335"/>
            <a:ext cx="2055971" cy="1003459"/>
          </a:xfrm>
          <a:prstGeom prst="rect">
            <a:avLst/>
          </a:prstGeom>
        </p:spPr>
        <p:txBody>
          <a:bodyPr wrap="square" lIns="67500" tIns="35100" rIns="67500" bIns="35100" anchor="t" anchorCtr="0">
            <a:noAutofit/>
          </a:bodyPr>
          <a:lstStyle/>
          <a:p>
            <a:pPr algn="l">
              <a:lnSpc>
                <a:spcPct val="120000"/>
              </a:lnSpc>
            </a:pPr>
            <a:r>
              <a:rPr lang="zh-CN" altLang="en-US" sz="1000" spc="113" dirty="0">
                <a:solidFill>
                  <a:srgbClr val="000000">
                    <a:lumMod val="75000"/>
                    <a:lumOff val="25000"/>
                  </a:srgbClr>
                </a:solidFill>
                <a:latin typeface="微软雅黑" panose="020B0503020204020204" charset="-122"/>
                <a:ea typeface="微软雅黑" panose="020B0503020204020204" charset="-122"/>
              </a:rPr>
              <a:t>以校企合作形式构建双创协同体系，以企业文化引导学生，以企业标准训练学生，以企业制度规范学生，打通理论与实践的</a:t>
            </a:r>
            <a:r>
              <a:rPr lang="en-US" altLang="zh-CN" sz="1000" spc="113" dirty="0">
                <a:solidFill>
                  <a:srgbClr val="000000">
                    <a:lumMod val="75000"/>
                    <a:lumOff val="25000"/>
                  </a:srgbClr>
                </a:solidFill>
                <a:latin typeface="微软雅黑" panose="020B0503020204020204" charset="-122"/>
                <a:ea typeface="微软雅黑" panose="020B0503020204020204" charset="-122"/>
              </a:rPr>
              <a:t>”</a:t>
            </a:r>
            <a:r>
              <a:rPr lang="zh-CN" altLang="en-US" sz="1000" spc="113" dirty="0">
                <a:solidFill>
                  <a:srgbClr val="000000">
                    <a:lumMod val="75000"/>
                    <a:lumOff val="25000"/>
                  </a:srgbClr>
                </a:solidFill>
                <a:latin typeface="微软雅黑" panose="020B0503020204020204" charset="-122"/>
                <a:ea typeface="微软雅黑" panose="020B0503020204020204" charset="-122"/>
              </a:rPr>
              <a:t>最后一公里</a:t>
            </a:r>
            <a:r>
              <a:rPr lang="en-US" altLang="zh-CN" sz="1000" spc="113" dirty="0">
                <a:solidFill>
                  <a:srgbClr val="000000">
                    <a:lumMod val="75000"/>
                    <a:lumOff val="25000"/>
                  </a:srgbClr>
                </a:solidFill>
                <a:latin typeface="微软雅黑" panose="020B0503020204020204" charset="-122"/>
                <a:ea typeface="微软雅黑" panose="020B0503020204020204" charset="-122"/>
              </a:rPr>
              <a:t>“</a:t>
            </a:r>
            <a:endParaRPr lang="en-US" altLang="zh-CN" sz="1000" spc="113" dirty="0">
              <a:solidFill>
                <a:srgbClr val="000000">
                  <a:lumMod val="75000"/>
                  <a:lumOff val="25000"/>
                </a:srgbClr>
              </a:solidFill>
              <a:latin typeface="微软雅黑" panose="020B0503020204020204" charset="-122"/>
              <a:ea typeface="微软雅黑" panose="020B0503020204020204" charset="-122"/>
            </a:endParaRPr>
          </a:p>
        </p:txBody>
      </p:sp>
      <p:cxnSp>
        <p:nvCxnSpPr>
          <p:cNvPr id="30" name="直接箭头连接符 29"/>
          <p:cNvCxnSpPr/>
          <p:nvPr>
            <p:custDataLst>
              <p:tags r:id="rId13"/>
            </p:custDataLst>
          </p:nvPr>
        </p:nvCxnSpPr>
        <p:spPr>
          <a:xfrm flipH="1">
            <a:off x="2826327" y="3867894"/>
            <a:ext cx="511905" cy="4451"/>
          </a:xfrm>
          <a:prstGeom prst="straightConnector1">
            <a:avLst/>
          </a:prstGeom>
          <a:noFill/>
          <a:ln w="6350" cap="flat" cmpd="sng" algn="ctr">
            <a:solidFill>
              <a:srgbClr val="1F74AD"/>
            </a:solidFill>
            <a:prstDash val="solid"/>
            <a:miter lim="800000"/>
            <a:tailEnd type="oval"/>
          </a:ln>
          <a:effectLst/>
        </p:spPr>
      </p:cxnSp>
      <p:cxnSp>
        <p:nvCxnSpPr>
          <p:cNvPr id="41" name="直接连接符 40"/>
          <p:cNvCxnSpPr/>
          <p:nvPr>
            <p:custDataLst>
              <p:tags r:id="rId14"/>
            </p:custDataLst>
          </p:nvPr>
        </p:nvCxnSpPr>
        <p:spPr>
          <a:xfrm>
            <a:off x="1834068" y="2035530"/>
            <a:ext cx="1802210" cy="0"/>
          </a:xfrm>
          <a:prstGeom prst="line">
            <a:avLst/>
          </a:prstGeom>
          <a:noFill/>
          <a:ln w="3175" cap="flat" cmpd="sng" algn="ctr">
            <a:solidFill>
              <a:srgbClr val="000000">
                <a:lumMod val="50000"/>
                <a:lumOff val="50000"/>
              </a:srgbClr>
            </a:solidFill>
            <a:prstDash val="solid"/>
            <a:miter lim="800000"/>
          </a:ln>
          <a:effectLst/>
        </p:spPr>
      </p:cxnSp>
      <p:sp>
        <p:nvSpPr>
          <p:cNvPr id="45" name="矩形 44"/>
          <p:cNvSpPr/>
          <p:nvPr>
            <p:custDataLst>
              <p:tags r:id="rId15"/>
            </p:custDataLst>
          </p:nvPr>
        </p:nvSpPr>
        <p:spPr>
          <a:xfrm>
            <a:off x="950753" y="4161860"/>
            <a:ext cx="1974215" cy="1179195"/>
          </a:xfrm>
          <a:prstGeom prst="rect">
            <a:avLst/>
          </a:prstGeom>
        </p:spPr>
        <p:txBody>
          <a:bodyPr wrap="square" lIns="67500" tIns="35100" rIns="67500" bIns="35100" anchor="t" anchorCtr="0">
            <a:noAutofit/>
          </a:bodyPr>
          <a:lstStyle/>
          <a:p>
            <a:pPr algn="l">
              <a:lnSpc>
                <a:spcPct val="120000"/>
              </a:lnSpc>
            </a:pPr>
            <a:r>
              <a:rPr lang="zh-CN" altLang="en-US" sz="1000" spc="113" dirty="0">
                <a:solidFill>
                  <a:srgbClr val="000000">
                    <a:lumMod val="75000"/>
                    <a:lumOff val="25000"/>
                  </a:srgbClr>
                </a:solidFill>
                <a:latin typeface="微软雅黑" panose="020B0503020204020204" charset="-122"/>
                <a:ea typeface="微软雅黑" panose="020B0503020204020204" charset="-122"/>
              </a:rPr>
              <a:t>创新专业集群社团星级评定办法；开展创新创业沙龙、座谈会、周四创新分享夜等创新启蒙教育</a:t>
            </a:r>
            <a:endParaRPr lang="zh-CN" altLang="en-US" sz="1000" spc="113" dirty="0">
              <a:solidFill>
                <a:srgbClr val="000000">
                  <a:lumMod val="75000"/>
                  <a:lumOff val="25000"/>
                </a:srgbClr>
              </a:solidFill>
              <a:latin typeface="微软雅黑" panose="020B0503020204020204" charset="-122"/>
              <a:ea typeface="微软雅黑" panose="020B0503020204020204" charset="-122"/>
            </a:endParaRPr>
          </a:p>
        </p:txBody>
      </p:sp>
      <p:sp>
        <p:nvSpPr>
          <p:cNvPr id="46" name="文本框 45"/>
          <p:cNvSpPr txBox="1"/>
          <p:nvPr>
            <p:custDataLst>
              <p:tags r:id="rId16"/>
            </p:custDataLst>
          </p:nvPr>
        </p:nvSpPr>
        <p:spPr>
          <a:xfrm>
            <a:off x="1752123" y="1711257"/>
            <a:ext cx="1974141" cy="322396"/>
          </a:xfrm>
          <a:prstGeom prst="rect">
            <a:avLst/>
          </a:prstGeom>
          <a:noFill/>
        </p:spPr>
        <p:txBody>
          <a:bodyPr wrap="square" lIns="68580" tIns="34290" rIns="68580" bIns="34290" rtlCol="0" anchor="ctr" anchorCtr="0">
            <a:normAutofit fontScale="75000" lnSpcReduction="20000"/>
          </a:bodyPr>
          <a:lstStyle>
            <a:defPPr>
              <a:defRPr lang="zh-CN"/>
            </a:defPPr>
            <a:lvl1pPr algn="r">
              <a:lnSpc>
                <a:spcPct val="120000"/>
              </a:lnSpc>
              <a:defRPr sz="2000" b="1" spc="300">
                <a:solidFill>
                  <a:srgbClr val="1F74AD"/>
                </a:solidFill>
                <a:latin typeface="微软雅黑" panose="020B0503020204020204" charset="-122"/>
                <a:ea typeface="微软雅黑" panose="020B0503020204020204" charset="-122"/>
              </a:defRPr>
            </a:lvl1pPr>
          </a:lstStyle>
          <a:p>
            <a:r>
              <a:rPr lang="zh-CN" altLang="en-US" dirty="0"/>
              <a:t>大三学生</a:t>
            </a:r>
            <a:endParaRPr lang="zh-CN" altLang="en-US" dirty="0"/>
          </a:p>
        </p:txBody>
      </p:sp>
      <p:sp>
        <p:nvSpPr>
          <p:cNvPr id="47" name="文本框 46"/>
          <p:cNvSpPr txBox="1"/>
          <p:nvPr>
            <p:custDataLst>
              <p:tags r:id="rId17"/>
            </p:custDataLst>
          </p:nvPr>
        </p:nvSpPr>
        <p:spPr>
          <a:xfrm>
            <a:off x="494030" y="1496695"/>
            <a:ext cx="531495" cy="1981835"/>
          </a:xfrm>
          <a:prstGeom prst="rect">
            <a:avLst/>
          </a:prstGeom>
          <a:noFill/>
        </p:spPr>
        <p:txBody>
          <a:bodyPr wrap="square" lIns="67500" tIns="35100" rIns="67500" bIns="35100" rtlCol="0">
            <a:noAutofit/>
          </a:bodyPr>
          <a:lstStyle/>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落实</a:t>
            </a:r>
            <a:endParaRPr lang="zh-CN" altLang="en-US" sz="2000" dirty="0">
              <a:solidFill>
                <a:srgbClr val="C00000"/>
              </a:solidFill>
              <a:latin typeface="微软雅黑" panose="020B0503020204020204" charset="-122"/>
              <a:ea typeface="微软雅黑" panose="020B0503020204020204" charset="-122"/>
            </a:endParaRPr>
          </a:p>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举措</a:t>
            </a:r>
            <a:endParaRPr lang="zh-CN" altLang="en-US" sz="2000" dirty="0">
              <a:solidFill>
                <a:srgbClr val="C00000"/>
              </a:solidFill>
              <a:latin typeface="微软雅黑" panose="020B0503020204020204" charset="-122"/>
              <a:ea typeface="微软雅黑" panose="020B0503020204020204" charset="-122"/>
            </a:endParaRPr>
          </a:p>
        </p:txBody>
      </p:sp>
      <p:cxnSp>
        <p:nvCxnSpPr>
          <p:cNvPr id="29" name="直接箭头连接符 28"/>
          <p:cNvCxnSpPr/>
          <p:nvPr>
            <p:custDataLst>
              <p:tags r:id="rId18"/>
            </p:custDataLst>
          </p:nvPr>
        </p:nvCxnSpPr>
        <p:spPr>
          <a:xfrm flipH="1">
            <a:off x="3851920" y="1923678"/>
            <a:ext cx="759527" cy="0"/>
          </a:xfrm>
          <a:prstGeom prst="straightConnector1">
            <a:avLst/>
          </a:prstGeom>
          <a:noFill/>
          <a:ln w="6350" cap="flat" cmpd="sng" algn="ctr">
            <a:solidFill>
              <a:srgbClr val="1F74AD"/>
            </a:solidFill>
            <a:prstDash val="solid"/>
            <a:miter lim="800000"/>
            <a:tailEnd type="oval"/>
          </a:ln>
          <a:effectLst/>
        </p:spPr>
      </p:cxn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706475" y="198051"/>
            <a:ext cx="5263515" cy="376238"/>
          </a:xfrm>
          <a:prstGeom prst="rect">
            <a:avLst/>
          </a:prstGeom>
          <a:noFill/>
          <a:ln w="9525">
            <a:noFill/>
          </a:ln>
        </p:spPr>
        <p:txBody>
          <a:bodyPr wrap="square" lIns="68580" tIns="34290" rIns="68580" bIns="34290">
            <a:spAutoFit/>
          </a:bodyPr>
          <a:lstStyle/>
          <a:p>
            <a:pPr marL="236855" indent="-236855"/>
            <a:r>
              <a:rPr lang="en-US" altLang="zh-CN" sz="2000" dirty="0">
                <a:latin typeface="微软雅黑" panose="020B0503020204020204" charset="-122"/>
                <a:ea typeface="微软雅黑" panose="020B0503020204020204" charset="-122"/>
                <a:sym typeface="+mn-ea"/>
              </a:rPr>
              <a:t>4.1 </a:t>
            </a:r>
            <a:r>
              <a:rPr lang="zh-CN" altLang="en-US" sz="2000" dirty="0">
                <a:latin typeface="微软雅黑" panose="020B0503020204020204" charset="-122"/>
                <a:ea typeface="微软雅黑" panose="020B0503020204020204" charset="-122"/>
                <a:sym typeface="+mn-ea"/>
              </a:rPr>
              <a:t>创新人才培养模式</a:t>
            </a:r>
            <a:endParaRPr lang="zh-CN" altLang="en-US" sz="2000" dirty="0">
              <a:latin typeface="微软雅黑" panose="020B0503020204020204" charset="-122"/>
              <a:ea typeface="微软雅黑" panose="020B0503020204020204" charset="-122"/>
            </a:endParaRPr>
          </a:p>
        </p:txBody>
      </p:sp>
      <p:sp>
        <p:nvSpPr>
          <p:cNvPr id="3" name="文本框 2"/>
          <p:cNvSpPr txBox="1"/>
          <p:nvPr/>
        </p:nvSpPr>
        <p:spPr>
          <a:xfrm>
            <a:off x="1032669" y="781683"/>
            <a:ext cx="7128792" cy="377026"/>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altLang="zh-CN" dirty="0">
                <a:solidFill>
                  <a:srgbClr val="FFC000"/>
                </a:solidFill>
                <a:latin typeface="+mj-ea"/>
                <a:ea typeface="+mj-ea"/>
                <a:sym typeface="+mn-ea"/>
              </a:rPr>
              <a:t>4. </a:t>
            </a:r>
            <a:r>
              <a:rPr lang="zh-CN" altLang="en-US" dirty="0">
                <a:solidFill>
                  <a:srgbClr val="FFC000"/>
                </a:solidFill>
                <a:latin typeface="+mj-ea"/>
                <a:ea typeface="+mj-ea"/>
                <a:sym typeface="+mn-ea"/>
              </a:rPr>
              <a:t>创新</a:t>
            </a:r>
            <a:r>
              <a:rPr lang="en-US" altLang="zh-CN" sz="2000" dirty="0">
                <a:solidFill>
                  <a:srgbClr val="FFC000"/>
                </a:solidFill>
                <a:latin typeface="+mj-ea"/>
                <a:ea typeface="+mj-ea"/>
                <a:sym typeface="+mn-ea"/>
              </a:rPr>
              <a:t>“</a:t>
            </a:r>
            <a:r>
              <a:rPr lang="zh-CN" altLang="en-US" sz="2000" dirty="0">
                <a:solidFill>
                  <a:srgbClr val="FFC000"/>
                </a:solidFill>
                <a:latin typeface="+mj-ea"/>
                <a:ea typeface="+mj-ea"/>
                <a:sym typeface="+mn-ea"/>
              </a:rPr>
              <a:t>五维</a:t>
            </a:r>
            <a:r>
              <a:rPr lang="en-US" altLang="zh-CN" sz="2000" dirty="0">
                <a:solidFill>
                  <a:srgbClr val="FFC000"/>
                </a:solidFill>
                <a:latin typeface="+mj-ea"/>
                <a:ea typeface="+mj-ea"/>
                <a:sym typeface="+mn-ea"/>
              </a:rPr>
              <a:t>”</a:t>
            </a:r>
            <a:r>
              <a:rPr lang="zh-CN" altLang="en-US" sz="2000" dirty="0">
                <a:solidFill>
                  <a:srgbClr val="FFC000"/>
                </a:solidFill>
                <a:latin typeface="+mj-ea"/>
                <a:ea typeface="+mj-ea"/>
                <a:sym typeface="+mn-ea"/>
              </a:rPr>
              <a:t>育人</a:t>
            </a:r>
            <a:r>
              <a:rPr lang="zh-CN" altLang="en-US" dirty="0">
                <a:solidFill>
                  <a:srgbClr val="FFC000"/>
                </a:solidFill>
                <a:latin typeface="+mj-ea"/>
                <a:ea typeface="+mj-ea"/>
                <a:sym typeface="+mn-ea"/>
              </a:rPr>
              <a:t>体系</a:t>
            </a:r>
            <a:endParaRPr lang="zh-CN" altLang="en-US" dirty="0">
              <a:solidFill>
                <a:srgbClr val="FFC000"/>
              </a:solidFill>
              <a:latin typeface="+mj-ea"/>
              <a:ea typeface="+mj-ea"/>
              <a:sym typeface="+mn-ea"/>
            </a:endParaRPr>
          </a:p>
        </p:txBody>
      </p:sp>
      <p:cxnSp>
        <p:nvCxnSpPr>
          <p:cNvPr id="25" name="直接连接符 24"/>
          <p:cNvCxnSpPr/>
          <p:nvPr>
            <p:custDataLst>
              <p:tags r:id="rId1"/>
            </p:custDataLst>
          </p:nvPr>
        </p:nvCxnSpPr>
        <p:spPr>
          <a:xfrm>
            <a:off x="645358" y="-18"/>
            <a:ext cx="1802210" cy="0"/>
          </a:xfrm>
          <a:prstGeom prst="line">
            <a:avLst/>
          </a:prstGeom>
          <a:noFill/>
          <a:ln w="3175" cap="flat" cmpd="sng" algn="ctr">
            <a:solidFill>
              <a:srgbClr val="000000">
                <a:lumMod val="50000"/>
                <a:lumOff val="50000"/>
              </a:srgbClr>
            </a:solidFill>
            <a:prstDash val="solid"/>
            <a:miter lim="800000"/>
          </a:ln>
          <a:effectLst/>
        </p:spPr>
      </p:cxnSp>
      <p:grpSp>
        <p:nvGrpSpPr>
          <p:cNvPr id="61" name="组合 60"/>
          <p:cNvGrpSpPr/>
          <p:nvPr/>
        </p:nvGrpSpPr>
        <p:grpSpPr>
          <a:xfrm>
            <a:off x="1115616" y="1527651"/>
            <a:ext cx="7954645" cy="3496945"/>
            <a:chOff x="1532" y="1934"/>
            <a:chExt cx="12527" cy="5507"/>
          </a:xfrm>
        </p:grpSpPr>
        <p:sp>
          <p:nvSpPr>
            <p:cNvPr id="15366" name="任意多边形 17"/>
            <p:cNvSpPr/>
            <p:nvPr>
              <p:custDataLst>
                <p:tags r:id="rId2"/>
              </p:custDataLst>
            </p:nvPr>
          </p:nvSpPr>
          <p:spPr bwMode="auto">
            <a:xfrm flipH="1">
              <a:off x="7890" y="3474"/>
              <a:ext cx="1086" cy="1039"/>
            </a:xfrm>
            <a:custGeom>
              <a:avLst/>
              <a:gdLst>
                <a:gd name="T0" fmla="*/ 0 w 1843790"/>
                <a:gd name="T1" fmla="*/ 0 h 873640"/>
                <a:gd name="T2" fmla="*/ 47948 w 1843790"/>
                <a:gd name="T3" fmla="*/ 33520 h 873640"/>
                <a:gd name="T4" fmla="*/ 921895 w 1843790"/>
                <a:gd name="T5" fmla="*/ 274843 h 873640"/>
                <a:gd name="T6" fmla="*/ 1795842 w 1843790"/>
                <a:gd name="T7" fmla="*/ 33520 h 873640"/>
                <a:gd name="T8" fmla="*/ 1843790 w 1843790"/>
                <a:gd name="T9" fmla="*/ 0 h 873640"/>
                <a:gd name="T10" fmla="*/ 1843790 w 1843790"/>
                <a:gd name="T11" fmla="*/ 873640 h 873640"/>
                <a:gd name="T12" fmla="*/ 1795841 w 1843790"/>
                <a:gd name="T13" fmla="*/ 840119 h 873640"/>
                <a:gd name="T14" fmla="*/ 921894 w 1843790"/>
                <a:gd name="T15" fmla="*/ 598796 h 873640"/>
                <a:gd name="T16" fmla="*/ 47947 w 1843790"/>
                <a:gd name="T17" fmla="*/ 840119 h 873640"/>
                <a:gd name="T18" fmla="*/ 0 w 1843790"/>
                <a:gd name="T19" fmla="*/ 873638 h 873640"/>
                <a:gd name="T20" fmla="*/ 0 w 1843790"/>
                <a:gd name="T21" fmla="*/ 0 h 87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3790" h="873640">
                  <a:moveTo>
                    <a:pt x="0" y="0"/>
                  </a:moveTo>
                  <a:lnTo>
                    <a:pt x="47948" y="33520"/>
                  </a:lnTo>
                  <a:cubicBezTo>
                    <a:pt x="285444" y="184279"/>
                    <a:pt x="589920" y="274843"/>
                    <a:pt x="921895" y="274843"/>
                  </a:cubicBezTo>
                  <a:cubicBezTo>
                    <a:pt x="1253870" y="274843"/>
                    <a:pt x="1558346" y="184279"/>
                    <a:pt x="1795842" y="33520"/>
                  </a:cubicBezTo>
                  <a:lnTo>
                    <a:pt x="1843790" y="0"/>
                  </a:lnTo>
                  <a:lnTo>
                    <a:pt x="1843790" y="873640"/>
                  </a:lnTo>
                  <a:lnTo>
                    <a:pt x="1795841" y="840119"/>
                  </a:lnTo>
                  <a:cubicBezTo>
                    <a:pt x="1558345" y="689360"/>
                    <a:pt x="1253869" y="598796"/>
                    <a:pt x="921894" y="598796"/>
                  </a:cubicBezTo>
                  <a:cubicBezTo>
                    <a:pt x="589919" y="598796"/>
                    <a:pt x="285443" y="689360"/>
                    <a:pt x="47947" y="840119"/>
                  </a:cubicBezTo>
                  <a:lnTo>
                    <a:pt x="0" y="873638"/>
                  </a:lnTo>
                  <a:lnTo>
                    <a:pt x="0" y="0"/>
                  </a:lnTo>
                  <a:close/>
                </a:path>
              </a:pathLst>
            </a:custGeom>
            <a:solidFill>
              <a:srgbClr val="0088D5"/>
            </a:solidFill>
            <a:ln w="12700" cap="flat" cmpd="sng">
              <a:noFill/>
              <a:round/>
            </a:ln>
          </p:spPr>
          <p:txBody>
            <a:bodyPr anchor="ct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5367" name="椭圆 18"/>
            <p:cNvSpPr>
              <a:spLocks noChangeArrowheads="1"/>
            </p:cNvSpPr>
            <p:nvPr>
              <p:custDataLst>
                <p:tags r:id="rId3"/>
              </p:custDataLst>
            </p:nvPr>
          </p:nvSpPr>
          <p:spPr bwMode="auto">
            <a:xfrm rot="4500000">
              <a:off x="8581" y="3528"/>
              <a:ext cx="979" cy="977"/>
            </a:xfrm>
            <a:prstGeom prst="ellipse">
              <a:avLst/>
            </a:prstGeom>
            <a:solidFill>
              <a:srgbClr val="FFFFFF"/>
            </a:solidFill>
            <a:ln w="152400" cmpd="sng">
              <a:solidFill>
                <a:srgbClr val="1D6DC2"/>
              </a:solidFill>
              <a:round/>
            </a:ln>
          </p:spPr>
          <p:txBody>
            <a:bodyPr anchor="ctr"/>
            <a:lstStyle>
              <a:lvl1pPr>
                <a:defRPr>
                  <a:solidFill>
                    <a:srgbClr val="000000"/>
                  </a:solidFill>
                  <a:latin typeface="Calibri" panose="020F0502020204030204" pitchFamily="34" charset="0"/>
                  <a:ea typeface="微软雅黑" panose="020B0503020204020204" charset="-122"/>
                </a:defRPr>
              </a:lvl1pPr>
              <a:lvl2pPr marL="742950" indent="-285750">
                <a:defRPr>
                  <a:solidFill>
                    <a:srgbClr val="000000"/>
                  </a:solidFill>
                  <a:latin typeface="Calibri" panose="020F0502020204030204" pitchFamily="34" charset="0"/>
                  <a:ea typeface="微软雅黑" panose="020B0503020204020204" charset="-122"/>
                </a:defRPr>
              </a:lvl2pPr>
              <a:lvl3pPr marL="1143000" indent="-228600">
                <a:defRPr>
                  <a:solidFill>
                    <a:srgbClr val="000000"/>
                  </a:solidFill>
                  <a:latin typeface="Calibri" panose="020F0502020204030204" pitchFamily="34" charset="0"/>
                  <a:ea typeface="微软雅黑" panose="020B0503020204020204" charset="-122"/>
                </a:defRPr>
              </a:lvl3pPr>
              <a:lvl4pPr marL="1600200" indent="-228600">
                <a:defRPr>
                  <a:solidFill>
                    <a:srgbClr val="000000"/>
                  </a:solidFill>
                  <a:latin typeface="Calibri" panose="020F0502020204030204" pitchFamily="34" charset="0"/>
                  <a:ea typeface="微软雅黑" panose="020B0503020204020204" charset="-122"/>
                </a:defRPr>
              </a:lvl4pPr>
              <a:lvl5pPr marL="2057400" indent="-228600">
                <a:defRPr>
                  <a:solidFill>
                    <a:srgbClr val="000000"/>
                  </a:solidFill>
                  <a:latin typeface="Calibri" panose="020F0502020204030204"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9pPr>
            </a:lstStyle>
            <a:p>
              <a:pPr algn="ctr" eaLnBrk="1" hangingPunct="1">
                <a:lnSpc>
                  <a:spcPct val="120000"/>
                </a:lnSpc>
              </a:pPr>
              <a:endParaRPr lang="zh-CN" altLang="en-US">
                <a:solidFill>
                  <a:srgbClr val="FFFFFF"/>
                </a:solidFill>
                <a:latin typeface="Arial" panose="020B0604020202020204" pitchFamily="34" charset="0"/>
                <a:sym typeface="Arial" panose="020B0604020202020204" pitchFamily="34" charset="0"/>
              </a:endParaRPr>
            </a:p>
          </p:txBody>
        </p:sp>
        <p:sp>
          <p:nvSpPr>
            <p:cNvPr id="30" name="任意多边形 17"/>
            <p:cNvSpPr/>
            <p:nvPr>
              <p:custDataLst>
                <p:tags r:id="rId4"/>
              </p:custDataLst>
            </p:nvPr>
          </p:nvSpPr>
          <p:spPr bwMode="auto">
            <a:xfrm rot="17318521" flipH="1">
              <a:off x="7269" y="2721"/>
              <a:ext cx="698" cy="514"/>
            </a:xfrm>
            <a:custGeom>
              <a:avLst/>
              <a:gdLst>
                <a:gd name="T0" fmla="*/ 0 w 1843790"/>
                <a:gd name="T1" fmla="*/ 0 h 873640"/>
                <a:gd name="T2" fmla="*/ 47948 w 1843790"/>
                <a:gd name="T3" fmla="*/ 33520 h 873640"/>
                <a:gd name="T4" fmla="*/ 921895 w 1843790"/>
                <a:gd name="T5" fmla="*/ 274843 h 873640"/>
                <a:gd name="T6" fmla="*/ 1795842 w 1843790"/>
                <a:gd name="T7" fmla="*/ 33520 h 873640"/>
                <a:gd name="T8" fmla="*/ 1843790 w 1843790"/>
                <a:gd name="T9" fmla="*/ 0 h 873640"/>
                <a:gd name="T10" fmla="*/ 1843790 w 1843790"/>
                <a:gd name="T11" fmla="*/ 873640 h 873640"/>
                <a:gd name="T12" fmla="*/ 1795841 w 1843790"/>
                <a:gd name="T13" fmla="*/ 840119 h 873640"/>
                <a:gd name="T14" fmla="*/ 921894 w 1843790"/>
                <a:gd name="T15" fmla="*/ 598796 h 873640"/>
                <a:gd name="T16" fmla="*/ 47947 w 1843790"/>
                <a:gd name="T17" fmla="*/ 840119 h 873640"/>
                <a:gd name="T18" fmla="*/ 0 w 1843790"/>
                <a:gd name="T19" fmla="*/ 873638 h 873640"/>
                <a:gd name="T20" fmla="*/ 0 w 1843790"/>
                <a:gd name="T21" fmla="*/ 0 h 87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3790" h="873640">
                  <a:moveTo>
                    <a:pt x="0" y="0"/>
                  </a:moveTo>
                  <a:lnTo>
                    <a:pt x="47948" y="33520"/>
                  </a:lnTo>
                  <a:cubicBezTo>
                    <a:pt x="285444" y="184279"/>
                    <a:pt x="589920" y="274843"/>
                    <a:pt x="921895" y="274843"/>
                  </a:cubicBezTo>
                  <a:cubicBezTo>
                    <a:pt x="1253870" y="274843"/>
                    <a:pt x="1558346" y="184279"/>
                    <a:pt x="1795842" y="33520"/>
                  </a:cubicBezTo>
                  <a:lnTo>
                    <a:pt x="1843790" y="0"/>
                  </a:lnTo>
                  <a:lnTo>
                    <a:pt x="1843790" y="873640"/>
                  </a:lnTo>
                  <a:lnTo>
                    <a:pt x="1795841" y="840119"/>
                  </a:lnTo>
                  <a:cubicBezTo>
                    <a:pt x="1558345" y="689360"/>
                    <a:pt x="1253869" y="598796"/>
                    <a:pt x="921894" y="598796"/>
                  </a:cubicBezTo>
                  <a:cubicBezTo>
                    <a:pt x="589919" y="598796"/>
                    <a:pt x="285443" y="689360"/>
                    <a:pt x="47947" y="840119"/>
                  </a:cubicBezTo>
                  <a:lnTo>
                    <a:pt x="0" y="873638"/>
                  </a:lnTo>
                  <a:lnTo>
                    <a:pt x="0" y="0"/>
                  </a:lnTo>
                  <a:close/>
                </a:path>
              </a:pathLst>
            </a:custGeom>
            <a:solidFill>
              <a:srgbClr val="0088D5"/>
            </a:solidFill>
            <a:ln w="12700" cap="flat" cmpd="sng">
              <a:noFill/>
              <a:round/>
            </a:ln>
          </p:spPr>
          <p:txBody>
            <a:bodyPr anchor="ct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6" name="任意多边形 17"/>
            <p:cNvSpPr/>
            <p:nvPr>
              <p:custDataLst>
                <p:tags r:id="rId5"/>
              </p:custDataLst>
            </p:nvPr>
          </p:nvSpPr>
          <p:spPr bwMode="auto">
            <a:xfrm rot="1606354" flipH="1">
              <a:off x="5507" y="3060"/>
              <a:ext cx="1086" cy="829"/>
            </a:xfrm>
            <a:custGeom>
              <a:avLst/>
              <a:gdLst>
                <a:gd name="T0" fmla="*/ 0 w 1843790"/>
                <a:gd name="T1" fmla="*/ 0 h 873640"/>
                <a:gd name="T2" fmla="*/ 47948 w 1843790"/>
                <a:gd name="T3" fmla="*/ 33520 h 873640"/>
                <a:gd name="T4" fmla="*/ 921895 w 1843790"/>
                <a:gd name="T5" fmla="*/ 274843 h 873640"/>
                <a:gd name="T6" fmla="*/ 1795842 w 1843790"/>
                <a:gd name="T7" fmla="*/ 33520 h 873640"/>
                <a:gd name="T8" fmla="*/ 1843790 w 1843790"/>
                <a:gd name="T9" fmla="*/ 0 h 873640"/>
                <a:gd name="T10" fmla="*/ 1843790 w 1843790"/>
                <a:gd name="T11" fmla="*/ 873640 h 873640"/>
                <a:gd name="T12" fmla="*/ 1795841 w 1843790"/>
                <a:gd name="T13" fmla="*/ 840119 h 873640"/>
                <a:gd name="T14" fmla="*/ 921894 w 1843790"/>
                <a:gd name="T15" fmla="*/ 598796 h 873640"/>
                <a:gd name="T16" fmla="*/ 47947 w 1843790"/>
                <a:gd name="T17" fmla="*/ 840119 h 873640"/>
                <a:gd name="T18" fmla="*/ 0 w 1843790"/>
                <a:gd name="T19" fmla="*/ 873638 h 873640"/>
                <a:gd name="T20" fmla="*/ 0 w 1843790"/>
                <a:gd name="T21" fmla="*/ 0 h 87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3790" h="873640">
                  <a:moveTo>
                    <a:pt x="0" y="0"/>
                  </a:moveTo>
                  <a:lnTo>
                    <a:pt x="47948" y="33520"/>
                  </a:lnTo>
                  <a:cubicBezTo>
                    <a:pt x="285444" y="184279"/>
                    <a:pt x="589920" y="274843"/>
                    <a:pt x="921895" y="274843"/>
                  </a:cubicBezTo>
                  <a:cubicBezTo>
                    <a:pt x="1253870" y="274843"/>
                    <a:pt x="1558346" y="184279"/>
                    <a:pt x="1795842" y="33520"/>
                  </a:cubicBezTo>
                  <a:lnTo>
                    <a:pt x="1843790" y="0"/>
                  </a:lnTo>
                  <a:lnTo>
                    <a:pt x="1843790" y="873640"/>
                  </a:lnTo>
                  <a:lnTo>
                    <a:pt x="1795841" y="840119"/>
                  </a:lnTo>
                  <a:cubicBezTo>
                    <a:pt x="1558345" y="689360"/>
                    <a:pt x="1253869" y="598796"/>
                    <a:pt x="921894" y="598796"/>
                  </a:cubicBezTo>
                  <a:cubicBezTo>
                    <a:pt x="589919" y="598796"/>
                    <a:pt x="285443" y="689360"/>
                    <a:pt x="47947" y="840119"/>
                  </a:cubicBezTo>
                  <a:lnTo>
                    <a:pt x="0" y="873638"/>
                  </a:lnTo>
                  <a:lnTo>
                    <a:pt x="0" y="0"/>
                  </a:lnTo>
                  <a:close/>
                </a:path>
              </a:pathLst>
            </a:custGeom>
            <a:solidFill>
              <a:srgbClr val="0088D5"/>
            </a:solidFill>
            <a:ln w="12700" cap="flat" cmpd="sng">
              <a:noFill/>
              <a:round/>
            </a:ln>
          </p:spPr>
          <p:txBody>
            <a:bodyPr anchor="ct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37" name="椭圆 18"/>
            <p:cNvSpPr>
              <a:spLocks noChangeArrowheads="1"/>
            </p:cNvSpPr>
            <p:nvPr>
              <p:custDataLst>
                <p:tags r:id="rId6"/>
              </p:custDataLst>
            </p:nvPr>
          </p:nvSpPr>
          <p:spPr bwMode="auto">
            <a:xfrm rot="4500000">
              <a:off x="4995" y="2730"/>
              <a:ext cx="979" cy="977"/>
            </a:xfrm>
            <a:prstGeom prst="ellipse">
              <a:avLst/>
            </a:prstGeom>
            <a:solidFill>
              <a:srgbClr val="FFFFFF"/>
            </a:solidFill>
            <a:ln w="152400" cmpd="sng">
              <a:solidFill>
                <a:srgbClr val="1D6DC2"/>
              </a:solidFill>
              <a:round/>
            </a:ln>
          </p:spPr>
          <p:txBody>
            <a:bodyPr anchor="ctr"/>
            <a:lstStyle>
              <a:lvl1pPr>
                <a:defRPr>
                  <a:solidFill>
                    <a:srgbClr val="000000"/>
                  </a:solidFill>
                  <a:latin typeface="Calibri" panose="020F0502020204030204" pitchFamily="34" charset="0"/>
                  <a:ea typeface="微软雅黑" panose="020B0503020204020204" charset="-122"/>
                </a:defRPr>
              </a:lvl1pPr>
              <a:lvl2pPr marL="742950" indent="-285750">
                <a:defRPr>
                  <a:solidFill>
                    <a:srgbClr val="000000"/>
                  </a:solidFill>
                  <a:latin typeface="Calibri" panose="020F0502020204030204" pitchFamily="34" charset="0"/>
                  <a:ea typeface="微软雅黑" panose="020B0503020204020204" charset="-122"/>
                </a:defRPr>
              </a:lvl2pPr>
              <a:lvl3pPr marL="1143000" indent="-228600">
                <a:defRPr>
                  <a:solidFill>
                    <a:srgbClr val="000000"/>
                  </a:solidFill>
                  <a:latin typeface="Calibri" panose="020F0502020204030204" pitchFamily="34" charset="0"/>
                  <a:ea typeface="微软雅黑" panose="020B0503020204020204" charset="-122"/>
                </a:defRPr>
              </a:lvl3pPr>
              <a:lvl4pPr marL="1600200" indent="-228600">
                <a:defRPr>
                  <a:solidFill>
                    <a:srgbClr val="000000"/>
                  </a:solidFill>
                  <a:latin typeface="Calibri" panose="020F0502020204030204" pitchFamily="34" charset="0"/>
                  <a:ea typeface="微软雅黑" panose="020B0503020204020204" charset="-122"/>
                </a:defRPr>
              </a:lvl4pPr>
              <a:lvl5pPr marL="2057400" indent="-228600">
                <a:defRPr>
                  <a:solidFill>
                    <a:srgbClr val="000000"/>
                  </a:solidFill>
                  <a:latin typeface="Calibri" panose="020F0502020204030204"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9pPr>
            </a:lstStyle>
            <a:p>
              <a:pPr algn="ctr" eaLnBrk="1" hangingPunct="1">
                <a:lnSpc>
                  <a:spcPct val="120000"/>
                </a:lnSpc>
              </a:pPr>
              <a:endParaRPr lang="zh-CN" altLang="en-US">
                <a:solidFill>
                  <a:srgbClr val="FFFFFF"/>
                </a:solidFill>
                <a:latin typeface="Arial" panose="020B0604020202020204" pitchFamily="34" charset="0"/>
                <a:sym typeface="Arial" panose="020B0604020202020204" pitchFamily="34" charset="0"/>
              </a:endParaRPr>
            </a:p>
          </p:txBody>
        </p:sp>
        <p:sp>
          <p:nvSpPr>
            <p:cNvPr id="9" name="任意多边形 17"/>
            <p:cNvSpPr/>
            <p:nvPr>
              <p:custDataLst>
                <p:tags r:id="rId7"/>
              </p:custDataLst>
            </p:nvPr>
          </p:nvSpPr>
          <p:spPr bwMode="auto">
            <a:xfrm rot="19300647" flipH="1">
              <a:off x="5908" y="4573"/>
              <a:ext cx="680" cy="471"/>
            </a:xfrm>
            <a:custGeom>
              <a:avLst/>
              <a:gdLst>
                <a:gd name="T0" fmla="*/ 0 w 1843790"/>
                <a:gd name="T1" fmla="*/ 0 h 873640"/>
                <a:gd name="T2" fmla="*/ 47948 w 1843790"/>
                <a:gd name="T3" fmla="*/ 33520 h 873640"/>
                <a:gd name="T4" fmla="*/ 921895 w 1843790"/>
                <a:gd name="T5" fmla="*/ 274843 h 873640"/>
                <a:gd name="T6" fmla="*/ 1795842 w 1843790"/>
                <a:gd name="T7" fmla="*/ 33520 h 873640"/>
                <a:gd name="T8" fmla="*/ 1843790 w 1843790"/>
                <a:gd name="T9" fmla="*/ 0 h 873640"/>
                <a:gd name="T10" fmla="*/ 1843790 w 1843790"/>
                <a:gd name="T11" fmla="*/ 873640 h 873640"/>
                <a:gd name="T12" fmla="*/ 1795841 w 1843790"/>
                <a:gd name="T13" fmla="*/ 840119 h 873640"/>
                <a:gd name="T14" fmla="*/ 921894 w 1843790"/>
                <a:gd name="T15" fmla="*/ 598796 h 873640"/>
                <a:gd name="T16" fmla="*/ 47947 w 1843790"/>
                <a:gd name="T17" fmla="*/ 840119 h 873640"/>
                <a:gd name="T18" fmla="*/ 0 w 1843790"/>
                <a:gd name="T19" fmla="*/ 873638 h 873640"/>
                <a:gd name="T20" fmla="*/ 0 w 1843790"/>
                <a:gd name="T21" fmla="*/ 0 h 87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3790" h="873640">
                  <a:moveTo>
                    <a:pt x="0" y="0"/>
                  </a:moveTo>
                  <a:lnTo>
                    <a:pt x="47948" y="33520"/>
                  </a:lnTo>
                  <a:cubicBezTo>
                    <a:pt x="285444" y="184279"/>
                    <a:pt x="589920" y="274843"/>
                    <a:pt x="921895" y="274843"/>
                  </a:cubicBezTo>
                  <a:cubicBezTo>
                    <a:pt x="1253870" y="274843"/>
                    <a:pt x="1558346" y="184279"/>
                    <a:pt x="1795842" y="33520"/>
                  </a:cubicBezTo>
                  <a:lnTo>
                    <a:pt x="1843790" y="0"/>
                  </a:lnTo>
                  <a:lnTo>
                    <a:pt x="1843790" y="873640"/>
                  </a:lnTo>
                  <a:lnTo>
                    <a:pt x="1795841" y="840119"/>
                  </a:lnTo>
                  <a:cubicBezTo>
                    <a:pt x="1558345" y="689360"/>
                    <a:pt x="1253869" y="598796"/>
                    <a:pt x="921894" y="598796"/>
                  </a:cubicBezTo>
                  <a:cubicBezTo>
                    <a:pt x="589919" y="598796"/>
                    <a:pt x="285443" y="689360"/>
                    <a:pt x="47947" y="840119"/>
                  </a:cubicBezTo>
                  <a:lnTo>
                    <a:pt x="0" y="873638"/>
                  </a:lnTo>
                  <a:lnTo>
                    <a:pt x="0" y="0"/>
                  </a:lnTo>
                  <a:close/>
                </a:path>
              </a:pathLst>
            </a:custGeom>
            <a:solidFill>
              <a:srgbClr val="0088D5"/>
            </a:solidFill>
            <a:ln w="12700" cap="flat" cmpd="sng">
              <a:noFill/>
              <a:round/>
            </a:ln>
          </p:spPr>
          <p:txBody>
            <a:bodyPr anchor="ct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椭圆 18"/>
            <p:cNvSpPr>
              <a:spLocks noChangeArrowheads="1"/>
            </p:cNvSpPr>
            <p:nvPr>
              <p:custDataLst>
                <p:tags r:id="rId8"/>
              </p:custDataLst>
            </p:nvPr>
          </p:nvSpPr>
          <p:spPr bwMode="auto">
            <a:xfrm rot="1813951">
              <a:off x="5516" y="4817"/>
              <a:ext cx="624" cy="623"/>
            </a:xfrm>
            <a:prstGeom prst="ellipse">
              <a:avLst/>
            </a:prstGeom>
            <a:solidFill>
              <a:srgbClr val="FFFFFF"/>
            </a:solidFill>
            <a:ln w="152400" cmpd="sng">
              <a:solidFill>
                <a:srgbClr val="1D6DC2"/>
              </a:solidFill>
              <a:round/>
            </a:ln>
          </p:spPr>
          <p:txBody>
            <a:bodyPr anchor="ctr"/>
            <a:lstStyle>
              <a:lvl1pPr>
                <a:defRPr>
                  <a:solidFill>
                    <a:srgbClr val="000000"/>
                  </a:solidFill>
                  <a:latin typeface="Calibri" panose="020F0502020204030204" pitchFamily="34" charset="0"/>
                  <a:ea typeface="微软雅黑" panose="020B0503020204020204" charset="-122"/>
                </a:defRPr>
              </a:lvl1pPr>
              <a:lvl2pPr marL="742950" indent="-285750">
                <a:defRPr>
                  <a:solidFill>
                    <a:srgbClr val="000000"/>
                  </a:solidFill>
                  <a:latin typeface="Calibri" panose="020F0502020204030204" pitchFamily="34" charset="0"/>
                  <a:ea typeface="微软雅黑" panose="020B0503020204020204" charset="-122"/>
                </a:defRPr>
              </a:lvl2pPr>
              <a:lvl3pPr marL="1143000" indent="-228600">
                <a:defRPr>
                  <a:solidFill>
                    <a:srgbClr val="000000"/>
                  </a:solidFill>
                  <a:latin typeface="Calibri" panose="020F0502020204030204" pitchFamily="34" charset="0"/>
                  <a:ea typeface="微软雅黑" panose="020B0503020204020204" charset="-122"/>
                </a:defRPr>
              </a:lvl3pPr>
              <a:lvl4pPr marL="1600200" indent="-228600">
                <a:defRPr>
                  <a:solidFill>
                    <a:srgbClr val="000000"/>
                  </a:solidFill>
                  <a:latin typeface="Calibri" panose="020F0502020204030204" pitchFamily="34" charset="0"/>
                  <a:ea typeface="微软雅黑" panose="020B0503020204020204" charset="-122"/>
                </a:defRPr>
              </a:lvl4pPr>
              <a:lvl5pPr marL="2057400" indent="-228600">
                <a:defRPr>
                  <a:solidFill>
                    <a:srgbClr val="000000"/>
                  </a:solidFill>
                  <a:latin typeface="Calibri" panose="020F0502020204030204"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9pPr>
            </a:lstStyle>
            <a:p>
              <a:pPr algn="ctr" eaLnBrk="1" hangingPunct="1">
                <a:lnSpc>
                  <a:spcPct val="120000"/>
                </a:lnSpc>
              </a:pPr>
              <a:endParaRPr lang="zh-CN" altLang="en-US">
                <a:solidFill>
                  <a:srgbClr val="FFFFFF"/>
                </a:solidFill>
                <a:latin typeface="Arial" panose="020B0604020202020204" pitchFamily="34" charset="0"/>
                <a:sym typeface="Arial" panose="020B0604020202020204" pitchFamily="34" charset="0"/>
              </a:endParaRPr>
            </a:p>
          </p:txBody>
        </p:sp>
        <p:sp>
          <p:nvSpPr>
            <p:cNvPr id="50" name="任意多边形 17"/>
            <p:cNvSpPr/>
            <p:nvPr>
              <p:custDataLst>
                <p:tags r:id="rId9"/>
              </p:custDataLst>
            </p:nvPr>
          </p:nvSpPr>
          <p:spPr bwMode="auto">
            <a:xfrm rot="14724076" flipH="1">
              <a:off x="7401" y="4907"/>
              <a:ext cx="793" cy="509"/>
            </a:xfrm>
            <a:custGeom>
              <a:avLst/>
              <a:gdLst>
                <a:gd name="T0" fmla="*/ 0 w 1843790"/>
                <a:gd name="T1" fmla="*/ 0 h 873640"/>
                <a:gd name="T2" fmla="*/ 47948 w 1843790"/>
                <a:gd name="T3" fmla="*/ 33520 h 873640"/>
                <a:gd name="T4" fmla="*/ 921895 w 1843790"/>
                <a:gd name="T5" fmla="*/ 274843 h 873640"/>
                <a:gd name="T6" fmla="*/ 1795842 w 1843790"/>
                <a:gd name="T7" fmla="*/ 33520 h 873640"/>
                <a:gd name="T8" fmla="*/ 1843790 w 1843790"/>
                <a:gd name="T9" fmla="*/ 0 h 873640"/>
                <a:gd name="T10" fmla="*/ 1843790 w 1843790"/>
                <a:gd name="T11" fmla="*/ 873640 h 873640"/>
                <a:gd name="T12" fmla="*/ 1795841 w 1843790"/>
                <a:gd name="T13" fmla="*/ 840119 h 873640"/>
                <a:gd name="T14" fmla="*/ 921894 w 1843790"/>
                <a:gd name="T15" fmla="*/ 598796 h 873640"/>
                <a:gd name="T16" fmla="*/ 47947 w 1843790"/>
                <a:gd name="T17" fmla="*/ 840119 h 873640"/>
                <a:gd name="T18" fmla="*/ 0 w 1843790"/>
                <a:gd name="T19" fmla="*/ 873638 h 873640"/>
                <a:gd name="T20" fmla="*/ 0 w 1843790"/>
                <a:gd name="T21" fmla="*/ 0 h 87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43790" h="873640">
                  <a:moveTo>
                    <a:pt x="0" y="0"/>
                  </a:moveTo>
                  <a:lnTo>
                    <a:pt x="47948" y="33520"/>
                  </a:lnTo>
                  <a:cubicBezTo>
                    <a:pt x="285444" y="184279"/>
                    <a:pt x="589920" y="274843"/>
                    <a:pt x="921895" y="274843"/>
                  </a:cubicBezTo>
                  <a:cubicBezTo>
                    <a:pt x="1253870" y="274843"/>
                    <a:pt x="1558346" y="184279"/>
                    <a:pt x="1795842" y="33520"/>
                  </a:cubicBezTo>
                  <a:lnTo>
                    <a:pt x="1843790" y="0"/>
                  </a:lnTo>
                  <a:lnTo>
                    <a:pt x="1843790" y="873640"/>
                  </a:lnTo>
                  <a:lnTo>
                    <a:pt x="1795841" y="840119"/>
                  </a:lnTo>
                  <a:cubicBezTo>
                    <a:pt x="1558345" y="689360"/>
                    <a:pt x="1253869" y="598796"/>
                    <a:pt x="921894" y="598796"/>
                  </a:cubicBezTo>
                  <a:cubicBezTo>
                    <a:pt x="589919" y="598796"/>
                    <a:pt x="285443" y="689360"/>
                    <a:pt x="47947" y="840119"/>
                  </a:cubicBezTo>
                  <a:lnTo>
                    <a:pt x="0" y="873638"/>
                  </a:lnTo>
                  <a:lnTo>
                    <a:pt x="0" y="0"/>
                  </a:lnTo>
                  <a:close/>
                </a:path>
              </a:pathLst>
            </a:custGeom>
            <a:solidFill>
              <a:srgbClr val="0088D5"/>
            </a:solidFill>
            <a:ln w="12700" cap="flat" cmpd="sng">
              <a:noFill/>
              <a:round/>
            </a:ln>
          </p:spPr>
          <p:txBody>
            <a:bodyPr anchor="ctr"/>
            <a:lstStyle/>
            <a:p>
              <a:pPr>
                <a:lnSpc>
                  <a:spcPct val="120000"/>
                </a:lnSpc>
              </a:pP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51" name="椭圆 18"/>
            <p:cNvSpPr>
              <a:spLocks noChangeArrowheads="1"/>
            </p:cNvSpPr>
            <p:nvPr>
              <p:custDataLst>
                <p:tags r:id="rId10"/>
              </p:custDataLst>
            </p:nvPr>
          </p:nvSpPr>
          <p:spPr bwMode="auto">
            <a:xfrm rot="1813951">
              <a:off x="7698" y="5298"/>
              <a:ext cx="760" cy="758"/>
            </a:xfrm>
            <a:prstGeom prst="ellipse">
              <a:avLst/>
            </a:prstGeom>
            <a:solidFill>
              <a:srgbClr val="FFFFFF"/>
            </a:solidFill>
            <a:ln w="152400" cmpd="sng">
              <a:solidFill>
                <a:srgbClr val="1D6DC2"/>
              </a:solidFill>
              <a:round/>
            </a:ln>
          </p:spPr>
          <p:txBody>
            <a:bodyPr anchor="ctr"/>
            <a:lstStyle>
              <a:lvl1pPr>
                <a:defRPr>
                  <a:solidFill>
                    <a:srgbClr val="000000"/>
                  </a:solidFill>
                  <a:latin typeface="Calibri" panose="020F0502020204030204" pitchFamily="34" charset="0"/>
                  <a:ea typeface="微软雅黑" panose="020B0503020204020204" charset="-122"/>
                </a:defRPr>
              </a:lvl1pPr>
              <a:lvl2pPr marL="742950" indent="-285750">
                <a:defRPr>
                  <a:solidFill>
                    <a:srgbClr val="000000"/>
                  </a:solidFill>
                  <a:latin typeface="Calibri" panose="020F0502020204030204" pitchFamily="34" charset="0"/>
                  <a:ea typeface="微软雅黑" panose="020B0503020204020204" charset="-122"/>
                </a:defRPr>
              </a:lvl2pPr>
              <a:lvl3pPr marL="1143000" indent="-228600">
                <a:defRPr>
                  <a:solidFill>
                    <a:srgbClr val="000000"/>
                  </a:solidFill>
                  <a:latin typeface="Calibri" panose="020F0502020204030204" pitchFamily="34" charset="0"/>
                  <a:ea typeface="微软雅黑" panose="020B0503020204020204" charset="-122"/>
                </a:defRPr>
              </a:lvl3pPr>
              <a:lvl4pPr marL="1600200" indent="-228600">
                <a:defRPr>
                  <a:solidFill>
                    <a:srgbClr val="000000"/>
                  </a:solidFill>
                  <a:latin typeface="Calibri" panose="020F0502020204030204" pitchFamily="34" charset="0"/>
                  <a:ea typeface="微软雅黑" panose="020B0503020204020204" charset="-122"/>
                </a:defRPr>
              </a:lvl4pPr>
              <a:lvl5pPr marL="2057400" indent="-228600">
                <a:defRPr>
                  <a:solidFill>
                    <a:srgbClr val="000000"/>
                  </a:solidFill>
                  <a:latin typeface="Calibri" panose="020F0502020204030204"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9pPr>
            </a:lstStyle>
            <a:p>
              <a:pPr algn="ctr" eaLnBrk="1" hangingPunct="1">
                <a:lnSpc>
                  <a:spcPct val="120000"/>
                </a:lnSpc>
              </a:pPr>
              <a:endParaRPr lang="zh-CN" altLang="en-US">
                <a:solidFill>
                  <a:srgbClr val="FFFFFF"/>
                </a:solidFill>
                <a:latin typeface="Arial" panose="020B0604020202020204" pitchFamily="34" charset="0"/>
                <a:sym typeface="Arial" panose="020B0604020202020204" pitchFamily="34" charset="0"/>
              </a:endParaRPr>
            </a:p>
          </p:txBody>
        </p:sp>
        <p:sp>
          <p:nvSpPr>
            <p:cNvPr id="15369" name="椭圆 22"/>
            <p:cNvSpPr>
              <a:spLocks noChangeArrowheads="1"/>
            </p:cNvSpPr>
            <p:nvPr>
              <p:custDataLst>
                <p:tags r:id="rId11"/>
              </p:custDataLst>
            </p:nvPr>
          </p:nvSpPr>
          <p:spPr bwMode="auto">
            <a:xfrm rot="4500000">
              <a:off x="6269" y="3119"/>
              <a:ext cx="1862" cy="1862"/>
            </a:xfrm>
            <a:prstGeom prst="ellipse">
              <a:avLst/>
            </a:prstGeom>
            <a:solidFill>
              <a:srgbClr val="1D6DC2"/>
            </a:solidFill>
            <a:ln>
              <a:noFill/>
            </a:ln>
          </p:spPr>
          <p:txBody>
            <a:bodyPr anchor="ctr"/>
            <a:lstStyle>
              <a:lvl1pPr>
                <a:defRPr>
                  <a:solidFill>
                    <a:srgbClr val="000000"/>
                  </a:solidFill>
                  <a:latin typeface="Calibri" panose="020F0502020204030204" pitchFamily="34" charset="0"/>
                  <a:ea typeface="微软雅黑" panose="020B0503020204020204" charset="-122"/>
                </a:defRPr>
              </a:lvl1pPr>
              <a:lvl2pPr marL="742950" indent="-285750">
                <a:defRPr>
                  <a:solidFill>
                    <a:srgbClr val="000000"/>
                  </a:solidFill>
                  <a:latin typeface="Calibri" panose="020F0502020204030204" pitchFamily="34" charset="0"/>
                  <a:ea typeface="微软雅黑" panose="020B0503020204020204" charset="-122"/>
                </a:defRPr>
              </a:lvl2pPr>
              <a:lvl3pPr marL="1143000" indent="-228600">
                <a:defRPr>
                  <a:solidFill>
                    <a:srgbClr val="000000"/>
                  </a:solidFill>
                  <a:latin typeface="Calibri" panose="020F0502020204030204" pitchFamily="34" charset="0"/>
                  <a:ea typeface="微软雅黑" panose="020B0503020204020204" charset="-122"/>
                </a:defRPr>
              </a:lvl3pPr>
              <a:lvl4pPr marL="1600200" indent="-228600">
                <a:defRPr>
                  <a:solidFill>
                    <a:srgbClr val="000000"/>
                  </a:solidFill>
                  <a:latin typeface="Calibri" panose="020F0502020204030204" pitchFamily="34" charset="0"/>
                  <a:ea typeface="微软雅黑" panose="020B0503020204020204" charset="-122"/>
                </a:defRPr>
              </a:lvl4pPr>
              <a:lvl5pPr marL="2057400" indent="-228600">
                <a:defRPr>
                  <a:solidFill>
                    <a:srgbClr val="000000"/>
                  </a:solidFill>
                  <a:latin typeface="Calibri" panose="020F0502020204030204"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9pPr>
            </a:lstStyle>
            <a:p>
              <a:pPr algn="ctr" eaLnBrk="1" hangingPunct="1">
                <a:lnSpc>
                  <a:spcPct val="120000"/>
                </a:lnSpc>
              </a:pPr>
              <a:endParaRPr lang="zh-CN" altLang="en-US">
                <a:solidFill>
                  <a:srgbClr val="FFFFFF"/>
                </a:solidFill>
                <a:latin typeface="Arial" panose="020B0604020202020204" pitchFamily="34" charset="0"/>
                <a:sym typeface="Arial" panose="020B0604020202020204" pitchFamily="34" charset="0"/>
              </a:endParaRPr>
            </a:p>
          </p:txBody>
        </p:sp>
        <p:sp>
          <p:nvSpPr>
            <p:cNvPr id="15370" name="椭圆 23"/>
            <p:cNvSpPr>
              <a:spLocks noChangeArrowheads="1"/>
            </p:cNvSpPr>
            <p:nvPr>
              <p:custDataLst>
                <p:tags r:id="rId12"/>
              </p:custDataLst>
            </p:nvPr>
          </p:nvSpPr>
          <p:spPr bwMode="auto">
            <a:xfrm rot="4500000">
              <a:off x="6493" y="3343"/>
              <a:ext cx="1414" cy="1414"/>
            </a:xfrm>
            <a:prstGeom prst="ellipse">
              <a:avLst/>
            </a:prstGeom>
            <a:solidFill>
              <a:srgbClr val="FFFFFF"/>
            </a:solidFill>
            <a:ln w="136525" cmpd="sng">
              <a:solidFill>
                <a:srgbClr val="1D6DC2">
                  <a:lumMod val="20000"/>
                  <a:lumOff val="80000"/>
                </a:srgbClr>
              </a:solidFill>
              <a:round/>
            </a:ln>
          </p:spPr>
          <p:txBody>
            <a:bodyPr anchor="ctr"/>
            <a:lstStyle>
              <a:lvl1pPr>
                <a:defRPr>
                  <a:solidFill>
                    <a:srgbClr val="000000"/>
                  </a:solidFill>
                  <a:latin typeface="Calibri" panose="020F0502020204030204" pitchFamily="34" charset="0"/>
                  <a:ea typeface="微软雅黑" panose="020B0503020204020204" charset="-122"/>
                </a:defRPr>
              </a:lvl1pPr>
              <a:lvl2pPr marL="742950" indent="-285750">
                <a:defRPr>
                  <a:solidFill>
                    <a:srgbClr val="000000"/>
                  </a:solidFill>
                  <a:latin typeface="Calibri" panose="020F0502020204030204" pitchFamily="34" charset="0"/>
                  <a:ea typeface="微软雅黑" panose="020B0503020204020204" charset="-122"/>
                </a:defRPr>
              </a:lvl2pPr>
              <a:lvl3pPr marL="1143000" indent="-228600">
                <a:defRPr>
                  <a:solidFill>
                    <a:srgbClr val="000000"/>
                  </a:solidFill>
                  <a:latin typeface="Calibri" panose="020F0502020204030204" pitchFamily="34" charset="0"/>
                  <a:ea typeface="微软雅黑" panose="020B0503020204020204" charset="-122"/>
                </a:defRPr>
              </a:lvl3pPr>
              <a:lvl4pPr marL="1600200" indent="-228600">
                <a:defRPr>
                  <a:solidFill>
                    <a:srgbClr val="000000"/>
                  </a:solidFill>
                  <a:latin typeface="Calibri" panose="020F0502020204030204" pitchFamily="34" charset="0"/>
                  <a:ea typeface="微软雅黑" panose="020B0503020204020204" charset="-122"/>
                </a:defRPr>
              </a:lvl4pPr>
              <a:lvl5pPr marL="2057400" indent="-228600">
                <a:defRPr>
                  <a:solidFill>
                    <a:srgbClr val="000000"/>
                  </a:solidFill>
                  <a:latin typeface="Calibri" panose="020F0502020204030204"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9pPr>
            </a:lstStyle>
            <a:p>
              <a:pPr algn="ctr" eaLnBrk="1" hangingPunct="1">
                <a:lnSpc>
                  <a:spcPct val="120000"/>
                </a:lnSpc>
              </a:pPr>
              <a:r>
                <a:rPr lang="en-US" altLang="zh-CN" dirty="0">
                  <a:solidFill>
                    <a:srgbClr val="FFFFFF"/>
                  </a:solidFill>
                  <a:latin typeface="Arial" panose="020B0604020202020204" pitchFamily="34" charset="0"/>
                  <a:sym typeface="Arial" panose="020B0604020202020204" pitchFamily="34" charset="0"/>
                </a:rPr>
                <a:t> </a:t>
              </a:r>
              <a:endParaRPr lang="zh-CN" altLang="en-US" dirty="0">
                <a:solidFill>
                  <a:srgbClr val="FFFFFF"/>
                </a:solidFill>
                <a:latin typeface="Arial" panose="020B0604020202020204" pitchFamily="34" charset="0"/>
                <a:sym typeface="Arial" panose="020B0604020202020204" pitchFamily="34" charset="0"/>
              </a:endParaRPr>
            </a:p>
          </p:txBody>
        </p:sp>
        <p:sp>
          <p:nvSpPr>
            <p:cNvPr id="24" name="文本框 23"/>
            <p:cNvSpPr txBox="1"/>
            <p:nvPr>
              <p:custDataLst>
                <p:tags r:id="rId13"/>
              </p:custDataLst>
            </p:nvPr>
          </p:nvSpPr>
          <p:spPr>
            <a:xfrm>
              <a:off x="6333" y="3258"/>
              <a:ext cx="1861" cy="1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Autofit/>
            </a:bodyPr>
            <a:lstStyle>
              <a:defPPr>
                <a:defRPr lang="zh-CN"/>
              </a:defPPr>
              <a:lvl1pPr algn="ctr" eaLnBrk="1" hangingPunct="1">
                <a:defRPr sz="1100">
                  <a:solidFill>
                    <a:srgbClr val="382E2F"/>
                  </a:solidFill>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pPr>
                <a:lnSpc>
                  <a:spcPct val="120000"/>
                </a:lnSpc>
              </a:pPr>
              <a:r>
                <a:rPr lang="en-US" altLang="zh-CN" sz="1400" spc="225" dirty="0">
                  <a:solidFill>
                    <a:schemeClr val="tx1"/>
                  </a:solidFill>
                  <a:ea typeface="微软雅黑" panose="020B0503020204020204" charset="-122"/>
                  <a:cs typeface="+mn-ea"/>
                  <a:sym typeface="Arial" panose="020B0604020202020204" pitchFamily="34" charset="0"/>
                </a:rPr>
                <a:t>“</a:t>
              </a:r>
              <a:r>
                <a:rPr lang="zh-CN" altLang="en-US" sz="1400" spc="225" dirty="0">
                  <a:solidFill>
                    <a:schemeClr val="tx1"/>
                  </a:solidFill>
                  <a:ea typeface="微软雅黑" panose="020B0503020204020204" charset="-122"/>
                  <a:cs typeface="+mn-ea"/>
                  <a:sym typeface="Arial" panose="020B0604020202020204" pitchFamily="34" charset="0"/>
                </a:rPr>
                <a:t>五维</a:t>
              </a:r>
              <a:r>
                <a:rPr lang="en-US" altLang="zh-CN" sz="1400" spc="225" dirty="0">
                  <a:solidFill>
                    <a:schemeClr val="tx1"/>
                  </a:solidFill>
                  <a:ea typeface="微软雅黑" panose="020B0503020204020204" charset="-122"/>
                  <a:cs typeface="+mn-ea"/>
                  <a:sym typeface="Arial" panose="020B0604020202020204" pitchFamily="34" charset="0"/>
                </a:rPr>
                <a:t>”</a:t>
              </a:r>
              <a:endParaRPr lang="en-US" altLang="zh-CN" sz="1400" spc="225" dirty="0">
                <a:solidFill>
                  <a:schemeClr val="tx1"/>
                </a:solidFill>
                <a:ea typeface="微软雅黑" panose="020B0503020204020204" charset="-122"/>
                <a:cs typeface="+mn-ea"/>
                <a:sym typeface="Arial" panose="020B0604020202020204" pitchFamily="34" charset="0"/>
              </a:endParaRPr>
            </a:p>
            <a:p>
              <a:pPr>
                <a:lnSpc>
                  <a:spcPct val="120000"/>
                </a:lnSpc>
              </a:pPr>
              <a:r>
                <a:rPr lang="zh-CN" altLang="en-US" sz="1400" spc="225" dirty="0">
                  <a:solidFill>
                    <a:schemeClr val="tx1"/>
                  </a:solidFill>
                  <a:ea typeface="微软雅黑" panose="020B0503020204020204" charset="-122"/>
                  <a:cs typeface="+mn-ea"/>
                  <a:sym typeface="Arial" panose="020B0604020202020204" pitchFamily="34" charset="0"/>
                </a:rPr>
                <a:t>育人体系</a:t>
              </a:r>
              <a:endParaRPr lang="zh-CN" altLang="en-US" sz="1400" spc="225" dirty="0">
                <a:solidFill>
                  <a:schemeClr val="accent3">
                    <a:lumMod val="50000"/>
                  </a:schemeClr>
                </a:solidFill>
                <a:ea typeface="微软雅黑" panose="020B0503020204020204" charset="-122"/>
                <a:cs typeface="+mn-ea"/>
                <a:sym typeface="Arial" panose="020B0604020202020204" pitchFamily="34" charset="0"/>
              </a:endParaRPr>
            </a:p>
          </p:txBody>
        </p:sp>
        <p:sp>
          <p:nvSpPr>
            <p:cNvPr id="13" name="椭圆 18"/>
            <p:cNvSpPr>
              <a:spLocks noChangeArrowheads="1"/>
            </p:cNvSpPr>
            <p:nvPr>
              <p:custDataLst>
                <p:tags r:id="rId14"/>
              </p:custDataLst>
            </p:nvPr>
          </p:nvSpPr>
          <p:spPr bwMode="auto">
            <a:xfrm rot="4500000">
              <a:off x="7408" y="2129"/>
              <a:ext cx="732" cy="730"/>
            </a:xfrm>
            <a:prstGeom prst="ellipse">
              <a:avLst/>
            </a:prstGeom>
            <a:solidFill>
              <a:srgbClr val="FFFFFF"/>
            </a:solidFill>
            <a:ln w="152400" cmpd="sng">
              <a:solidFill>
                <a:srgbClr val="1D6DC2"/>
              </a:solidFill>
              <a:round/>
            </a:ln>
          </p:spPr>
          <p:txBody>
            <a:bodyPr anchor="ctr"/>
            <a:lstStyle>
              <a:lvl1pPr>
                <a:defRPr>
                  <a:solidFill>
                    <a:srgbClr val="000000"/>
                  </a:solidFill>
                  <a:latin typeface="Calibri" panose="020F0502020204030204" pitchFamily="34" charset="0"/>
                  <a:ea typeface="微软雅黑" panose="020B0503020204020204" charset="-122"/>
                </a:defRPr>
              </a:lvl1pPr>
              <a:lvl2pPr marL="742950" indent="-285750">
                <a:defRPr>
                  <a:solidFill>
                    <a:srgbClr val="000000"/>
                  </a:solidFill>
                  <a:latin typeface="Calibri" panose="020F0502020204030204" pitchFamily="34" charset="0"/>
                  <a:ea typeface="微软雅黑" panose="020B0503020204020204" charset="-122"/>
                </a:defRPr>
              </a:lvl2pPr>
              <a:lvl3pPr marL="1143000" indent="-228600">
                <a:defRPr>
                  <a:solidFill>
                    <a:srgbClr val="000000"/>
                  </a:solidFill>
                  <a:latin typeface="Calibri" panose="020F0502020204030204" pitchFamily="34" charset="0"/>
                  <a:ea typeface="微软雅黑" panose="020B0503020204020204" charset="-122"/>
                </a:defRPr>
              </a:lvl3pPr>
              <a:lvl4pPr marL="1600200" indent="-228600">
                <a:defRPr>
                  <a:solidFill>
                    <a:srgbClr val="000000"/>
                  </a:solidFill>
                  <a:latin typeface="Calibri" panose="020F0502020204030204" pitchFamily="34" charset="0"/>
                  <a:ea typeface="微软雅黑" panose="020B0503020204020204" charset="-122"/>
                </a:defRPr>
              </a:lvl4pPr>
              <a:lvl5pPr marL="2057400" indent="-228600">
                <a:defRPr>
                  <a:solidFill>
                    <a:srgbClr val="000000"/>
                  </a:solidFill>
                  <a:latin typeface="Calibri" panose="020F0502020204030204" pitchFamily="34" charset="0"/>
                  <a:ea typeface="微软雅黑" panose="020B0503020204020204" charset="-122"/>
                </a:defRPr>
              </a:lvl5pPr>
              <a:lvl6pPr marL="25146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6pPr>
              <a:lvl7pPr marL="29718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7pPr>
              <a:lvl8pPr marL="34290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8pPr>
              <a:lvl9pPr marL="3886200" indent="-228600" fontAlgn="base">
                <a:spcBef>
                  <a:spcPct val="0"/>
                </a:spcBef>
                <a:spcAft>
                  <a:spcPct val="0"/>
                </a:spcAft>
                <a:buFont typeface="Arial" panose="020B0604020202020204" pitchFamily="34" charset="0"/>
                <a:defRPr>
                  <a:solidFill>
                    <a:srgbClr val="000000"/>
                  </a:solidFill>
                  <a:latin typeface="Calibri" panose="020F0502020204030204" pitchFamily="34" charset="0"/>
                  <a:ea typeface="微软雅黑" panose="020B0503020204020204" charset="-122"/>
                </a:defRPr>
              </a:lvl9pPr>
            </a:lstStyle>
            <a:p>
              <a:pPr algn="ctr" eaLnBrk="1" hangingPunct="1">
                <a:lnSpc>
                  <a:spcPct val="120000"/>
                </a:lnSpc>
              </a:pPr>
              <a:endParaRPr lang="zh-CN" altLang="en-US">
                <a:solidFill>
                  <a:srgbClr val="FFFFFF"/>
                </a:solidFill>
                <a:latin typeface="Arial" panose="020B0604020202020204" pitchFamily="34" charset="0"/>
                <a:sym typeface="Arial" panose="020B0604020202020204" pitchFamily="34" charset="0"/>
              </a:endParaRPr>
            </a:p>
          </p:txBody>
        </p:sp>
        <p:sp>
          <p:nvSpPr>
            <p:cNvPr id="15" name="文本框 14"/>
            <p:cNvSpPr txBox="1"/>
            <p:nvPr>
              <p:custDataLst>
                <p:tags r:id="rId15"/>
              </p:custDataLst>
            </p:nvPr>
          </p:nvSpPr>
          <p:spPr>
            <a:xfrm>
              <a:off x="7441" y="2153"/>
              <a:ext cx="66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900" spc="113" dirty="0">
                  <a:solidFill>
                    <a:srgbClr val="C00000"/>
                  </a:solidFill>
                  <a:ea typeface="微软雅黑" panose="020B0503020204020204" charset="-122"/>
                  <a:sym typeface="Arial" panose="020B0604020202020204" pitchFamily="34" charset="0"/>
                </a:rPr>
                <a:t>德</a:t>
              </a:r>
              <a:endParaRPr lang="zh-CN" altLang="en-US" sz="1900" spc="113" dirty="0">
                <a:solidFill>
                  <a:srgbClr val="C00000"/>
                </a:solidFill>
                <a:ea typeface="微软雅黑" panose="020B0503020204020204" charset="-122"/>
                <a:sym typeface="Arial" panose="020B0604020202020204" pitchFamily="34" charset="0"/>
              </a:endParaRPr>
            </a:p>
          </p:txBody>
        </p:sp>
        <p:sp>
          <p:nvSpPr>
            <p:cNvPr id="33" name="文本框 32"/>
            <p:cNvSpPr txBox="1"/>
            <p:nvPr>
              <p:custDataLst>
                <p:tags r:id="rId16"/>
              </p:custDataLst>
            </p:nvPr>
          </p:nvSpPr>
          <p:spPr>
            <a:xfrm>
              <a:off x="9721" y="3391"/>
              <a:ext cx="3115"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rm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400" spc="113">
                  <a:solidFill>
                    <a:srgbClr val="C00000"/>
                  </a:solidFill>
                  <a:ea typeface="微软雅黑" panose="020B0503020204020204" charset="-122"/>
                  <a:sym typeface="Arial" panose="020B0604020202020204" pitchFamily="34" charset="0"/>
                </a:rPr>
                <a:t>促创新</a:t>
              </a:r>
              <a:endParaRPr lang="zh-CN" altLang="en-US" sz="1400" spc="113">
                <a:solidFill>
                  <a:srgbClr val="C00000"/>
                </a:solidFill>
                <a:ea typeface="微软雅黑" panose="020B0503020204020204" charset="-122"/>
                <a:sym typeface="Arial" panose="020B0604020202020204" pitchFamily="34" charset="0"/>
              </a:endParaRPr>
            </a:p>
            <a:p>
              <a:pPr algn="l">
                <a:lnSpc>
                  <a:spcPct val="120000"/>
                </a:lnSpc>
                <a:spcBef>
                  <a:spcPts val="0"/>
                </a:spcBef>
              </a:pPr>
              <a:endParaRPr lang="zh-CN" altLang="en-US" sz="1400" spc="113">
                <a:solidFill>
                  <a:srgbClr val="C00000"/>
                </a:solidFill>
                <a:ea typeface="微软雅黑" panose="020B0503020204020204" charset="-122"/>
                <a:sym typeface="Arial" panose="020B0604020202020204" pitchFamily="34" charset="0"/>
              </a:endParaRPr>
            </a:p>
          </p:txBody>
        </p:sp>
        <p:sp>
          <p:nvSpPr>
            <p:cNvPr id="16" name="文本框 15"/>
            <p:cNvSpPr txBox="1"/>
            <p:nvPr>
              <p:custDataLst>
                <p:tags r:id="rId17"/>
              </p:custDataLst>
            </p:nvPr>
          </p:nvSpPr>
          <p:spPr>
            <a:xfrm>
              <a:off x="9669" y="3993"/>
              <a:ext cx="3910"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000" b="0" spc="113">
                  <a:ea typeface="微软雅黑" panose="020B0503020204020204" charset="-122"/>
                  <a:sym typeface="Arial" panose="020B0604020202020204" pitchFamily="34" charset="0"/>
                </a:rPr>
                <a:t>贯彻人才培养5·5策略，建设”课程门门有德育、教师人人讲育人”的课堂体系，实践一周一主题的思政育人进课堂活动；以课证融合为目标，践行“1+x”制度</a:t>
              </a:r>
              <a:endParaRPr lang="zh-CN" altLang="en-US" sz="1000" b="0" spc="113">
                <a:ea typeface="微软雅黑" panose="020B0503020204020204" charset="-122"/>
                <a:sym typeface="Arial" panose="020B0604020202020204" pitchFamily="34" charset="0"/>
              </a:endParaRPr>
            </a:p>
          </p:txBody>
        </p:sp>
        <p:sp>
          <p:nvSpPr>
            <p:cNvPr id="18" name="文本框 17"/>
            <p:cNvSpPr txBox="1"/>
            <p:nvPr>
              <p:custDataLst>
                <p:tags r:id="rId18"/>
              </p:custDataLst>
            </p:nvPr>
          </p:nvSpPr>
          <p:spPr>
            <a:xfrm>
              <a:off x="8754" y="3653"/>
              <a:ext cx="66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900" spc="113">
                  <a:solidFill>
                    <a:srgbClr val="C00000"/>
                  </a:solidFill>
                  <a:ea typeface="微软雅黑" panose="020B0503020204020204" charset="-122"/>
                  <a:sym typeface="Arial" panose="020B0604020202020204" pitchFamily="34" charset="0"/>
                </a:rPr>
                <a:t>智</a:t>
              </a:r>
              <a:endParaRPr lang="zh-CN" altLang="en-US" sz="1900" spc="113">
                <a:solidFill>
                  <a:srgbClr val="C00000"/>
                </a:solidFill>
                <a:ea typeface="微软雅黑" panose="020B0503020204020204" charset="-122"/>
                <a:sym typeface="Arial" panose="020B0604020202020204" pitchFamily="34" charset="0"/>
              </a:endParaRPr>
            </a:p>
          </p:txBody>
        </p:sp>
        <p:sp>
          <p:nvSpPr>
            <p:cNvPr id="19" name="文本框 18"/>
            <p:cNvSpPr txBox="1"/>
            <p:nvPr>
              <p:custDataLst>
                <p:tags r:id="rId19"/>
              </p:custDataLst>
            </p:nvPr>
          </p:nvSpPr>
          <p:spPr>
            <a:xfrm>
              <a:off x="7746" y="5393"/>
              <a:ext cx="66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spcBef>
                  <a:spcPts val="0"/>
                </a:spcBef>
              </a:pPr>
              <a:r>
                <a:rPr lang="zh-CN" altLang="en-US" sz="1900" spc="113" dirty="0">
                  <a:solidFill>
                    <a:srgbClr val="C00000"/>
                  </a:solidFill>
                  <a:ea typeface="微软雅黑" panose="020B0503020204020204" charset="-122"/>
                  <a:sym typeface="Arial" panose="020B0604020202020204" pitchFamily="34" charset="0"/>
                </a:rPr>
                <a:t>体</a:t>
              </a:r>
              <a:endParaRPr lang="zh-CN" altLang="en-US" sz="1900" spc="113" dirty="0">
                <a:solidFill>
                  <a:srgbClr val="C00000"/>
                </a:solidFill>
                <a:ea typeface="微软雅黑" panose="020B0503020204020204" charset="-122"/>
                <a:sym typeface="Arial" panose="020B0604020202020204" pitchFamily="34" charset="0"/>
              </a:endParaRPr>
            </a:p>
          </p:txBody>
        </p:sp>
        <p:sp>
          <p:nvSpPr>
            <p:cNvPr id="20" name="文本框 19"/>
            <p:cNvSpPr txBox="1"/>
            <p:nvPr>
              <p:custDataLst>
                <p:tags r:id="rId20"/>
              </p:custDataLst>
            </p:nvPr>
          </p:nvSpPr>
          <p:spPr>
            <a:xfrm>
              <a:off x="5497" y="4809"/>
              <a:ext cx="66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spcBef>
                  <a:spcPts val="0"/>
                </a:spcBef>
              </a:pPr>
              <a:r>
                <a:rPr lang="zh-CN" altLang="en-US" sz="1900" spc="113" dirty="0">
                  <a:solidFill>
                    <a:srgbClr val="C00000"/>
                  </a:solidFill>
                  <a:ea typeface="微软雅黑" panose="020B0503020204020204" charset="-122"/>
                  <a:sym typeface="Arial" panose="020B0604020202020204" pitchFamily="34" charset="0"/>
                </a:rPr>
                <a:t>美</a:t>
              </a:r>
              <a:endParaRPr lang="zh-CN" altLang="en-US" sz="1900" spc="113" dirty="0">
                <a:solidFill>
                  <a:srgbClr val="C00000"/>
                </a:solidFill>
                <a:ea typeface="微软雅黑" panose="020B0503020204020204" charset="-122"/>
                <a:sym typeface="Arial" panose="020B0604020202020204" pitchFamily="34" charset="0"/>
              </a:endParaRPr>
            </a:p>
          </p:txBody>
        </p:sp>
        <p:sp>
          <p:nvSpPr>
            <p:cNvPr id="21" name="文本框 20"/>
            <p:cNvSpPr txBox="1"/>
            <p:nvPr>
              <p:custDataLst>
                <p:tags r:id="rId21"/>
              </p:custDataLst>
            </p:nvPr>
          </p:nvSpPr>
          <p:spPr>
            <a:xfrm>
              <a:off x="5152" y="2942"/>
              <a:ext cx="664"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spcBef>
                  <a:spcPts val="0"/>
                </a:spcBef>
              </a:pPr>
              <a:r>
                <a:rPr lang="zh-CN" altLang="en-US" sz="1900" spc="113">
                  <a:solidFill>
                    <a:srgbClr val="C00000"/>
                  </a:solidFill>
                  <a:ea typeface="微软雅黑" panose="020B0503020204020204" charset="-122"/>
                  <a:sym typeface="Arial" panose="020B0604020202020204" pitchFamily="34" charset="0"/>
                </a:rPr>
                <a:t>劳</a:t>
              </a:r>
              <a:endParaRPr lang="zh-CN" altLang="en-US" sz="1900" spc="113">
                <a:solidFill>
                  <a:srgbClr val="C00000"/>
                </a:solidFill>
                <a:ea typeface="微软雅黑" panose="020B0503020204020204" charset="-122"/>
                <a:sym typeface="Arial" panose="020B0604020202020204" pitchFamily="34" charset="0"/>
              </a:endParaRPr>
            </a:p>
          </p:txBody>
        </p:sp>
        <p:sp>
          <p:nvSpPr>
            <p:cNvPr id="22" name="文本框 21"/>
            <p:cNvSpPr txBox="1"/>
            <p:nvPr>
              <p:custDataLst>
                <p:tags r:id="rId22"/>
              </p:custDataLst>
            </p:nvPr>
          </p:nvSpPr>
          <p:spPr>
            <a:xfrm>
              <a:off x="8221" y="1934"/>
              <a:ext cx="5838"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rm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400" spc="113">
                  <a:solidFill>
                    <a:srgbClr val="C00000"/>
                  </a:solidFill>
                  <a:ea typeface="微软雅黑" panose="020B0503020204020204" charset="-122"/>
                  <a:sym typeface="Arial" panose="020B0604020202020204" pitchFamily="34" charset="0"/>
                </a:rPr>
                <a:t>立方向</a:t>
              </a:r>
              <a:endParaRPr lang="zh-CN" altLang="en-US" sz="1400" spc="113">
                <a:ea typeface="微软雅黑" panose="020B0503020204020204" charset="-122"/>
                <a:sym typeface="Arial" panose="020B0604020202020204" pitchFamily="34" charset="0"/>
              </a:endParaRPr>
            </a:p>
            <a:p>
              <a:pPr algn="l">
                <a:lnSpc>
                  <a:spcPct val="120000"/>
                </a:lnSpc>
                <a:spcBef>
                  <a:spcPts val="450"/>
                </a:spcBef>
              </a:pPr>
              <a:endParaRPr lang="zh-CN" altLang="en-US" sz="1100" b="0" spc="113">
                <a:ea typeface="微软雅黑" panose="020B0503020204020204" charset="-122"/>
                <a:sym typeface="Arial" panose="020B0604020202020204" pitchFamily="34" charset="0"/>
              </a:endParaRPr>
            </a:p>
          </p:txBody>
        </p:sp>
        <p:cxnSp>
          <p:nvCxnSpPr>
            <p:cNvPr id="23" name="直接连接符 22"/>
            <p:cNvCxnSpPr/>
            <p:nvPr>
              <p:custDataLst>
                <p:tags r:id="rId23"/>
              </p:custDataLst>
            </p:nvPr>
          </p:nvCxnSpPr>
          <p:spPr>
            <a:xfrm>
              <a:off x="8340" y="2494"/>
              <a:ext cx="2838" cy="0"/>
            </a:xfrm>
            <a:prstGeom prst="line">
              <a:avLst/>
            </a:prstGeom>
            <a:noFill/>
            <a:ln w="3175" cap="flat" cmpd="sng" algn="ctr">
              <a:solidFill>
                <a:srgbClr val="000000">
                  <a:lumMod val="50000"/>
                  <a:lumOff val="50000"/>
                </a:srgbClr>
              </a:solidFill>
              <a:prstDash val="solid"/>
              <a:miter lim="800000"/>
            </a:ln>
            <a:effectLst/>
          </p:spPr>
        </p:cxnSp>
        <p:cxnSp>
          <p:nvCxnSpPr>
            <p:cNvPr id="41" name="直接连接符 40"/>
            <p:cNvCxnSpPr/>
            <p:nvPr>
              <p:custDataLst>
                <p:tags r:id="rId24"/>
              </p:custDataLst>
            </p:nvPr>
          </p:nvCxnSpPr>
          <p:spPr>
            <a:xfrm>
              <a:off x="9721" y="3993"/>
              <a:ext cx="2838" cy="0"/>
            </a:xfrm>
            <a:prstGeom prst="line">
              <a:avLst/>
            </a:prstGeom>
            <a:noFill/>
            <a:ln w="3175" cap="flat" cmpd="sng" algn="ctr">
              <a:solidFill>
                <a:srgbClr val="000000">
                  <a:lumMod val="50000"/>
                  <a:lumOff val="50000"/>
                </a:srgbClr>
              </a:solidFill>
              <a:prstDash val="solid"/>
              <a:miter lim="800000"/>
            </a:ln>
            <a:effectLst/>
          </p:spPr>
        </p:cxnSp>
        <p:sp>
          <p:nvSpPr>
            <p:cNvPr id="46" name="文本框 45"/>
            <p:cNvSpPr txBox="1"/>
            <p:nvPr/>
          </p:nvSpPr>
          <p:spPr>
            <a:xfrm>
              <a:off x="8340" y="2565"/>
              <a:ext cx="5034" cy="630"/>
            </a:xfrm>
            <a:prstGeom prst="rect">
              <a:avLst/>
            </a:prstGeom>
            <a:noFill/>
          </p:spPr>
          <p:txBody>
            <a:bodyPr wrap="square" rtlCol="0" anchor="t">
              <a:spAutoFit/>
            </a:bodyPr>
            <a:lstStyle/>
            <a:p>
              <a:r>
                <a:rPr lang="zh-CN" altLang="en-US" sz="1000" b="0" spc="113">
                  <a:ea typeface="微软雅黑" panose="020B0503020204020204" charset="-122"/>
                  <a:sym typeface="Arial" panose="020B0604020202020204" pitchFamily="34" charset="0"/>
                </a:rPr>
                <a:t>落实立德树人</a:t>
              </a:r>
              <a:r>
                <a:rPr lang="en-US" altLang="zh-CN" sz="1000" b="0" spc="113">
                  <a:ea typeface="微软雅黑" panose="020B0503020204020204" charset="-122"/>
                  <a:sym typeface="Arial" panose="020B0604020202020204" pitchFamily="34" charset="0"/>
                </a:rPr>
                <a:t>“</a:t>
              </a:r>
              <a:r>
                <a:rPr lang="zh-CN" altLang="en-US" sz="1000" b="0" spc="113">
                  <a:ea typeface="微软雅黑" panose="020B0503020204020204" charset="-122"/>
                  <a:sym typeface="Arial" panose="020B0604020202020204" pitchFamily="34" charset="0"/>
                </a:rPr>
                <a:t>五红</a:t>
              </a:r>
              <a:r>
                <a:rPr lang="en-US" altLang="zh-CN" sz="1000" b="0" spc="113">
                  <a:ea typeface="微软雅黑" panose="020B0503020204020204" charset="-122"/>
                  <a:sym typeface="Arial" panose="020B0604020202020204" pitchFamily="34" charset="0"/>
                </a:rPr>
                <a:t>”</a:t>
              </a:r>
              <a:r>
                <a:rPr lang="zh-CN" altLang="en-US" sz="1000" b="0" spc="113">
                  <a:ea typeface="微软雅黑" panose="020B0503020204020204" charset="-122"/>
                  <a:sym typeface="Arial" panose="020B0604020202020204" pitchFamily="34" charset="0"/>
                </a:rPr>
                <a:t>品牌活动和素质育人</a:t>
              </a:r>
              <a:r>
                <a:rPr lang="en-US" altLang="zh-CN" sz="1000" b="0" spc="113">
                  <a:ea typeface="微软雅黑" panose="020B0503020204020204" charset="-122"/>
                  <a:sym typeface="Arial" panose="020B0604020202020204" pitchFamily="34" charset="0"/>
                </a:rPr>
                <a:t>“</a:t>
              </a:r>
              <a:r>
                <a:rPr lang="zh-CN" altLang="en-US" sz="1000" b="0" spc="113">
                  <a:ea typeface="微软雅黑" panose="020B0503020204020204" charset="-122"/>
                  <a:sym typeface="Arial" panose="020B0604020202020204" pitchFamily="34" charset="0"/>
                </a:rPr>
                <a:t>五行动计划，增强爱国主义教育，落实落细素质教育</a:t>
              </a:r>
              <a:endParaRPr lang="zh-CN" altLang="en-US" sz="1000" b="0"/>
            </a:p>
          </p:txBody>
        </p:sp>
        <p:sp>
          <p:nvSpPr>
            <p:cNvPr id="47" name="文本框 46"/>
            <p:cNvSpPr txBox="1"/>
            <p:nvPr>
              <p:custDataLst>
                <p:tags r:id="rId25"/>
              </p:custDataLst>
            </p:nvPr>
          </p:nvSpPr>
          <p:spPr>
            <a:xfrm>
              <a:off x="8597" y="5365"/>
              <a:ext cx="3115"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rm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400" spc="113">
                  <a:solidFill>
                    <a:srgbClr val="C00000"/>
                  </a:solidFill>
                  <a:ea typeface="微软雅黑" panose="020B0503020204020204" charset="-122"/>
                  <a:sym typeface="Arial" panose="020B0604020202020204" pitchFamily="34" charset="0"/>
                </a:rPr>
                <a:t>健身心</a:t>
              </a:r>
              <a:endParaRPr lang="zh-CN" altLang="en-US" sz="1400" spc="113">
                <a:solidFill>
                  <a:srgbClr val="C00000"/>
                </a:solidFill>
                <a:ea typeface="微软雅黑" panose="020B0503020204020204" charset="-122"/>
                <a:sym typeface="Arial" panose="020B0604020202020204" pitchFamily="34" charset="0"/>
              </a:endParaRPr>
            </a:p>
          </p:txBody>
        </p:sp>
        <p:sp>
          <p:nvSpPr>
            <p:cNvPr id="48" name="文本框 47"/>
            <p:cNvSpPr txBox="1"/>
            <p:nvPr>
              <p:custDataLst>
                <p:tags r:id="rId26"/>
              </p:custDataLst>
            </p:nvPr>
          </p:nvSpPr>
          <p:spPr>
            <a:xfrm>
              <a:off x="8472" y="5967"/>
              <a:ext cx="4058"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000" b="0" spc="113">
                  <a:ea typeface="微软雅黑" panose="020B0503020204020204" charset="-122"/>
                  <a:sym typeface="Arial" panose="020B0604020202020204" pitchFamily="34" charset="0"/>
                </a:rPr>
                <a:t>从体育课程和体育锻炼两个维度出发，开展强身健体行动</a:t>
              </a:r>
              <a:endParaRPr lang="zh-CN" altLang="en-US" sz="1000" b="0" spc="113">
                <a:ea typeface="微软雅黑" panose="020B0503020204020204" charset="-122"/>
                <a:sym typeface="Arial" panose="020B0604020202020204" pitchFamily="34" charset="0"/>
              </a:endParaRPr>
            </a:p>
          </p:txBody>
        </p:sp>
        <p:cxnSp>
          <p:nvCxnSpPr>
            <p:cNvPr id="49" name="直接连接符 48"/>
            <p:cNvCxnSpPr/>
            <p:nvPr>
              <p:custDataLst>
                <p:tags r:id="rId27"/>
              </p:custDataLst>
            </p:nvPr>
          </p:nvCxnSpPr>
          <p:spPr>
            <a:xfrm>
              <a:off x="8597" y="5967"/>
              <a:ext cx="2838" cy="0"/>
            </a:xfrm>
            <a:prstGeom prst="line">
              <a:avLst/>
            </a:prstGeom>
            <a:noFill/>
            <a:ln w="3175" cap="flat" cmpd="sng" algn="ctr">
              <a:solidFill>
                <a:srgbClr val="000000">
                  <a:lumMod val="50000"/>
                  <a:lumOff val="50000"/>
                </a:srgbClr>
              </a:solidFill>
              <a:prstDash val="solid"/>
              <a:miter lim="800000"/>
            </a:ln>
            <a:effectLst/>
          </p:spPr>
        </p:cxnSp>
        <p:sp>
          <p:nvSpPr>
            <p:cNvPr id="52" name="文本框 51"/>
            <p:cNvSpPr txBox="1"/>
            <p:nvPr>
              <p:custDataLst>
                <p:tags r:id="rId28"/>
              </p:custDataLst>
            </p:nvPr>
          </p:nvSpPr>
          <p:spPr>
            <a:xfrm>
              <a:off x="2243" y="4661"/>
              <a:ext cx="3115"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rm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r">
                <a:lnSpc>
                  <a:spcPct val="120000"/>
                </a:lnSpc>
                <a:spcBef>
                  <a:spcPts val="0"/>
                </a:spcBef>
              </a:pPr>
              <a:r>
                <a:rPr lang="zh-CN" altLang="en-US" sz="1400" spc="113">
                  <a:solidFill>
                    <a:srgbClr val="C00000"/>
                  </a:solidFill>
                  <a:ea typeface="微软雅黑" panose="020B0503020204020204" charset="-122"/>
                  <a:sym typeface="Arial" panose="020B0604020202020204" pitchFamily="34" charset="0"/>
                </a:rPr>
                <a:t>蕴品味</a:t>
              </a:r>
              <a:endParaRPr lang="zh-CN" altLang="en-US" sz="1400" spc="113">
                <a:solidFill>
                  <a:srgbClr val="C00000"/>
                </a:solidFill>
                <a:ea typeface="微软雅黑" panose="020B0503020204020204" charset="-122"/>
                <a:sym typeface="Arial" panose="020B0604020202020204" pitchFamily="34" charset="0"/>
              </a:endParaRPr>
            </a:p>
          </p:txBody>
        </p:sp>
        <p:sp>
          <p:nvSpPr>
            <p:cNvPr id="53" name="文本框 52"/>
            <p:cNvSpPr txBox="1"/>
            <p:nvPr>
              <p:custDataLst>
                <p:tags r:id="rId29"/>
              </p:custDataLst>
            </p:nvPr>
          </p:nvSpPr>
          <p:spPr>
            <a:xfrm>
              <a:off x="2018" y="5263"/>
              <a:ext cx="3340"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000" b="0" spc="113">
                  <a:ea typeface="微软雅黑" panose="020B0503020204020204" charset="-122"/>
                  <a:sym typeface="Arial" panose="020B0604020202020204" pitchFamily="34" charset="0"/>
                </a:rPr>
                <a:t>从美育教育和优秀传统文化深入入手进行美育实践，落实</a:t>
              </a:r>
              <a:br>
                <a:rPr lang="zh-CN" altLang="en-US" sz="1000" b="0" spc="113">
                  <a:ea typeface="微软雅黑" panose="020B0503020204020204" charset="-122"/>
                  <a:sym typeface="Arial" panose="020B0604020202020204" pitchFamily="34" charset="0"/>
                </a:rPr>
              </a:br>
              <a:r>
                <a:rPr lang="en-US" altLang="zh-CN" sz="1000" b="0" spc="113">
                  <a:ea typeface="微软雅黑" panose="020B0503020204020204" charset="-122"/>
                  <a:sym typeface="Arial" panose="020B0604020202020204" pitchFamily="34" charset="0"/>
                </a:rPr>
                <a:t>“</a:t>
              </a:r>
              <a:r>
                <a:rPr lang="zh-CN" altLang="en-US" sz="1000" b="0" spc="113">
                  <a:ea typeface="微软雅黑" panose="020B0503020204020204" charset="-122"/>
                  <a:sym typeface="Arial" panose="020B0604020202020204" pitchFamily="34" charset="0"/>
                </a:rPr>
                <a:t>发现美、感受美、实践美、创造美</a:t>
              </a:r>
              <a:r>
                <a:rPr lang="en-US" altLang="zh-CN" sz="1000" b="0" spc="113">
                  <a:ea typeface="微软雅黑" panose="020B0503020204020204" charset="-122"/>
                  <a:sym typeface="Arial" panose="020B0604020202020204" pitchFamily="34" charset="0"/>
                </a:rPr>
                <a:t>”</a:t>
              </a:r>
              <a:r>
                <a:rPr lang="zh-CN" altLang="en-US" sz="1000" b="0" spc="113">
                  <a:ea typeface="微软雅黑" panose="020B0503020204020204" charset="-122"/>
                  <a:sym typeface="Arial" panose="020B0604020202020204" pitchFamily="34" charset="0"/>
                </a:rPr>
                <a:t>四美行动</a:t>
              </a:r>
              <a:endParaRPr lang="zh-CN" altLang="en-US" sz="1000" b="0" spc="113">
                <a:ea typeface="微软雅黑" panose="020B0503020204020204" charset="-122"/>
                <a:sym typeface="Arial" panose="020B0604020202020204" pitchFamily="34" charset="0"/>
              </a:endParaRPr>
            </a:p>
          </p:txBody>
        </p:sp>
        <p:cxnSp>
          <p:nvCxnSpPr>
            <p:cNvPr id="54" name="直接连接符 53"/>
            <p:cNvCxnSpPr/>
            <p:nvPr>
              <p:custDataLst>
                <p:tags r:id="rId30"/>
              </p:custDataLst>
            </p:nvPr>
          </p:nvCxnSpPr>
          <p:spPr>
            <a:xfrm>
              <a:off x="2469" y="5263"/>
              <a:ext cx="2838" cy="0"/>
            </a:xfrm>
            <a:prstGeom prst="line">
              <a:avLst/>
            </a:prstGeom>
            <a:noFill/>
            <a:ln w="3175" cap="flat" cmpd="sng" algn="ctr">
              <a:solidFill>
                <a:srgbClr val="000000">
                  <a:lumMod val="50000"/>
                  <a:lumOff val="50000"/>
                </a:srgbClr>
              </a:solidFill>
              <a:prstDash val="solid"/>
              <a:miter lim="800000"/>
            </a:ln>
            <a:effectLst/>
          </p:spPr>
        </p:cxnSp>
        <p:sp>
          <p:nvSpPr>
            <p:cNvPr id="55" name="文本框 54"/>
            <p:cNvSpPr txBox="1"/>
            <p:nvPr>
              <p:custDataLst>
                <p:tags r:id="rId31"/>
              </p:custDataLst>
            </p:nvPr>
          </p:nvSpPr>
          <p:spPr>
            <a:xfrm>
              <a:off x="1757" y="2732"/>
              <a:ext cx="3115"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rm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r">
                <a:lnSpc>
                  <a:spcPct val="120000"/>
                </a:lnSpc>
                <a:spcBef>
                  <a:spcPts val="0"/>
                </a:spcBef>
              </a:pPr>
              <a:r>
                <a:rPr lang="zh-CN" altLang="en-US" sz="1400" spc="113">
                  <a:solidFill>
                    <a:srgbClr val="C00000"/>
                  </a:solidFill>
                  <a:ea typeface="微软雅黑" panose="020B0503020204020204" charset="-122"/>
                  <a:sym typeface="Arial" panose="020B0604020202020204" pitchFamily="34" charset="0"/>
                </a:rPr>
                <a:t>助匠心</a:t>
              </a:r>
              <a:endParaRPr lang="zh-CN" altLang="en-US" sz="1400" spc="113">
                <a:solidFill>
                  <a:srgbClr val="C00000"/>
                </a:solidFill>
                <a:ea typeface="微软雅黑" panose="020B0503020204020204" charset="-122"/>
                <a:sym typeface="Arial" panose="020B0604020202020204" pitchFamily="34" charset="0"/>
              </a:endParaRPr>
            </a:p>
          </p:txBody>
        </p:sp>
        <p:sp>
          <p:nvSpPr>
            <p:cNvPr id="56" name="文本框 55"/>
            <p:cNvSpPr txBox="1"/>
            <p:nvPr>
              <p:custDataLst>
                <p:tags r:id="rId32"/>
              </p:custDataLst>
            </p:nvPr>
          </p:nvSpPr>
          <p:spPr>
            <a:xfrm>
              <a:off x="1532" y="3334"/>
              <a:ext cx="3340"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Autofit/>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000" b="0" spc="113">
                  <a:ea typeface="微软雅黑" panose="020B0503020204020204" charset="-122"/>
                  <a:sym typeface="Arial" panose="020B0604020202020204" pitchFamily="34" charset="0"/>
                </a:rPr>
                <a:t>落实</a:t>
              </a:r>
              <a:r>
                <a:rPr lang="en-US" altLang="zh-CN" sz="1000" b="0" spc="113">
                  <a:ea typeface="微软雅黑" panose="020B0503020204020204" charset="-122"/>
                  <a:sym typeface="Arial" panose="020B0604020202020204" pitchFamily="34" charset="0"/>
                </a:rPr>
                <a:t>“1</a:t>
              </a:r>
              <a:r>
                <a:rPr lang="zh-CN" altLang="en-US" sz="1000" b="0" spc="113">
                  <a:ea typeface="微软雅黑" panose="020B0503020204020204" charset="-122"/>
                  <a:sym typeface="Arial" panose="020B0604020202020204" pitchFamily="34" charset="0"/>
                </a:rPr>
                <a:t>门劳动实践课</a:t>
              </a:r>
              <a:r>
                <a:rPr lang="en-US" altLang="zh-CN" sz="1000" b="0" spc="113">
                  <a:ea typeface="微软雅黑" panose="020B0503020204020204" charset="-122"/>
                  <a:sym typeface="Arial" panose="020B0604020202020204" pitchFamily="34" charset="0"/>
                </a:rPr>
                <a:t>+9</a:t>
              </a:r>
              <a:r>
                <a:rPr lang="zh-CN" altLang="en-US" sz="1000" b="0" spc="113">
                  <a:ea typeface="微软雅黑" panose="020B0503020204020204" charset="-122"/>
                  <a:sym typeface="Arial" panose="020B0604020202020204" pitchFamily="34" charset="0"/>
                </a:rPr>
                <a:t>项劳动教育的结合教育，进而培养大学生精益求精的工匠精神</a:t>
              </a:r>
              <a:endParaRPr lang="zh-CN" altLang="en-US" sz="1000" b="0" spc="113">
                <a:ea typeface="微软雅黑" panose="020B0503020204020204" charset="-122"/>
                <a:sym typeface="Arial" panose="020B0604020202020204" pitchFamily="34" charset="0"/>
              </a:endParaRPr>
            </a:p>
          </p:txBody>
        </p:sp>
        <p:cxnSp>
          <p:nvCxnSpPr>
            <p:cNvPr id="57" name="直接连接符 56"/>
            <p:cNvCxnSpPr/>
            <p:nvPr>
              <p:custDataLst>
                <p:tags r:id="rId33"/>
              </p:custDataLst>
            </p:nvPr>
          </p:nvCxnSpPr>
          <p:spPr>
            <a:xfrm>
              <a:off x="1983" y="3334"/>
              <a:ext cx="2838" cy="0"/>
            </a:xfrm>
            <a:prstGeom prst="line">
              <a:avLst/>
            </a:prstGeom>
            <a:noFill/>
            <a:ln w="3175" cap="flat" cmpd="sng" algn="ctr">
              <a:solidFill>
                <a:srgbClr val="000000">
                  <a:lumMod val="50000"/>
                  <a:lumOff val="50000"/>
                </a:srgbClr>
              </a:solidFill>
              <a:prstDash val="solid"/>
              <a:miter lim="800000"/>
            </a:ln>
            <a:effectLst/>
          </p:spPr>
        </p:cxnSp>
      </p:grpSp>
      <p:sp>
        <p:nvSpPr>
          <p:cNvPr id="2" name="文本框 1"/>
          <p:cNvSpPr txBox="1"/>
          <p:nvPr>
            <p:custDataLst>
              <p:tags r:id="rId34"/>
            </p:custDataLst>
          </p:nvPr>
        </p:nvSpPr>
        <p:spPr>
          <a:xfrm>
            <a:off x="501174" y="1573848"/>
            <a:ext cx="531495" cy="1981835"/>
          </a:xfrm>
          <a:prstGeom prst="rect">
            <a:avLst/>
          </a:prstGeom>
          <a:noFill/>
        </p:spPr>
        <p:txBody>
          <a:bodyPr wrap="square" lIns="67500" tIns="35100" rIns="67500" bIns="35100" rtlCol="0">
            <a:noAutofit/>
          </a:bodyPr>
          <a:lstStyle/>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落实</a:t>
            </a:r>
            <a:endParaRPr lang="zh-CN" altLang="en-US" sz="2000" dirty="0">
              <a:solidFill>
                <a:srgbClr val="C00000"/>
              </a:solidFill>
              <a:latin typeface="微软雅黑" panose="020B0503020204020204" charset="-122"/>
              <a:ea typeface="微软雅黑" panose="020B0503020204020204" charset="-122"/>
            </a:endParaRPr>
          </a:p>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举措</a:t>
            </a:r>
            <a:endParaRPr lang="zh-CN" altLang="en-US" sz="2000" dirty="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3265" y="154305"/>
            <a:ext cx="5263515" cy="376238"/>
          </a:xfrm>
          <a:prstGeom prst="rect">
            <a:avLst/>
          </a:prstGeom>
          <a:noFill/>
          <a:ln w="9525">
            <a:noFill/>
          </a:ln>
        </p:spPr>
        <p:txBody>
          <a:bodyPr wrap="square" lIns="68580" tIns="34290" rIns="68580" bIns="34290">
            <a:spAutoFit/>
          </a:bodyPr>
          <a:lstStyle/>
          <a:p>
            <a:pPr marL="236855" indent="-236855"/>
            <a:r>
              <a:rPr lang="en-US" altLang="zh-CN" sz="2000" dirty="0">
                <a:latin typeface="微软雅黑" panose="020B0503020204020204" charset="-122"/>
                <a:ea typeface="微软雅黑" panose="020B0503020204020204" charset="-122"/>
                <a:sym typeface="+mn-ea"/>
              </a:rPr>
              <a:t>4.1 </a:t>
            </a:r>
            <a:r>
              <a:rPr lang="zh-CN" altLang="en-US" sz="2000" dirty="0">
                <a:latin typeface="微软雅黑" panose="020B0503020204020204" charset="-122"/>
                <a:ea typeface="微软雅黑" panose="020B0503020204020204" charset="-122"/>
                <a:sym typeface="+mn-ea"/>
              </a:rPr>
              <a:t>创新人才培养模式</a:t>
            </a:r>
            <a:endParaRPr lang="zh-CN" altLang="en-US" sz="2000" dirty="0">
              <a:latin typeface="微软雅黑" panose="020B0503020204020204" charset="-122"/>
              <a:ea typeface="微软雅黑" panose="020B0503020204020204" charset="-122"/>
            </a:endParaRPr>
          </a:p>
        </p:txBody>
      </p:sp>
      <p:sp>
        <p:nvSpPr>
          <p:cNvPr id="189" name="文本框 188"/>
          <p:cNvSpPr txBox="1"/>
          <p:nvPr/>
        </p:nvSpPr>
        <p:spPr>
          <a:xfrm>
            <a:off x="1187625" y="767098"/>
            <a:ext cx="6194410" cy="345281"/>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altLang="zh-CN" dirty="0">
                <a:solidFill>
                  <a:srgbClr val="FFC000"/>
                </a:solidFill>
                <a:latin typeface="黑体" panose="02010609060101010101" pitchFamily="49" charset="-122"/>
                <a:ea typeface="黑体" panose="02010609060101010101" pitchFamily="49" charset="-122"/>
              </a:rPr>
              <a:t>5</a:t>
            </a:r>
            <a:r>
              <a:rPr lang="zh-CN" altLang="en-US" dirty="0">
                <a:solidFill>
                  <a:srgbClr val="FFC000"/>
                </a:solidFill>
                <a:latin typeface="黑体" panose="02010609060101010101" pitchFamily="49" charset="-122"/>
                <a:ea typeface="黑体" panose="02010609060101010101" pitchFamily="49" charset="-122"/>
              </a:rPr>
              <a:t>．构建课程标准、认证标准、职业标准的“三阶”标准</a:t>
            </a:r>
            <a:endParaRPr lang="zh-CN" altLang="en-US" dirty="0">
              <a:solidFill>
                <a:srgbClr val="FFC000"/>
              </a:solidFill>
              <a:latin typeface="黑体" panose="02010609060101010101" pitchFamily="49" charset="-122"/>
              <a:ea typeface="黑体" panose="02010609060101010101" pitchFamily="49" charset="-122"/>
            </a:endParaRPr>
          </a:p>
        </p:txBody>
      </p:sp>
      <p:sp>
        <p:nvSpPr>
          <p:cNvPr id="6" name="任意多边形 5"/>
          <p:cNvSpPr/>
          <p:nvPr>
            <p:custDataLst>
              <p:tags r:id="rId1"/>
            </p:custDataLst>
          </p:nvPr>
        </p:nvSpPr>
        <p:spPr>
          <a:xfrm>
            <a:off x="2226930" y="2498798"/>
            <a:ext cx="1267123" cy="766167"/>
          </a:xfrm>
          <a:custGeom>
            <a:avLst/>
            <a:gdLst>
              <a:gd name="connsiteX0" fmla="*/ 1571625 w 2252662"/>
              <a:gd name="connsiteY0" fmla="*/ 0 h 1362075"/>
              <a:gd name="connsiteX1" fmla="*/ 2252662 w 2252662"/>
              <a:gd name="connsiteY1" fmla="*/ 681038 h 1362075"/>
              <a:gd name="connsiteX2" fmla="*/ 1571625 w 2252662"/>
              <a:gd name="connsiteY2" fmla="*/ 1362075 h 1362075"/>
              <a:gd name="connsiteX3" fmla="*/ 1571625 w 2252662"/>
              <a:gd name="connsiteY3" fmla="*/ 1021556 h 1362075"/>
              <a:gd name="connsiteX4" fmla="*/ 476250 w 2252662"/>
              <a:gd name="connsiteY4" fmla="*/ 1021556 h 1362075"/>
              <a:gd name="connsiteX5" fmla="*/ 476250 w 2252662"/>
              <a:gd name="connsiteY5" fmla="*/ 590550 h 1362075"/>
              <a:gd name="connsiteX6" fmla="*/ 0 w 2252662"/>
              <a:gd name="connsiteY6" fmla="*/ 590550 h 1362075"/>
              <a:gd name="connsiteX7" fmla="*/ 0 w 2252662"/>
              <a:gd name="connsiteY7" fmla="*/ 340519 h 1362075"/>
              <a:gd name="connsiteX8" fmla="*/ 1571625 w 2252662"/>
              <a:gd name="connsiteY8" fmla="*/ 340519 h 1362075"/>
              <a:gd name="connsiteX0-1" fmla="*/ 476250 w 2252662"/>
              <a:gd name="connsiteY0-2" fmla="*/ 590550 h 1362075"/>
              <a:gd name="connsiteX1-3" fmla="*/ 0 w 2252662"/>
              <a:gd name="connsiteY1-4" fmla="*/ 590550 h 1362075"/>
              <a:gd name="connsiteX2-5" fmla="*/ 0 w 2252662"/>
              <a:gd name="connsiteY2-6" fmla="*/ 340519 h 1362075"/>
              <a:gd name="connsiteX3-7" fmla="*/ 1571625 w 2252662"/>
              <a:gd name="connsiteY3-8" fmla="*/ 340519 h 1362075"/>
              <a:gd name="connsiteX4-9" fmla="*/ 1571625 w 2252662"/>
              <a:gd name="connsiteY4-10" fmla="*/ 0 h 1362075"/>
              <a:gd name="connsiteX5-11" fmla="*/ 2252662 w 2252662"/>
              <a:gd name="connsiteY5-12" fmla="*/ 681038 h 1362075"/>
              <a:gd name="connsiteX6-13" fmla="*/ 1571625 w 2252662"/>
              <a:gd name="connsiteY6-14" fmla="*/ 1362075 h 1362075"/>
              <a:gd name="connsiteX7-15" fmla="*/ 1571625 w 2252662"/>
              <a:gd name="connsiteY7-16" fmla="*/ 1021556 h 1362075"/>
              <a:gd name="connsiteX8-17" fmla="*/ 476250 w 2252662"/>
              <a:gd name="connsiteY8-18" fmla="*/ 1021556 h 1362075"/>
              <a:gd name="connsiteX9" fmla="*/ 567690 w 2252662"/>
              <a:gd name="connsiteY9" fmla="*/ 681990 h 1362075"/>
              <a:gd name="connsiteX0-19" fmla="*/ 476250 w 2252662"/>
              <a:gd name="connsiteY0-20" fmla="*/ 590550 h 1362075"/>
              <a:gd name="connsiteX1-21" fmla="*/ 0 w 2252662"/>
              <a:gd name="connsiteY1-22" fmla="*/ 590550 h 1362075"/>
              <a:gd name="connsiteX2-23" fmla="*/ 0 w 2252662"/>
              <a:gd name="connsiteY2-24" fmla="*/ 340519 h 1362075"/>
              <a:gd name="connsiteX3-25" fmla="*/ 1571625 w 2252662"/>
              <a:gd name="connsiteY3-26" fmla="*/ 340519 h 1362075"/>
              <a:gd name="connsiteX4-27" fmla="*/ 1571625 w 2252662"/>
              <a:gd name="connsiteY4-28" fmla="*/ 0 h 1362075"/>
              <a:gd name="connsiteX5-29" fmla="*/ 2252662 w 2252662"/>
              <a:gd name="connsiteY5-30" fmla="*/ 681038 h 1362075"/>
              <a:gd name="connsiteX6-31" fmla="*/ 1571625 w 2252662"/>
              <a:gd name="connsiteY6-32" fmla="*/ 1362075 h 1362075"/>
              <a:gd name="connsiteX7-33" fmla="*/ 1571625 w 2252662"/>
              <a:gd name="connsiteY7-34" fmla="*/ 1021556 h 1362075"/>
              <a:gd name="connsiteX8-35" fmla="*/ 476250 w 2252662"/>
              <a:gd name="connsiteY8-36" fmla="*/ 1021556 h 1362075"/>
              <a:gd name="connsiteX0-37" fmla="*/ 0 w 2252662"/>
              <a:gd name="connsiteY0-38" fmla="*/ 590550 h 1362075"/>
              <a:gd name="connsiteX1-39" fmla="*/ 0 w 2252662"/>
              <a:gd name="connsiteY1-40" fmla="*/ 340519 h 1362075"/>
              <a:gd name="connsiteX2-41" fmla="*/ 1571625 w 2252662"/>
              <a:gd name="connsiteY2-42" fmla="*/ 340519 h 1362075"/>
              <a:gd name="connsiteX3-43" fmla="*/ 1571625 w 2252662"/>
              <a:gd name="connsiteY3-44" fmla="*/ 0 h 1362075"/>
              <a:gd name="connsiteX4-45" fmla="*/ 2252662 w 2252662"/>
              <a:gd name="connsiteY4-46" fmla="*/ 681038 h 1362075"/>
              <a:gd name="connsiteX5-47" fmla="*/ 1571625 w 2252662"/>
              <a:gd name="connsiteY5-48" fmla="*/ 1362075 h 1362075"/>
              <a:gd name="connsiteX6-49" fmla="*/ 1571625 w 2252662"/>
              <a:gd name="connsiteY6-50" fmla="*/ 1021556 h 1362075"/>
              <a:gd name="connsiteX7-51" fmla="*/ 476250 w 2252662"/>
              <a:gd name="connsiteY7-52" fmla="*/ 1021556 h 1362075"/>
              <a:gd name="connsiteX0-53" fmla="*/ 0 w 2252662"/>
              <a:gd name="connsiteY0-54" fmla="*/ 340519 h 1362075"/>
              <a:gd name="connsiteX1-55" fmla="*/ 1571625 w 2252662"/>
              <a:gd name="connsiteY1-56" fmla="*/ 340519 h 1362075"/>
              <a:gd name="connsiteX2-57" fmla="*/ 1571625 w 2252662"/>
              <a:gd name="connsiteY2-58" fmla="*/ 0 h 1362075"/>
              <a:gd name="connsiteX3-59" fmla="*/ 2252662 w 2252662"/>
              <a:gd name="connsiteY3-60" fmla="*/ 681038 h 1362075"/>
              <a:gd name="connsiteX4-61" fmla="*/ 1571625 w 2252662"/>
              <a:gd name="connsiteY4-62" fmla="*/ 1362075 h 1362075"/>
              <a:gd name="connsiteX5-63" fmla="*/ 1571625 w 2252662"/>
              <a:gd name="connsiteY5-64" fmla="*/ 1021556 h 1362075"/>
              <a:gd name="connsiteX6-65" fmla="*/ 476250 w 2252662"/>
              <a:gd name="connsiteY6-66" fmla="*/ 1021556 h 1362075"/>
            </a:gdLst>
            <a:ahLst/>
            <a:cxnLst>
              <a:cxn ang="0">
                <a:pos x="connsiteX0-53" y="connsiteY0-54"/>
              </a:cxn>
              <a:cxn ang="0">
                <a:pos x="connsiteX1-55" y="connsiteY1-56"/>
              </a:cxn>
              <a:cxn ang="0">
                <a:pos x="connsiteX2-57" y="connsiteY2-58"/>
              </a:cxn>
              <a:cxn ang="0">
                <a:pos x="connsiteX3-59" y="connsiteY3-60"/>
              </a:cxn>
              <a:cxn ang="0">
                <a:pos x="connsiteX4-61" y="connsiteY4-62"/>
              </a:cxn>
              <a:cxn ang="0">
                <a:pos x="connsiteX5-63" y="connsiteY5-64"/>
              </a:cxn>
              <a:cxn ang="0">
                <a:pos x="connsiteX6-65" y="connsiteY6-66"/>
              </a:cxn>
            </a:cxnLst>
            <a:rect l="l" t="t" r="r" b="b"/>
            <a:pathLst>
              <a:path w="2252662" h="1362075">
                <a:moveTo>
                  <a:pt x="0" y="340519"/>
                </a:moveTo>
                <a:lnTo>
                  <a:pt x="1571625" y="340519"/>
                </a:lnTo>
                <a:lnTo>
                  <a:pt x="1571625" y="0"/>
                </a:lnTo>
                <a:lnTo>
                  <a:pt x="2252662" y="681038"/>
                </a:lnTo>
                <a:lnTo>
                  <a:pt x="1571625" y="1362075"/>
                </a:lnTo>
                <a:lnTo>
                  <a:pt x="1571625" y="1021556"/>
                </a:lnTo>
                <a:lnTo>
                  <a:pt x="476250" y="1021556"/>
                </a:lnTo>
              </a:path>
            </a:pathLst>
          </a:custGeom>
          <a:noFill/>
          <a:ln w="19050" cap="flat" cmpd="sng" algn="ctr">
            <a:solidFill>
              <a:srgbClr val="DEAB80"/>
            </a:solidFill>
            <a:prstDash val="solid"/>
            <a:miter lim="800000"/>
            <a:headEnd type="diamond" w="med" len="med"/>
            <a:tailEnd type="diamond" w="med" len="med"/>
          </a:ln>
          <a:effectLst/>
        </p:spPr>
        <p:txBody>
          <a:bodyPr rot="0" spcFirstLastPara="0" vert="horz" wrap="square" lIns="51435" tIns="25717" rIns="51435" bIns="25717" numCol="1" spcCol="0" rtlCol="0" fromWordArt="0" anchor="ctr" anchorCtr="0" forceAA="0" compatLnSpc="1">
            <a:normAutofit/>
          </a:bodyPr>
          <a:lstStyle>
            <a:defPPr>
              <a:defRPr lang="zh-CN"/>
            </a:defPPr>
            <a:lvl1pPr marL="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9pPr>
          </a:lstStyle>
          <a:p>
            <a:pPr algn="ctr">
              <a:lnSpc>
                <a:spcPct val="120000"/>
              </a:lnSpc>
            </a:pPr>
            <a:endParaRPr lang="zh-CN" altLang="en-US" sz="1000" dirty="0">
              <a:solidFill>
                <a:srgbClr val="1F74AD">
                  <a:lumMod val="75000"/>
                </a:srgbClr>
              </a:solidFill>
              <a:latin typeface="微软雅黑" panose="020B0503020204020204" charset="-122"/>
              <a:sym typeface="Arial" panose="020B0604020202020204" pitchFamily="34" charset="0"/>
            </a:endParaRPr>
          </a:p>
        </p:txBody>
      </p:sp>
      <p:sp>
        <p:nvSpPr>
          <p:cNvPr id="8" name="矩形 7"/>
          <p:cNvSpPr/>
          <p:nvPr>
            <p:custDataLst>
              <p:tags r:id="rId2"/>
            </p:custDataLst>
          </p:nvPr>
        </p:nvSpPr>
        <p:spPr>
          <a:xfrm>
            <a:off x="1672953" y="3456510"/>
            <a:ext cx="2246630" cy="1334770"/>
          </a:xfrm>
          <a:prstGeom prst="rect">
            <a:avLst/>
          </a:prstGeom>
        </p:spPr>
        <p:txBody>
          <a:bodyPr wrap="square" lIns="68580" tIns="34290" rIns="68580" bIns="34290" anchor="ctr" anchorCtr="0">
            <a:noAutofit/>
          </a:bodyPr>
          <a:lstStyle/>
          <a:p>
            <a:pPr algn="ctr">
              <a:lnSpc>
                <a:spcPct val="120000"/>
              </a:lnSpc>
            </a:pPr>
            <a:r>
              <a:rPr lang="zh-CN" altLang="en-US" sz="1400" spc="113" dirty="0">
                <a:latin typeface="微软雅黑" panose="020B0503020204020204" charset="-122"/>
                <a:ea typeface="微软雅黑" panose="020B0503020204020204" charset="-122"/>
              </a:rPr>
              <a:t>以岗位能力为</a:t>
            </a:r>
            <a:r>
              <a:rPr lang="zh-CN" altLang="en-US" sz="1400" spc="113" dirty="0">
                <a:solidFill>
                  <a:srgbClr val="133FCB"/>
                </a:solidFill>
                <a:latin typeface="微软雅黑" panose="020B0503020204020204" charset="-122"/>
                <a:ea typeface="微软雅黑" panose="020B0503020204020204" charset="-122"/>
              </a:rPr>
              <a:t>课程目标</a:t>
            </a:r>
            <a:endParaRPr lang="zh-CN" altLang="en-US" sz="1400" spc="113" dirty="0">
              <a:solidFill>
                <a:srgbClr val="133FCB"/>
              </a:solidFill>
              <a:latin typeface="微软雅黑" panose="020B0503020204020204" charset="-122"/>
              <a:ea typeface="微软雅黑" panose="020B0503020204020204" charset="-122"/>
            </a:endParaRPr>
          </a:p>
          <a:p>
            <a:pPr algn="ctr">
              <a:lnSpc>
                <a:spcPct val="120000"/>
              </a:lnSpc>
            </a:pPr>
            <a:r>
              <a:rPr lang="zh-CN" altLang="en-US" sz="1400" spc="113" dirty="0">
                <a:latin typeface="微软雅黑" panose="020B0503020204020204" charset="-122"/>
                <a:ea typeface="微软雅黑" panose="020B0503020204020204" charset="-122"/>
              </a:rPr>
              <a:t>以工作过程为</a:t>
            </a:r>
            <a:r>
              <a:rPr lang="zh-CN" altLang="en-US" sz="1400" spc="113" dirty="0">
                <a:solidFill>
                  <a:srgbClr val="133FCB"/>
                </a:solidFill>
                <a:latin typeface="微软雅黑" panose="020B0503020204020204" charset="-122"/>
                <a:ea typeface="微软雅黑" panose="020B0503020204020204" charset="-122"/>
              </a:rPr>
              <a:t>课程模块</a:t>
            </a:r>
            <a:endParaRPr lang="zh-CN" altLang="en-US" sz="1400" spc="113" dirty="0">
              <a:solidFill>
                <a:srgbClr val="133FCB"/>
              </a:solidFill>
              <a:latin typeface="微软雅黑" panose="020B0503020204020204" charset="-122"/>
              <a:ea typeface="微软雅黑" panose="020B0503020204020204" charset="-122"/>
            </a:endParaRPr>
          </a:p>
          <a:p>
            <a:pPr algn="ctr">
              <a:lnSpc>
                <a:spcPct val="120000"/>
              </a:lnSpc>
            </a:pPr>
            <a:r>
              <a:rPr lang="zh-CN" altLang="en-US" sz="1400" spc="113" dirty="0">
                <a:latin typeface="微软雅黑" panose="020B0503020204020204" charset="-122"/>
                <a:ea typeface="微软雅黑" panose="020B0503020204020204" charset="-122"/>
              </a:rPr>
              <a:t>以实训项目为</a:t>
            </a:r>
            <a:r>
              <a:rPr lang="zh-CN" altLang="en-US" sz="1400" spc="113" dirty="0">
                <a:solidFill>
                  <a:srgbClr val="133FCB"/>
                </a:solidFill>
                <a:latin typeface="微软雅黑" panose="020B0503020204020204" charset="-122"/>
                <a:ea typeface="微软雅黑" panose="020B0503020204020204" charset="-122"/>
              </a:rPr>
              <a:t>课程内容</a:t>
            </a:r>
            <a:endParaRPr lang="zh-CN" altLang="en-US" sz="1400" spc="113" dirty="0">
              <a:solidFill>
                <a:srgbClr val="133FCB"/>
              </a:solidFill>
              <a:latin typeface="微软雅黑" panose="020B0503020204020204" charset="-122"/>
              <a:ea typeface="微软雅黑" panose="020B0503020204020204" charset="-122"/>
            </a:endParaRPr>
          </a:p>
          <a:p>
            <a:pPr algn="ctr">
              <a:lnSpc>
                <a:spcPct val="120000"/>
              </a:lnSpc>
            </a:pPr>
            <a:r>
              <a:rPr lang="zh-CN" altLang="en-US" sz="1400" spc="113" dirty="0">
                <a:latin typeface="微软雅黑" panose="020B0503020204020204" charset="-122"/>
                <a:ea typeface="微软雅黑" panose="020B0503020204020204" charset="-122"/>
              </a:rPr>
              <a:t>以最新技术为</a:t>
            </a:r>
            <a:r>
              <a:rPr lang="zh-CN" altLang="en-US" sz="1400" spc="113" dirty="0">
                <a:solidFill>
                  <a:srgbClr val="133FCB"/>
                </a:solidFill>
                <a:latin typeface="微软雅黑" panose="020B0503020204020204" charset="-122"/>
                <a:ea typeface="微软雅黑" panose="020B0503020204020204" charset="-122"/>
              </a:rPr>
              <a:t>课程视野</a:t>
            </a:r>
            <a:endParaRPr lang="zh-CN" altLang="en-US" sz="1400" spc="113" dirty="0">
              <a:solidFill>
                <a:srgbClr val="133FCB"/>
              </a:solidFill>
              <a:latin typeface="微软雅黑" panose="020B0503020204020204" charset="-122"/>
              <a:ea typeface="微软雅黑" panose="020B0503020204020204" charset="-122"/>
            </a:endParaRPr>
          </a:p>
          <a:p>
            <a:pPr algn="ctr">
              <a:lnSpc>
                <a:spcPct val="120000"/>
              </a:lnSpc>
            </a:pPr>
            <a:r>
              <a:rPr lang="zh-CN" altLang="en-US" sz="1400" spc="113" dirty="0">
                <a:latin typeface="微软雅黑" panose="020B0503020204020204" charset="-122"/>
                <a:ea typeface="微软雅黑" panose="020B0503020204020204" charset="-122"/>
              </a:rPr>
              <a:t>以职业能力为</a:t>
            </a:r>
            <a:r>
              <a:rPr lang="zh-CN" altLang="en-US" sz="1400" spc="113" dirty="0">
                <a:solidFill>
                  <a:srgbClr val="133FCB"/>
                </a:solidFill>
                <a:latin typeface="微软雅黑" panose="020B0503020204020204" charset="-122"/>
                <a:ea typeface="微软雅黑" panose="020B0503020204020204" charset="-122"/>
              </a:rPr>
              <a:t>课程核心</a:t>
            </a:r>
            <a:endParaRPr lang="zh-CN" altLang="en-US" sz="1400" spc="113" dirty="0">
              <a:solidFill>
                <a:srgbClr val="133FCB"/>
              </a:solidFill>
              <a:latin typeface="微软雅黑" panose="020B0503020204020204" charset="-122"/>
              <a:ea typeface="微软雅黑" panose="020B0503020204020204" charset="-122"/>
            </a:endParaRPr>
          </a:p>
        </p:txBody>
      </p:sp>
      <p:sp>
        <p:nvSpPr>
          <p:cNvPr id="11" name="任意多边形 10"/>
          <p:cNvSpPr/>
          <p:nvPr>
            <p:custDataLst>
              <p:tags r:id="rId3"/>
            </p:custDataLst>
          </p:nvPr>
        </p:nvSpPr>
        <p:spPr>
          <a:xfrm>
            <a:off x="4496569" y="2067694"/>
            <a:ext cx="1267123" cy="766167"/>
          </a:xfrm>
          <a:custGeom>
            <a:avLst/>
            <a:gdLst>
              <a:gd name="connsiteX0" fmla="*/ 1571625 w 2252662"/>
              <a:gd name="connsiteY0" fmla="*/ 0 h 1362075"/>
              <a:gd name="connsiteX1" fmla="*/ 2252662 w 2252662"/>
              <a:gd name="connsiteY1" fmla="*/ 681038 h 1362075"/>
              <a:gd name="connsiteX2" fmla="*/ 1571625 w 2252662"/>
              <a:gd name="connsiteY2" fmla="*/ 1362075 h 1362075"/>
              <a:gd name="connsiteX3" fmla="*/ 1571625 w 2252662"/>
              <a:gd name="connsiteY3" fmla="*/ 1021556 h 1362075"/>
              <a:gd name="connsiteX4" fmla="*/ 476250 w 2252662"/>
              <a:gd name="connsiteY4" fmla="*/ 1021556 h 1362075"/>
              <a:gd name="connsiteX5" fmla="*/ 476250 w 2252662"/>
              <a:gd name="connsiteY5" fmla="*/ 590550 h 1362075"/>
              <a:gd name="connsiteX6" fmla="*/ 0 w 2252662"/>
              <a:gd name="connsiteY6" fmla="*/ 590550 h 1362075"/>
              <a:gd name="connsiteX7" fmla="*/ 0 w 2252662"/>
              <a:gd name="connsiteY7" fmla="*/ 340519 h 1362075"/>
              <a:gd name="connsiteX8" fmla="*/ 1571625 w 2252662"/>
              <a:gd name="connsiteY8" fmla="*/ 340519 h 1362075"/>
              <a:gd name="connsiteX0-1" fmla="*/ 476250 w 2252662"/>
              <a:gd name="connsiteY0-2" fmla="*/ 590550 h 1362075"/>
              <a:gd name="connsiteX1-3" fmla="*/ 0 w 2252662"/>
              <a:gd name="connsiteY1-4" fmla="*/ 590550 h 1362075"/>
              <a:gd name="connsiteX2-5" fmla="*/ 0 w 2252662"/>
              <a:gd name="connsiteY2-6" fmla="*/ 340519 h 1362075"/>
              <a:gd name="connsiteX3-7" fmla="*/ 1571625 w 2252662"/>
              <a:gd name="connsiteY3-8" fmla="*/ 340519 h 1362075"/>
              <a:gd name="connsiteX4-9" fmla="*/ 1571625 w 2252662"/>
              <a:gd name="connsiteY4-10" fmla="*/ 0 h 1362075"/>
              <a:gd name="connsiteX5-11" fmla="*/ 2252662 w 2252662"/>
              <a:gd name="connsiteY5-12" fmla="*/ 681038 h 1362075"/>
              <a:gd name="connsiteX6-13" fmla="*/ 1571625 w 2252662"/>
              <a:gd name="connsiteY6-14" fmla="*/ 1362075 h 1362075"/>
              <a:gd name="connsiteX7-15" fmla="*/ 1571625 w 2252662"/>
              <a:gd name="connsiteY7-16" fmla="*/ 1021556 h 1362075"/>
              <a:gd name="connsiteX8-17" fmla="*/ 476250 w 2252662"/>
              <a:gd name="connsiteY8-18" fmla="*/ 1021556 h 1362075"/>
              <a:gd name="connsiteX9" fmla="*/ 567690 w 2252662"/>
              <a:gd name="connsiteY9" fmla="*/ 681990 h 1362075"/>
              <a:gd name="connsiteX0-19" fmla="*/ 476250 w 2252662"/>
              <a:gd name="connsiteY0-20" fmla="*/ 590550 h 1362075"/>
              <a:gd name="connsiteX1-21" fmla="*/ 0 w 2252662"/>
              <a:gd name="connsiteY1-22" fmla="*/ 590550 h 1362075"/>
              <a:gd name="connsiteX2-23" fmla="*/ 0 w 2252662"/>
              <a:gd name="connsiteY2-24" fmla="*/ 340519 h 1362075"/>
              <a:gd name="connsiteX3-25" fmla="*/ 1571625 w 2252662"/>
              <a:gd name="connsiteY3-26" fmla="*/ 340519 h 1362075"/>
              <a:gd name="connsiteX4-27" fmla="*/ 1571625 w 2252662"/>
              <a:gd name="connsiteY4-28" fmla="*/ 0 h 1362075"/>
              <a:gd name="connsiteX5-29" fmla="*/ 2252662 w 2252662"/>
              <a:gd name="connsiteY5-30" fmla="*/ 681038 h 1362075"/>
              <a:gd name="connsiteX6-31" fmla="*/ 1571625 w 2252662"/>
              <a:gd name="connsiteY6-32" fmla="*/ 1362075 h 1362075"/>
              <a:gd name="connsiteX7-33" fmla="*/ 1571625 w 2252662"/>
              <a:gd name="connsiteY7-34" fmla="*/ 1021556 h 1362075"/>
              <a:gd name="connsiteX8-35" fmla="*/ 476250 w 2252662"/>
              <a:gd name="connsiteY8-36" fmla="*/ 1021556 h 1362075"/>
              <a:gd name="connsiteX0-37" fmla="*/ 0 w 2252662"/>
              <a:gd name="connsiteY0-38" fmla="*/ 590550 h 1362075"/>
              <a:gd name="connsiteX1-39" fmla="*/ 0 w 2252662"/>
              <a:gd name="connsiteY1-40" fmla="*/ 340519 h 1362075"/>
              <a:gd name="connsiteX2-41" fmla="*/ 1571625 w 2252662"/>
              <a:gd name="connsiteY2-42" fmla="*/ 340519 h 1362075"/>
              <a:gd name="connsiteX3-43" fmla="*/ 1571625 w 2252662"/>
              <a:gd name="connsiteY3-44" fmla="*/ 0 h 1362075"/>
              <a:gd name="connsiteX4-45" fmla="*/ 2252662 w 2252662"/>
              <a:gd name="connsiteY4-46" fmla="*/ 681038 h 1362075"/>
              <a:gd name="connsiteX5-47" fmla="*/ 1571625 w 2252662"/>
              <a:gd name="connsiteY5-48" fmla="*/ 1362075 h 1362075"/>
              <a:gd name="connsiteX6-49" fmla="*/ 1571625 w 2252662"/>
              <a:gd name="connsiteY6-50" fmla="*/ 1021556 h 1362075"/>
              <a:gd name="connsiteX7-51" fmla="*/ 476250 w 2252662"/>
              <a:gd name="connsiteY7-52" fmla="*/ 1021556 h 1362075"/>
              <a:gd name="connsiteX0-53" fmla="*/ 0 w 2252662"/>
              <a:gd name="connsiteY0-54" fmla="*/ 340519 h 1362075"/>
              <a:gd name="connsiteX1-55" fmla="*/ 1571625 w 2252662"/>
              <a:gd name="connsiteY1-56" fmla="*/ 340519 h 1362075"/>
              <a:gd name="connsiteX2-57" fmla="*/ 1571625 w 2252662"/>
              <a:gd name="connsiteY2-58" fmla="*/ 0 h 1362075"/>
              <a:gd name="connsiteX3-59" fmla="*/ 2252662 w 2252662"/>
              <a:gd name="connsiteY3-60" fmla="*/ 681038 h 1362075"/>
              <a:gd name="connsiteX4-61" fmla="*/ 1571625 w 2252662"/>
              <a:gd name="connsiteY4-62" fmla="*/ 1362075 h 1362075"/>
              <a:gd name="connsiteX5-63" fmla="*/ 1571625 w 2252662"/>
              <a:gd name="connsiteY5-64" fmla="*/ 1021556 h 1362075"/>
              <a:gd name="connsiteX6-65" fmla="*/ 476250 w 2252662"/>
              <a:gd name="connsiteY6-66" fmla="*/ 1021556 h 1362075"/>
            </a:gdLst>
            <a:ahLst/>
            <a:cxnLst>
              <a:cxn ang="0">
                <a:pos x="connsiteX0-53" y="connsiteY0-54"/>
              </a:cxn>
              <a:cxn ang="0">
                <a:pos x="connsiteX1-55" y="connsiteY1-56"/>
              </a:cxn>
              <a:cxn ang="0">
                <a:pos x="connsiteX2-57" y="connsiteY2-58"/>
              </a:cxn>
              <a:cxn ang="0">
                <a:pos x="connsiteX3-59" y="connsiteY3-60"/>
              </a:cxn>
              <a:cxn ang="0">
                <a:pos x="connsiteX4-61" y="connsiteY4-62"/>
              </a:cxn>
              <a:cxn ang="0">
                <a:pos x="connsiteX5-63" y="connsiteY5-64"/>
              </a:cxn>
              <a:cxn ang="0">
                <a:pos x="connsiteX6-65" y="connsiteY6-66"/>
              </a:cxn>
            </a:cxnLst>
            <a:rect l="l" t="t" r="r" b="b"/>
            <a:pathLst>
              <a:path w="2252662" h="1362075">
                <a:moveTo>
                  <a:pt x="0" y="340519"/>
                </a:moveTo>
                <a:lnTo>
                  <a:pt x="1571625" y="340519"/>
                </a:lnTo>
                <a:lnTo>
                  <a:pt x="1571625" y="0"/>
                </a:lnTo>
                <a:lnTo>
                  <a:pt x="2252662" y="681038"/>
                </a:lnTo>
                <a:lnTo>
                  <a:pt x="1571625" y="1362075"/>
                </a:lnTo>
                <a:lnTo>
                  <a:pt x="1571625" y="1021556"/>
                </a:lnTo>
                <a:lnTo>
                  <a:pt x="476250" y="1021556"/>
                </a:lnTo>
              </a:path>
            </a:pathLst>
          </a:custGeom>
          <a:noFill/>
          <a:ln w="19050" cap="flat" cmpd="sng" algn="ctr">
            <a:solidFill>
              <a:srgbClr val="869ACD"/>
            </a:solidFill>
            <a:prstDash val="solid"/>
            <a:miter lim="800000"/>
            <a:headEnd type="diamond" w="med" len="med"/>
            <a:tailEnd type="diamond" w="med" len="med"/>
          </a:ln>
          <a:effectLst/>
        </p:spPr>
        <p:txBody>
          <a:bodyPr rot="0" spcFirstLastPara="0" vert="horz" wrap="square" lIns="51435" tIns="25717" rIns="51435" bIns="25717" numCol="1" spcCol="0" rtlCol="0" fromWordArt="0" anchor="ctr" anchorCtr="0" forceAA="0" compatLnSpc="1">
            <a:normAutofit/>
          </a:bodyPr>
          <a:lstStyle>
            <a:defPPr>
              <a:defRPr lang="zh-CN"/>
            </a:defPPr>
            <a:lvl1pPr marL="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9pPr>
          </a:lstStyle>
          <a:p>
            <a:pPr algn="ctr">
              <a:lnSpc>
                <a:spcPct val="120000"/>
              </a:lnSpc>
            </a:pPr>
            <a:endParaRPr lang="zh-CN" altLang="en-US" sz="1000" dirty="0">
              <a:solidFill>
                <a:srgbClr val="1AA3AA">
                  <a:lumMod val="75000"/>
                </a:srgbClr>
              </a:solidFill>
              <a:latin typeface="微软雅黑" panose="020B0503020204020204" charset="-122"/>
              <a:sym typeface="Arial" panose="020B0604020202020204" pitchFamily="34" charset="0"/>
            </a:endParaRPr>
          </a:p>
        </p:txBody>
      </p:sp>
      <p:sp>
        <p:nvSpPr>
          <p:cNvPr id="12" name="矩形 11"/>
          <p:cNvSpPr/>
          <p:nvPr>
            <p:custDataLst>
              <p:tags r:id="rId4"/>
            </p:custDataLst>
          </p:nvPr>
        </p:nvSpPr>
        <p:spPr>
          <a:xfrm>
            <a:off x="4195853" y="3059566"/>
            <a:ext cx="1935480" cy="659765"/>
          </a:xfrm>
          <a:prstGeom prst="rect">
            <a:avLst/>
          </a:prstGeom>
        </p:spPr>
        <p:txBody>
          <a:bodyPr wrap="square" lIns="68580" tIns="34290" rIns="68580" bIns="34290" anchor="ctr" anchorCtr="0">
            <a:noAutofit/>
          </a:bodyPr>
          <a:lstStyle/>
          <a:p>
            <a:pPr algn="l">
              <a:lnSpc>
                <a:spcPct val="120000"/>
              </a:lnSpc>
            </a:pPr>
            <a:r>
              <a:rPr lang="zh-CN" altLang="en-US" sz="1300" spc="113" dirty="0">
                <a:latin typeface="微软雅黑" panose="020B0503020204020204" charset="-122"/>
                <a:ea typeface="微软雅黑" panose="020B0503020204020204" charset="-122"/>
              </a:rPr>
              <a:t>引入物联网、云计算、大数据、人工智能等职业资格认证标准</a:t>
            </a:r>
            <a:endParaRPr lang="zh-CN" altLang="en-US" sz="1300" spc="113" dirty="0">
              <a:latin typeface="微软雅黑" panose="020B0503020204020204" charset="-122"/>
              <a:ea typeface="微软雅黑" panose="020B0503020204020204" charset="-122"/>
            </a:endParaRPr>
          </a:p>
        </p:txBody>
      </p:sp>
      <p:sp>
        <p:nvSpPr>
          <p:cNvPr id="17" name="任意多边形 16"/>
          <p:cNvSpPr/>
          <p:nvPr>
            <p:custDataLst>
              <p:tags r:id="rId5"/>
            </p:custDataLst>
          </p:nvPr>
        </p:nvSpPr>
        <p:spPr>
          <a:xfrm>
            <a:off x="6663036" y="1566331"/>
            <a:ext cx="1267123" cy="766167"/>
          </a:xfrm>
          <a:custGeom>
            <a:avLst/>
            <a:gdLst>
              <a:gd name="connsiteX0" fmla="*/ 1571625 w 2252662"/>
              <a:gd name="connsiteY0" fmla="*/ 0 h 1362075"/>
              <a:gd name="connsiteX1" fmla="*/ 2252662 w 2252662"/>
              <a:gd name="connsiteY1" fmla="*/ 681038 h 1362075"/>
              <a:gd name="connsiteX2" fmla="*/ 1571625 w 2252662"/>
              <a:gd name="connsiteY2" fmla="*/ 1362075 h 1362075"/>
              <a:gd name="connsiteX3" fmla="*/ 1571625 w 2252662"/>
              <a:gd name="connsiteY3" fmla="*/ 1021556 h 1362075"/>
              <a:gd name="connsiteX4" fmla="*/ 476250 w 2252662"/>
              <a:gd name="connsiteY4" fmla="*/ 1021556 h 1362075"/>
              <a:gd name="connsiteX5" fmla="*/ 476250 w 2252662"/>
              <a:gd name="connsiteY5" fmla="*/ 590550 h 1362075"/>
              <a:gd name="connsiteX6" fmla="*/ 0 w 2252662"/>
              <a:gd name="connsiteY6" fmla="*/ 590550 h 1362075"/>
              <a:gd name="connsiteX7" fmla="*/ 0 w 2252662"/>
              <a:gd name="connsiteY7" fmla="*/ 340519 h 1362075"/>
              <a:gd name="connsiteX8" fmla="*/ 1571625 w 2252662"/>
              <a:gd name="connsiteY8" fmla="*/ 340519 h 1362075"/>
              <a:gd name="connsiteX0-1" fmla="*/ 476250 w 2252662"/>
              <a:gd name="connsiteY0-2" fmla="*/ 590550 h 1362075"/>
              <a:gd name="connsiteX1-3" fmla="*/ 0 w 2252662"/>
              <a:gd name="connsiteY1-4" fmla="*/ 590550 h 1362075"/>
              <a:gd name="connsiteX2-5" fmla="*/ 0 w 2252662"/>
              <a:gd name="connsiteY2-6" fmla="*/ 340519 h 1362075"/>
              <a:gd name="connsiteX3-7" fmla="*/ 1571625 w 2252662"/>
              <a:gd name="connsiteY3-8" fmla="*/ 340519 h 1362075"/>
              <a:gd name="connsiteX4-9" fmla="*/ 1571625 w 2252662"/>
              <a:gd name="connsiteY4-10" fmla="*/ 0 h 1362075"/>
              <a:gd name="connsiteX5-11" fmla="*/ 2252662 w 2252662"/>
              <a:gd name="connsiteY5-12" fmla="*/ 681038 h 1362075"/>
              <a:gd name="connsiteX6-13" fmla="*/ 1571625 w 2252662"/>
              <a:gd name="connsiteY6-14" fmla="*/ 1362075 h 1362075"/>
              <a:gd name="connsiteX7-15" fmla="*/ 1571625 w 2252662"/>
              <a:gd name="connsiteY7-16" fmla="*/ 1021556 h 1362075"/>
              <a:gd name="connsiteX8-17" fmla="*/ 476250 w 2252662"/>
              <a:gd name="connsiteY8-18" fmla="*/ 1021556 h 1362075"/>
              <a:gd name="connsiteX9" fmla="*/ 567690 w 2252662"/>
              <a:gd name="connsiteY9" fmla="*/ 681990 h 1362075"/>
              <a:gd name="connsiteX0-19" fmla="*/ 476250 w 2252662"/>
              <a:gd name="connsiteY0-20" fmla="*/ 590550 h 1362075"/>
              <a:gd name="connsiteX1-21" fmla="*/ 0 w 2252662"/>
              <a:gd name="connsiteY1-22" fmla="*/ 590550 h 1362075"/>
              <a:gd name="connsiteX2-23" fmla="*/ 0 w 2252662"/>
              <a:gd name="connsiteY2-24" fmla="*/ 340519 h 1362075"/>
              <a:gd name="connsiteX3-25" fmla="*/ 1571625 w 2252662"/>
              <a:gd name="connsiteY3-26" fmla="*/ 340519 h 1362075"/>
              <a:gd name="connsiteX4-27" fmla="*/ 1571625 w 2252662"/>
              <a:gd name="connsiteY4-28" fmla="*/ 0 h 1362075"/>
              <a:gd name="connsiteX5-29" fmla="*/ 2252662 w 2252662"/>
              <a:gd name="connsiteY5-30" fmla="*/ 681038 h 1362075"/>
              <a:gd name="connsiteX6-31" fmla="*/ 1571625 w 2252662"/>
              <a:gd name="connsiteY6-32" fmla="*/ 1362075 h 1362075"/>
              <a:gd name="connsiteX7-33" fmla="*/ 1571625 w 2252662"/>
              <a:gd name="connsiteY7-34" fmla="*/ 1021556 h 1362075"/>
              <a:gd name="connsiteX8-35" fmla="*/ 476250 w 2252662"/>
              <a:gd name="connsiteY8-36" fmla="*/ 1021556 h 1362075"/>
              <a:gd name="connsiteX0-37" fmla="*/ 0 w 2252662"/>
              <a:gd name="connsiteY0-38" fmla="*/ 590550 h 1362075"/>
              <a:gd name="connsiteX1-39" fmla="*/ 0 w 2252662"/>
              <a:gd name="connsiteY1-40" fmla="*/ 340519 h 1362075"/>
              <a:gd name="connsiteX2-41" fmla="*/ 1571625 w 2252662"/>
              <a:gd name="connsiteY2-42" fmla="*/ 340519 h 1362075"/>
              <a:gd name="connsiteX3-43" fmla="*/ 1571625 w 2252662"/>
              <a:gd name="connsiteY3-44" fmla="*/ 0 h 1362075"/>
              <a:gd name="connsiteX4-45" fmla="*/ 2252662 w 2252662"/>
              <a:gd name="connsiteY4-46" fmla="*/ 681038 h 1362075"/>
              <a:gd name="connsiteX5-47" fmla="*/ 1571625 w 2252662"/>
              <a:gd name="connsiteY5-48" fmla="*/ 1362075 h 1362075"/>
              <a:gd name="connsiteX6-49" fmla="*/ 1571625 w 2252662"/>
              <a:gd name="connsiteY6-50" fmla="*/ 1021556 h 1362075"/>
              <a:gd name="connsiteX7-51" fmla="*/ 476250 w 2252662"/>
              <a:gd name="connsiteY7-52" fmla="*/ 1021556 h 1362075"/>
              <a:gd name="connsiteX0-53" fmla="*/ 0 w 2252662"/>
              <a:gd name="connsiteY0-54" fmla="*/ 340519 h 1362075"/>
              <a:gd name="connsiteX1-55" fmla="*/ 1571625 w 2252662"/>
              <a:gd name="connsiteY1-56" fmla="*/ 340519 h 1362075"/>
              <a:gd name="connsiteX2-57" fmla="*/ 1571625 w 2252662"/>
              <a:gd name="connsiteY2-58" fmla="*/ 0 h 1362075"/>
              <a:gd name="connsiteX3-59" fmla="*/ 2252662 w 2252662"/>
              <a:gd name="connsiteY3-60" fmla="*/ 681038 h 1362075"/>
              <a:gd name="connsiteX4-61" fmla="*/ 1571625 w 2252662"/>
              <a:gd name="connsiteY4-62" fmla="*/ 1362075 h 1362075"/>
              <a:gd name="connsiteX5-63" fmla="*/ 1571625 w 2252662"/>
              <a:gd name="connsiteY5-64" fmla="*/ 1021556 h 1362075"/>
              <a:gd name="connsiteX6-65" fmla="*/ 476250 w 2252662"/>
              <a:gd name="connsiteY6-66" fmla="*/ 1021556 h 1362075"/>
            </a:gdLst>
            <a:ahLst/>
            <a:cxnLst>
              <a:cxn ang="0">
                <a:pos x="connsiteX0-53" y="connsiteY0-54"/>
              </a:cxn>
              <a:cxn ang="0">
                <a:pos x="connsiteX1-55" y="connsiteY1-56"/>
              </a:cxn>
              <a:cxn ang="0">
                <a:pos x="connsiteX2-57" y="connsiteY2-58"/>
              </a:cxn>
              <a:cxn ang="0">
                <a:pos x="connsiteX3-59" y="connsiteY3-60"/>
              </a:cxn>
              <a:cxn ang="0">
                <a:pos x="connsiteX4-61" y="connsiteY4-62"/>
              </a:cxn>
              <a:cxn ang="0">
                <a:pos x="connsiteX5-63" y="connsiteY5-64"/>
              </a:cxn>
              <a:cxn ang="0">
                <a:pos x="connsiteX6-65" y="connsiteY6-66"/>
              </a:cxn>
            </a:cxnLst>
            <a:rect l="l" t="t" r="r" b="b"/>
            <a:pathLst>
              <a:path w="2252662" h="1362075">
                <a:moveTo>
                  <a:pt x="0" y="340519"/>
                </a:moveTo>
                <a:lnTo>
                  <a:pt x="1571625" y="340519"/>
                </a:lnTo>
                <a:lnTo>
                  <a:pt x="1571625" y="0"/>
                </a:lnTo>
                <a:lnTo>
                  <a:pt x="2252662" y="681038"/>
                </a:lnTo>
                <a:lnTo>
                  <a:pt x="1571625" y="1362075"/>
                </a:lnTo>
                <a:lnTo>
                  <a:pt x="1571625" y="1021556"/>
                </a:lnTo>
                <a:lnTo>
                  <a:pt x="476250" y="1021556"/>
                </a:lnTo>
              </a:path>
            </a:pathLst>
          </a:custGeom>
          <a:noFill/>
          <a:ln w="19050" cap="flat" cmpd="sng" algn="ctr">
            <a:solidFill>
              <a:srgbClr val="D26078"/>
            </a:solidFill>
            <a:prstDash val="solid"/>
            <a:miter lim="800000"/>
            <a:headEnd type="diamond" w="med" len="med"/>
            <a:tailEnd type="diamond" w="med" len="med"/>
          </a:ln>
          <a:effectLst/>
        </p:spPr>
        <p:txBody>
          <a:bodyPr rot="0" spcFirstLastPara="0" vert="horz" wrap="square" lIns="51435" tIns="25717" rIns="51435" bIns="25717" numCol="1" spcCol="0" rtlCol="0" fromWordArt="0" anchor="ctr" anchorCtr="0" forceAA="0" compatLnSpc="1">
            <a:normAutofit/>
          </a:bodyPr>
          <a:lstStyle>
            <a:defPPr>
              <a:defRPr lang="zh-CN"/>
            </a:defPPr>
            <a:lvl1pPr marL="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9pPr>
          </a:lstStyle>
          <a:p>
            <a:pPr algn="ctr">
              <a:lnSpc>
                <a:spcPct val="120000"/>
              </a:lnSpc>
            </a:pPr>
            <a:endParaRPr lang="zh-CN" altLang="en-US" sz="1000" dirty="0">
              <a:solidFill>
                <a:srgbClr val="3498DB">
                  <a:lumMod val="75000"/>
                </a:srgbClr>
              </a:solidFill>
              <a:latin typeface="微软雅黑" panose="020B0503020204020204" charset="-122"/>
              <a:sym typeface="Arial" panose="020B0604020202020204" pitchFamily="34" charset="0"/>
            </a:endParaRPr>
          </a:p>
        </p:txBody>
      </p:sp>
      <p:sp>
        <p:nvSpPr>
          <p:cNvPr id="18" name="矩形 17"/>
          <p:cNvSpPr/>
          <p:nvPr>
            <p:custDataLst>
              <p:tags r:id="rId6"/>
            </p:custDataLst>
          </p:nvPr>
        </p:nvSpPr>
        <p:spPr>
          <a:xfrm>
            <a:off x="6806533" y="2552079"/>
            <a:ext cx="1164908" cy="659606"/>
          </a:xfrm>
          <a:prstGeom prst="rect">
            <a:avLst/>
          </a:prstGeom>
        </p:spPr>
        <p:txBody>
          <a:bodyPr wrap="square" lIns="68580" tIns="34290" rIns="68580" bIns="34290" anchor="ctr" anchorCtr="0">
            <a:noAutofit/>
          </a:bodyPr>
          <a:lstStyle/>
          <a:p>
            <a:pPr algn="ctr">
              <a:lnSpc>
                <a:spcPct val="120000"/>
              </a:lnSpc>
            </a:pPr>
            <a:r>
              <a:rPr lang="zh-CN" altLang="en-US" sz="1300" spc="113" dirty="0">
                <a:solidFill>
                  <a:srgbClr val="00B050"/>
                </a:solidFill>
                <a:latin typeface="微软雅黑" panose="020B0503020204020204" charset="-122"/>
                <a:ea typeface="微软雅黑" panose="020B0503020204020204" charset="-122"/>
              </a:rPr>
              <a:t>初 </a:t>
            </a:r>
            <a:r>
              <a:rPr lang="zh-CN" altLang="en-US" sz="1300" spc="113" dirty="0">
                <a:latin typeface="微软雅黑" panose="020B0503020204020204" charset="-122"/>
                <a:ea typeface="微软雅黑" panose="020B0503020204020204" charset="-122"/>
              </a:rPr>
              <a:t>级</a:t>
            </a:r>
            <a:endParaRPr lang="zh-CN" altLang="en-US" sz="1300" spc="113" dirty="0">
              <a:latin typeface="微软雅黑" panose="020B0503020204020204" charset="-122"/>
              <a:ea typeface="微软雅黑" panose="020B0503020204020204" charset="-122"/>
            </a:endParaRPr>
          </a:p>
          <a:p>
            <a:pPr algn="ctr">
              <a:lnSpc>
                <a:spcPct val="120000"/>
              </a:lnSpc>
            </a:pPr>
            <a:r>
              <a:rPr lang="zh-CN" altLang="en-US" sz="1300" spc="113" dirty="0">
                <a:solidFill>
                  <a:srgbClr val="FFC000"/>
                </a:solidFill>
                <a:latin typeface="微软雅黑" panose="020B0503020204020204" charset="-122"/>
                <a:ea typeface="微软雅黑" panose="020B0503020204020204" charset="-122"/>
              </a:rPr>
              <a:t>中 </a:t>
            </a:r>
            <a:r>
              <a:rPr lang="zh-CN" altLang="en-US" sz="1300" spc="113" dirty="0">
                <a:latin typeface="微软雅黑" panose="020B0503020204020204" charset="-122"/>
                <a:ea typeface="微软雅黑" panose="020B0503020204020204" charset="-122"/>
              </a:rPr>
              <a:t>级</a:t>
            </a:r>
            <a:endParaRPr lang="zh-CN" altLang="en-US" sz="1300" spc="113" dirty="0">
              <a:latin typeface="微软雅黑" panose="020B0503020204020204" charset="-122"/>
              <a:ea typeface="微软雅黑" panose="020B0503020204020204" charset="-122"/>
            </a:endParaRPr>
          </a:p>
          <a:p>
            <a:pPr algn="ctr">
              <a:lnSpc>
                <a:spcPct val="120000"/>
              </a:lnSpc>
            </a:pPr>
            <a:r>
              <a:rPr lang="zh-CN" altLang="en-US" sz="1300" spc="113" dirty="0">
                <a:solidFill>
                  <a:srgbClr val="FF0000"/>
                </a:solidFill>
                <a:latin typeface="微软雅黑" panose="020B0503020204020204" charset="-122"/>
                <a:ea typeface="微软雅黑" panose="020B0503020204020204" charset="-122"/>
              </a:rPr>
              <a:t>高 </a:t>
            </a:r>
            <a:r>
              <a:rPr lang="zh-CN" altLang="en-US" sz="1300" spc="113" dirty="0">
                <a:latin typeface="微软雅黑" panose="020B0503020204020204" charset="-122"/>
                <a:ea typeface="微软雅黑" panose="020B0503020204020204" charset="-122"/>
              </a:rPr>
              <a:t>级</a:t>
            </a:r>
            <a:endParaRPr lang="zh-CN" altLang="en-US" sz="1300" spc="113" dirty="0">
              <a:latin typeface="微软雅黑" panose="020B0503020204020204" charset="-122"/>
              <a:ea typeface="微软雅黑" panose="020B0503020204020204" charset="-122"/>
            </a:endParaRPr>
          </a:p>
        </p:txBody>
      </p:sp>
      <p:sp>
        <p:nvSpPr>
          <p:cNvPr id="10" name="矩形 9"/>
          <p:cNvSpPr/>
          <p:nvPr>
            <p:custDataLst>
              <p:tags r:id="rId7"/>
            </p:custDataLst>
          </p:nvPr>
        </p:nvSpPr>
        <p:spPr>
          <a:xfrm>
            <a:off x="2154676" y="2717414"/>
            <a:ext cx="1138402" cy="328935"/>
          </a:xfrm>
          <a:prstGeom prst="rect">
            <a:avLst/>
          </a:prstGeom>
        </p:spPr>
        <p:txBody>
          <a:bodyPr wrap="square" lIns="68580" tIns="34290" rIns="68580" bIns="34290" anchor="ctr" anchorCtr="0">
            <a:normAutofit fontScale="97500"/>
          </a:bodyPr>
          <a:lstStyle/>
          <a:p>
            <a:pPr algn="ctr">
              <a:lnSpc>
                <a:spcPct val="120000"/>
              </a:lnSpc>
            </a:pPr>
            <a:r>
              <a:rPr lang="zh-CN" altLang="en-US" sz="1500">
                <a:latin typeface="微软雅黑" panose="020B0503020204020204" charset="-122"/>
                <a:ea typeface="微软雅黑" panose="020B0503020204020204" charset="-122"/>
                <a:sym typeface="+mn-ea"/>
              </a:rPr>
              <a:t>课程标准</a:t>
            </a:r>
            <a:endParaRPr lang="zh-CN" altLang="en-US" sz="1500" spc="225">
              <a:solidFill>
                <a:srgbClr val="1F74AD">
                  <a:lumMod val="75000"/>
                </a:srgbClr>
              </a:solidFill>
              <a:latin typeface="微软雅黑" panose="020B0503020204020204" charset="-122"/>
              <a:ea typeface="微软雅黑" panose="020B0503020204020204" charset="-122"/>
              <a:sym typeface="Arial" panose="020B0604020202020204" pitchFamily="34" charset="0"/>
            </a:endParaRPr>
          </a:p>
        </p:txBody>
      </p:sp>
      <p:sp>
        <p:nvSpPr>
          <p:cNvPr id="13" name="矩形 12"/>
          <p:cNvSpPr/>
          <p:nvPr>
            <p:custDataLst>
              <p:tags r:id="rId8"/>
            </p:custDataLst>
          </p:nvPr>
        </p:nvSpPr>
        <p:spPr>
          <a:xfrm>
            <a:off x="6801971" y="1784946"/>
            <a:ext cx="1164579" cy="328935"/>
          </a:xfrm>
          <a:prstGeom prst="rect">
            <a:avLst/>
          </a:prstGeom>
        </p:spPr>
        <p:txBody>
          <a:bodyPr wrap="square" lIns="68580" tIns="34290" rIns="68580" bIns="34290" anchor="ctr" anchorCtr="0">
            <a:normAutofit fontScale="97500"/>
          </a:bodyPr>
          <a:lstStyle/>
          <a:p>
            <a:pPr>
              <a:lnSpc>
                <a:spcPct val="120000"/>
              </a:lnSpc>
            </a:pPr>
            <a:r>
              <a:rPr lang="zh-CN" altLang="en-US" sz="1500" dirty="0">
                <a:latin typeface="微软雅黑" panose="020B0503020204020204" charset="-122"/>
                <a:ea typeface="微软雅黑" panose="020B0503020204020204" charset="-122"/>
                <a:sym typeface="+mn-ea"/>
              </a:rPr>
              <a:t>职业标准</a:t>
            </a:r>
            <a:endParaRPr lang="zh-CN" altLang="en-US" sz="1500" spc="225" dirty="0">
              <a:solidFill>
                <a:srgbClr val="3498DB">
                  <a:lumMod val="75000"/>
                </a:srgbClr>
              </a:solidFill>
              <a:latin typeface="微软雅黑" panose="020B0503020204020204" charset="-122"/>
              <a:ea typeface="微软雅黑" panose="020B0503020204020204" charset="-122"/>
              <a:sym typeface="Arial" panose="020B0604020202020204" pitchFamily="34" charset="0"/>
            </a:endParaRPr>
          </a:p>
        </p:txBody>
      </p:sp>
      <p:sp>
        <p:nvSpPr>
          <p:cNvPr id="14" name="矩形 13"/>
          <p:cNvSpPr/>
          <p:nvPr>
            <p:custDataLst>
              <p:tags r:id="rId9"/>
            </p:custDataLst>
          </p:nvPr>
        </p:nvSpPr>
        <p:spPr>
          <a:xfrm>
            <a:off x="4575982" y="2286309"/>
            <a:ext cx="1060457" cy="328935"/>
          </a:xfrm>
          <a:prstGeom prst="rect">
            <a:avLst/>
          </a:prstGeom>
        </p:spPr>
        <p:txBody>
          <a:bodyPr wrap="square" lIns="68580" tIns="34290" rIns="68580" bIns="34290" anchor="ctr" anchorCtr="0">
            <a:normAutofit fontScale="97500"/>
          </a:bodyPr>
          <a:lstStyle/>
          <a:p>
            <a:pPr algn="ctr">
              <a:lnSpc>
                <a:spcPct val="120000"/>
              </a:lnSpc>
            </a:pPr>
            <a:r>
              <a:rPr lang="zh-CN" altLang="en-US" sz="1500" dirty="0">
                <a:latin typeface="微软雅黑" panose="020B0503020204020204" charset="-122"/>
                <a:ea typeface="微软雅黑" panose="020B0503020204020204" charset="-122"/>
                <a:sym typeface="+mn-ea"/>
              </a:rPr>
              <a:t>认证标准</a:t>
            </a:r>
            <a:endParaRPr lang="zh-CN" altLang="en-US" sz="1500" spc="225" dirty="0">
              <a:solidFill>
                <a:srgbClr val="1AA3AA">
                  <a:lumMod val="75000"/>
                </a:srgbClr>
              </a:solidFill>
              <a:latin typeface="微软雅黑" panose="020B0503020204020204" charset="-122"/>
              <a:ea typeface="微软雅黑" panose="020B0503020204020204" charset="-122"/>
              <a:sym typeface="Arial" panose="020B0604020202020204" pitchFamily="34" charset="0"/>
            </a:endParaRPr>
          </a:p>
        </p:txBody>
      </p:sp>
      <p:sp>
        <p:nvSpPr>
          <p:cNvPr id="3" name="矩形 2"/>
          <p:cNvSpPr/>
          <p:nvPr>
            <p:custDataLst>
              <p:tags r:id="rId10"/>
            </p:custDataLst>
          </p:nvPr>
        </p:nvSpPr>
        <p:spPr>
          <a:xfrm>
            <a:off x="3350382" y="2544694"/>
            <a:ext cx="1138402" cy="328935"/>
          </a:xfrm>
          <a:prstGeom prst="rect">
            <a:avLst/>
          </a:prstGeom>
        </p:spPr>
        <p:txBody>
          <a:bodyPr wrap="square" lIns="68580" tIns="34290" rIns="68580" bIns="34290" anchor="ctr" anchorCtr="0">
            <a:normAutofit fontScale="97500"/>
          </a:bodyPr>
          <a:lstStyle/>
          <a:p>
            <a:pPr algn="ctr">
              <a:lnSpc>
                <a:spcPct val="120000"/>
              </a:lnSpc>
            </a:pPr>
            <a:r>
              <a:rPr lang="zh-CN" altLang="en-US" sz="1500" spc="225">
                <a:solidFill>
                  <a:srgbClr val="1F74AD">
                    <a:lumMod val="75000"/>
                  </a:srgbClr>
                </a:solidFill>
                <a:latin typeface="微软雅黑" panose="020B0503020204020204" charset="-122"/>
                <a:ea typeface="微软雅黑" panose="020B0503020204020204" charset="-122"/>
                <a:sym typeface="Arial" panose="020B0604020202020204" pitchFamily="34" charset="0"/>
              </a:rPr>
              <a:t>对接</a:t>
            </a:r>
            <a:endParaRPr lang="zh-CN" altLang="en-US" sz="1500" spc="225">
              <a:solidFill>
                <a:srgbClr val="1F74AD">
                  <a:lumMod val="75000"/>
                </a:srgbClr>
              </a:solidFill>
              <a:latin typeface="微软雅黑" panose="020B0503020204020204" charset="-122"/>
              <a:ea typeface="微软雅黑" panose="020B0503020204020204" charset="-122"/>
              <a:sym typeface="Arial" panose="020B0604020202020204" pitchFamily="34" charset="0"/>
            </a:endParaRPr>
          </a:p>
        </p:txBody>
      </p:sp>
      <p:sp>
        <p:nvSpPr>
          <p:cNvPr id="4" name="矩形 3"/>
          <p:cNvSpPr/>
          <p:nvPr>
            <p:custDataLst>
              <p:tags r:id="rId11"/>
            </p:custDataLst>
          </p:nvPr>
        </p:nvSpPr>
        <p:spPr>
          <a:xfrm>
            <a:off x="5668131" y="2003674"/>
            <a:ext cx="1138402" cy="328935"/>
          </a:xfrm>
          <a:prstGeom prst="rect">
            <a:avLst/>
          </a:prstGeom>
        </p:spPr>
        <p:txBody>
          <a:bodyPr wrap="square" lIns="68580" tIns="34290" rIns="68580" bIns="34290" anchor="ctr" anchorCtr="0">
            <a:normAutofit fontScale="97500"/>
          </a:bodyPr>
          <a:lstStyle/>
          <a:p>
            <a:pPr algn="ctr">
              <a:lnSpc>
                <a:spcPct val="120000"/>
              </a:lnSpc>
            </a:pPr>
            <a:r>
              <a:rPr lang="zh-CN" altLang="en-US" sz="1500" spc="225">
                <a:solidFill>
                  <a:srgbClr val="1F74AD">
                    <a:lumMod val="75000"/>
                  </a:srgbClr>
                </a:solidFill>
                <a:latin typeface="微软雅黑" panose="020B0503020204020204" charset="-122"/>
                <a:ea typeface="微软雅黑" panose="020B0503020204020204" charset="-122"/>
                <a:sym typeface="Arial" panose="020B0604020202020204" pitchFamily="34" charset="0"/>
              </a:rPr>
              <a:t>对接</a:t>
            </a:r>
            <a:endParaRPr lang="zh-CN" altLang="en-US" sz="1500" spc="225">
              <a:solidFill>
                <a:srgbClr val="1F74AD">
                  <a:lumMod val="75000"/>
                </a:srgbClr>
              </a:solidFill>
              <a:latin typeface="微软雅黑" panose="020B0503020204020204" charset="-122"/>
              <a:ea typeface="微软雅黑" panose="020B0503020204020204" charset="-122"/>
              <a:sym typeface="Arial" panose="020B0604020202020204" pitchFamily="34" charset="0"/>
            </a:endParaRPr>
          </a:p>
        </p:txBody>
      </p:sp>
      <p:sp>
        <p:nvSpPr>
          <p:cNvPr id="5" name="文本框 4"/>
          <p:cNvSpPr txBox="1"/>
          <p:nvPr>
            <p:custDataLst>
              <p:tags r:id="rId12"/>
            </p:custDataLst>
          </p:nvPr>
        </p:nvSpPr>
        <p:spPr>
          <a:xfrm>
            <a:off x="733584" y="1898174"/>
            <a:ext cx="531495" cy="1981835"/>
          </a:xfrm>
          <a:prstGeom prst="rect">
            <a:avLst/>
          </a:prstGeom>
          <a:noFill/>
        </p:spPr>
        <p:txBody>
          <a:bodyPr wrap="square" lIns="67500" tIns="35100" rIns="67500" bIns="35100" rtlCol="0">
            <a:noAutofit/>
          </a:bodyPr>
          <a:lstStyle/>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落实</a:t>
            </a:r>
            <a:endParaRPr lang="zh-CN" altLang="en-US" sz="2000" dirty="0">
              <a:solidFill>
                <a:srgbClr val="C00000"/>
              </a:solidFill>
              <a:latin typeface="微软雅黑" panose="020B0503020204020204" charset="-122"/>
              <a:ea typeface="微软雅黑" panose="020B0503020204020204" charset="-122"/>
            </a:endParaRPr>
          </a:p>
          <a:p>
            <a:pPr eaLnBrk="1" latinLnBrk="0" hangingPunct="1">
              <a:lnSpc>
                <a:spcPct val="150000"/>
              </a:lnSpc>
            </a:pPr>
            <a:r>
              <a:rPr lang="zh-CN" altLang="en-US" sz="2000" dirty="0">
                <a:solidFill>
                  <a:srgbClr val="C00000"/>
                </a:solidFill>
                <a:latin typeface="微软雅黑" panose="020B0503020204020204" charset="-122"/>
                <a:ea typeface="微软雅黑" panose="020B0503020204020204" charset="-122"/>
              </a:rPr>
              <a:t>举措</a:t>
            </a:r>
            <a:endParaRPr lang="zh-CN" altLang="en-US" sz="2000" dirty="0">
              <a:solidFill>
                <a:srgbClr val="C00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3265" y="154305"/>
            <a:ext cx="5263515" cy="400110"/>
          </a:xfrm>
          <a:prstGeom prst="rect">
            <a:avLst/>
          </a:prstGeom>
          <a:noFill/>
          <a:ln w="9525">
            <a:noFill/>
          </a:ln>
        </p:spPr>
        <p:txBody>
          <a:bodyPr wrap="square">
            <a:spAutoFit/>
          </a:bodyPr>
          <a:lstStyle/>
          <a:p>
            <a:pPr marL="315595" indent="-315595"/>
            <a:r>
              <a:rPr lang="en-US" altLang="zh-CN" sz="2000" dirty="0">
                <a:latin typeface="微软雅黑" panose="020B0503020204020204" charset="-122"/>
                <a:ea typeface="微软雅黑" panose="020B0503020204020204" charset="-122"/>
                <a:sym typeface="+mn-ea"/>
              </a:rPr>
              <a:t>4.2 </a:t>
            </a:r>
            <a:r>
              <a:rPr lang="zh-CN" altLang="en-US" sz="2000" dirty="0">
                <a:latin typeface="微软雅黑" panose="020B0503020204020204" charset="-122"/>
                <a:ea typeface="微软雅黑" panose="020B0503020204020204" charset="-122"/>
                <a:sym typeface="+mn-ea"/>
              </a:rPr>
              <a:t>科学规划课程体系 加快教学资源建设</a:t>
            </a:r>
            <a:endParaRPr lang="zh-CN" altLang="en-US" sz="2000" dirty="0">
              <a:latin typeface="微软雅黑" panose="020B0503020204020204" charset="-122"/>
              <a:ea typeface="微软雅黑" panose="020B0503020204020204" charset="-122"/>
            </a:endParaRPr>
          </a:p>
        </p:txBody>
      </p:sp>
      <p:pic>
        <p:nvPicPr>
          <p:cNvPr id="15" name="image19.jpeg" descr="D:\科技学院\科技2020下\申报：温州专业群\素材\“大类培养，多元发展”的课程体系.jpg“大类培养，多元发展”的课程体系"/>
          <p:cNvPicPr>
            <a:picLocks noChangeAspect="1"/>
          </p:cNvPicPr>
          <p:nvPr/>
        </p:nvPicPr>
        <p:blipFill>
          <a:blip r:embed="rId1"/>
          <a:srcRect/>
          <a:stretch>
            <a:fillRect/>
          </a:stretch>
        </p:blipFill>
        <p:spPr>
          <a:xfrm>
            <a:off x="1043608" y="1074248"/>
            <a:ext cx="7510775" cy="4015840"/>
          </a:xfrm>
          <a:prstGeom prst="rect">
            <a:avLst/>
          </a:prstGeom>
        </p:spPr>
      </p:pic>
      <p:sp>
        <p:nvSpPr>
          <p:cNvPr id="3" name="文本框 2"/>
          <p:cNvSpPr txBox="1"/>
          <p:nvPr/>
        </p:nvSpPr>
        <p:spPr>
          <a:xfrm>
            <a:off x="1475656" y="644289"/>
            <a:ext cx="532859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altLang="zh-CN" dirty="0">
                <a:solidFill>
                  <a:srgbClr val="FFC000"/>
                </a:solidFill>
                <a:latin typeface="+mn-ea"/>
              </a:rPr>
              <a:t>1.</a:t>
            </a:r>
            <a:r>
              <a:rPr lang="zh-CN" dirty="0">
                <a:solidFill>
                  <a:srgbClr val="FFC000"/>
                </a:solidFill>
                <a:latin typeface="+mn-ea"/>
              </a:rPr>
              <a:t>建立“大类培养，多元发展”的课程体系</a:t>
            </a:r>
            <a:endParaRPr lang="zh-CN" dirty="0">
              <a:solidFill>
                <a:srgbClr val="FFC000"/>
              </a:solidFill>
              <a:latin typeface="+mn-ea"/>
            </a:endParaRPr>
          </a:p>
        </p:txBody>
      </p:sp>
      <p:sp>
        <p:nvSpPr>
          <p:cNvPr id="5" name="文本框 4"/>
          <p:cNvSpPr txBox="1"/>
          <p:nvPr/>
        </p:nvSpPr>
        <p:spPr>
          <a:xfrm>
            <a:off x="435233" y="3325662"/>
            <a:ext cx="576064" cy="1754326"/>
          </a:xfrm>
          <a:prstGeom prst="rect">
            <a:avLst/>
          </a:prstGeom>
          <a:noFill/>
        </p:spPr>
        <p:txBody>
          <a:bodyPr wrap="square" rtlCol="0">
            <a:spAutoFit/>
          </a:bodyPr>
          <a:lstStyle/>
          <a:p>
            <a:r>
              <a:rPr lang="zh-CN" altLang="en-US" dirty="0">
                <a:solidFill>
                  <a:srgbClr val="FFC000"/>
                </a:solidFill>
                <a:latin typeface="微软雅黑" panose="020B0503020204020204" charset="-122"/>
                <a:ea typeface="微软雅黑" panose="020B0503020204020204" charset="-122"/>
              </a:rPr>
              <a:t>底层大类培养</a:t>
            </a:r>
            <a:endParaRPr lang="zh-CN" altLang="en-US" dirty="0">
              <a:solidFill>
                <a:srgbClr val="FFC000"/>
              </a:solidFill>
              <a:latin typeface="微软雅黑" panose="020B0503020204020204" charset="-122"/>
              <a:ea typeface="微软雅黑" panose="020B0503020204020204" charset="-122"/>
            </a:endParaRPr>
          </a:p>
        </p:txBody>
      </p:sp>
      <p:sp>
        <p:nvSpPr>
          <p:cNvPr id="7" name="文本框 6"/>
          <p:cNvSpPr txBox="1"/>
          <p:nvPr/>
        </p:nvSpPr>
        <p:spPr>
          <a:xfrm>
            <a:off x="467544" y="771550"/>
            <a:ext cx="576064" cy="1754326"/>
          </a:xfrm>
          <a:prstGeom prst="rect">
            <a:avLst/>
          </a:prstGeom>
          <a:noFill/>
        </p:spPr>
        <p:txBody>
          <a:bodyPr wrap="square" rtlCol="0">
            <a:spAutoFit/>
          </a:bodyPr>
          <a:lstStyle/>
          <a:p>
            <a:r>
              <a:rPr lang="zh-CN" altLang="en-US" dirty="0">
                <a:solidFill>
                  <a:srgbClr val="FFC000"/>
                </a:solidFill>
                <a:latin typeface="微软雅黑" panose="020B0503020204020204" charset="-122"/>
                <a:ea typeface="微软雅黑" panose="020B0503020204020204" charset="-122"/>
              </a:rPr>
              <a:t>顶层 多元选择</a:t>
            </a:r>
            <a:endParaRPr lang="zh-CN" altLang="en-US" dirty="0">
              <a:solidFill>
                <a:srgbClr val="FFC00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55"/>
          <p:cNvSpPr txBox="1">
            <a:spLocks noChangeArrowheads="1"/>
          </p:cNvSpPr>
          <p:nvPr/>
        </p:nvSpPr>
        <p:spPr bwMode="auto">
          <a:xfrm>
            <a:off x="689967" y="197386"/>
            <a:ext cx="387861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2000" i="0" dirty="0">
                <a:latin typeface="黑体" panose="02010609060101010101" pitchFamily="49" charset="-122"/>
                <a:ea typeface="黑体" panose="02010609060101010101" pitchFamily="49" charset="-122"/>
              </a:rPr>
              <a:t>人工智能政策利好不断</a:t>
            </a:r>
            <a:endParaRPr lang="zh-CN" altLang="en-US" sz="2000" i="0" dirty="0">
              <a:latin typeface="黑体" panose="02010609060101010101" pitchFamily="49" charset="-122"/>
              <a:ea typeface="黑体" panose="02010609060101010101" pitchFamily="49" charset="-122"/>
            </a:endParaRPr>
          </a:p>
        </p:txBody>
      </p:sp>
      <p:sp>
        <p:nvSpPr>
          <p:cNvPr id="53" name="矩形 50"/>
          <p:cNvSpPr>
            <a:spLocks noChangeArrowheads="1"/>
          </p:cNvSpPr>
          <p:nvPr/>
        </p:nvSpPr>
        <p:spPr bwMode="auto">
          <a:xfrm>
            <a:off x="690245" y="741680"/>
            <a:ext cx="7770187" cy="2297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FontTx/>
              <a:buNone/>
            </a:pPr>
            <a:r>
              <a:rPr lang="en-US" sz="140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lang="en-US"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 </a:t>
            </a:r>
            <a:r>
              <a:rPr sz="1400" b="0" dirty="0" err="1">
                <a:solidFill>
                  <a:srgbClr val="000000"/>
                </a:solidFill>
                <a:latin typeface="黑体" panose="02010609060101010101" pitchFamily="49" charset="-122"/>
                <a:ea typeface="黑体" panose="02010609060101010101" pitchFamily="49" charset="-122"/>
                <a:cs typeface="黑体" panose="02010609060101010101" pitchFamily="49" charset="-122"/>
              </a:rPr>
              <a:t>国家相继出台了</a:t>
            </a:r>
            <a:r>
              <a:rPr lang="zh-CN"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《新一代人工智能发展规划》</a:t>
            </a:r>
            <a:r>
              <a:rPr lang="zh-CN" altLang="en-US"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en-US" altLang="zh-CN" sz="14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en-US" sz="1400" dirty="0">
                <a:solidFill>
                  <a:srgbClr val="FF0000"/>
                </a:solidFill>
                <a:latin typeface="黑体" panose="02010609060101010101" pitchFamily="49" charset="-122"/>
                <a:ea typeface="黑体" panose="02010609060101010101" pitchFamily="49" charset="-122"/>
                <a:cs typeface="黑体" panose="02010609060101010101" pitchFamily="49" charset="-122"/>
              </a:rPr>
              <a:t>高等学校人工智能创新行动计划</a:t>
            </a:r>
            <a:r>
              <a:rPr lang="en-US" altLang="zh-CN" sz="1400" dirty="0">
                <a:solidFill>
                  <a:srgbClr val="FF0000"/>
                </a:solidFill>
                <a:latin typeface="黑体" panose="02010609060101010101" pitchFamily="49" charset="-122"/>
                <a:ea typeface="黑体" panose="02010609060101010101" pitchFamily="49" charset="-122"/>
                <a:cs typeface="黑体" panose="02010609060101010101" pitchFamily="49" charset="-122"/>
              </a:rPr>
              <a:t>》</a:t>
            </a:r>
            <a:r>
              <a:rPr lang="zh-CN" altLang="en-US"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en-US" altLang="zh-CN"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err="1">
                <a:solidFill>
                  <a:srgbClr val="000000"/>
                </a:solidFill>
                <a:latin typeface="黑体" panose="02010609060101010101" pitchFamily="49" charset="-122"/>
                <a:ea typeface="黑体" panose="02010609060101010101" pitchFamily="49" charset="-122"/>
                <a:cs typeface="黑体" panose="02010609060101010101" pitchFamily="49" charset="-122"/>
              </a:rPr>
              <a:t>促进新一代人工智能产业发展三年行动计划</a:t>
            </a:r>
            <a:r>
              <a:rPr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(2018-2020 年)》</a:t>
            </a:r>
            <a:r>
              <a:rPr lang="zh-CN" altLang="en-US"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《人工智能标准化白皮书（2018 版）》</a:t>
            </a:r>
            <a:r>
              <a:rPr lang="zh-CN" altLang="en-US"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err="1">
                <a:solidFill>
                  <a:srgbClr val="000000"/>
                </a:solidFill>
                <a:latin typeface="黑体" panose="02010609060101010101" pitchFamily="49" charset="-122"/>
                <a:ea typeface="黑体" panose="02010609060101010101" pitchFamily="49" charset="-122"/>
                <a:cs typeface="黑体" panose="02010609060101010101" pitchFamily="49" charset="-122"/>
              </a:rPr>
              <a:t>人工智能标准化助力产业发展</a:t>
            </a:r>
            <a:r>
              <a:rPr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altLang="en-US"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err="1">
                <a:solidFill>
                  <a:srgbClr val="000000"/>
                </a:solidFill>
                <a:latin typeface="黑体" panose="02010609060101010101" pitchFamily="49" charset="-122"/>
                <a:ea typeface="黑体" panose="02010609060101010101" pitchFamily="49" charset="-122"/>
                <a:cs typeface="黑体" panose="02010609060101010101" pitchFamily="49" charset="-122"/>
              </a:rPr>
              <a:t>关于促进人工智能和实体经济深度融合的指导意见</a:t>
            </a:r>
            <a:r>
              <a:rPr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altLang="en-US"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err="1">
                <a:solidFill>
                  <a:srgbClr val="000000"/>
                </a:solidFill>
                <a:latin typeface="黑体" panose="02010609060101010101" pitchFamily="49" charset="-122"/>
                <a:ea typeface="黑体" panose="02010609060101010101" pitchFamily="49" charset="-122"/>
                <a:cs typeface="黑体" panose="02010609060101010101" pitchFamily="49" charset="-122"/>
              </a:rPr>
              <a:t>新一代人工智能治理原则</a:t>
            </a:r>
            <a:r>
              <a:rPr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lang="zh-CN" altLang="en-US"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r>
              <a:rPr sz="1400" b="0" dirty="0" err="1">
                <a:solidFill>
                  <a:srgbClr val="000000"/>
                </a:solidFill>
                <a:latin typeface="黑体" panose="02010609060101010101" pitchFamily="49" charset="-122"/>
                <a:ea typeface="黑体" panose="02010609060101010101" pitchFamily="49" charset="-122"/>
                <a:cs typeface="黑体" panose="02010609060101010101" pitchFamily="49" charset="-122"/>
              </a:rPr>
              <a:t>国家新一代人工智能创新发展试验区建设工作指引》等文件，</a:t>
            </a:r>
            <a:r>
              <a:rPr sz="2000" dirty="0" err="1">
                <a:solidFill>
                  <a:srgbClr val="FF0000"/>
                </a:solidFill>
                <a:latin typeface="黑体" panose="02010609060101010101" pitchFamily="49" charset="-122"/>
                <a:ea typeface="黑体" panose="02010609060101010101" pitchFamily="49" charset="-122"/>
                <a:cs typeface="黑体" panose="02010609060101010101" pitchFamily="49" charset="-122"/>
              </a:rPr>
              <a:t>人工智能上升为国家战略</a:t>
            </a:r>
            <a:r>
              <a:rPr sz="1800" dirty="0">
                <a:solidFill>
                  <a:srgbClr val="000000"/>
                </a:solidFill>
                <a:latin typeface="黑体" panose="02010609060101010101" pitchFamily="49" charset="-122"/>
                <a:ea typeface="黑体" panose="02010609060101010101" pitchFamily="49" charset="-122"/>
                <a:cs typeface="黑体" panose="02010609060101010101" pitchFamily="49" charset="-122"/>
              </a:rPr>
              <a:t>。</a:t>
            </a:r>
            <a:endParaRPr sz="1800" dirty="0">
              <a:solidFill>
                <a:srgbClr val="000000"/>
              </a:solidFill>
              <a:latin typeface="黑体" panose="02010609060101010101" pitchFamily="49" charset="-122"/>
              <a:ea typeface="黑体" panose="02010609060101010101" pitchFamily="49" charset="-122"/>
              <a:cs typeface="黑体" panose="02010609060101010101" pitchFamily="49" charset="-122"/>
            </a:endParaRPr>
          </a:p>
        </p:txBody>
      </p:sp>
      <p:graphicFrame>
        <p:nvGraphicFramePr>
          <p:cNvPr id="2" name="图示 1"/>
          <p:cNvGraphicFramePr/>
          <p:nvPr/>
        </p:nvGraphicFramePr>
        <p:xfrm>
          <a:off x="1028357" y="3291830"/>
          <a:ext cx="7080448" cy="13839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7592" y="699542"/>
            <a:ext cx="597666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lvl="2" indent="0" algn="ctr"/>
            <a:r>
              <a:rPr lang="en-US" altLang="zh-CN" dirty="0">
                <a:solidFill>
                  <a:srgbClr val="FFC000"/>
                </a:solidFill>
                <a:latin typeface="微软雅黑" panose="020B0503020204020204" charset="-122"/>
                <a:ea typeface="微软雅黑" panose="020B0503020204020204" charset="-122"/>
              </a:rPr>
              <a:t>2.</a:t>
            </a:r>
            <a:r>
              <a:rPr lang="zh-CN" altLang="zh-CN" dirty="0">
                <a:solidFill>
                  <a:srgbClr val="FFC000"/>
                </a:solidFill>
                <a:latin typeface="微软雅黑" panose="020B0503020204020204" charset="-122"/>
                <a:ea typeface="微软雅黑" panose="020B0503020204020204" charset="-122"/>
              </a:rPr>
              <a:t>丰富多维度教学资源，建设覆盖专业群的教学资源库</a:t>
            </a:r>
            <a:endParaRPr lang="zh-CN" altLang="zh-CN" dirty="0">
              <a:solidFill>
                <a:srgbClr val="FFC000"/>
              </a:solidFill>
              <a:latin typeface="微软雅黑" panose="020B0503020204020204" charset="-122"/>
              <a:ea typeface="微软雅黑" panose="020B050302020402020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75656" y="1156115"/>
            <a:ext cx="6380536" cy="383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本框 3"/>
          <p:cNvSpPr txBox="1"/>
          <p:nvPr/>
        </p:nvSpPr>
        <p:spPr>
          <a:xfrm>
            <a:off x="615287" y="2211710"/>
            <a:ext cx="591957" cy="1584176"/>
          </a:xfrm>
          <a:prstGeom prst="rect">
            <a:avLst/>
          </a:prstGeom>
          <a:noFill/>
        </p:spPr>
        <p:txBody>
          <a:bodyPr vert="eaVert" wrap="square" rtlCol="0">
            <a:spAutoFit/>
          </a:bodyPr>
          <a:lstStyle/>
          <a:p>
            <a:pPr algn="dist">
              <a:lnSpc>
                <a:spcPct val="150000"/>
              </a:lnSpc>
            </a:pPr>
            <a:r>
              <a:rPr lang="zh-CN" altLang="en-US" sz="2000" dirty="0">
                <a:solidFill>
                  <a:schemeClr val="accent2"/>
                </a:solidFill>
                <a:latin typeface="微软雅黑" panose="020B0503020204020204" charset="-122"/>
                <a:ea typeface="微软雅黑" panose="020B0503020204020204" charset="-122"/>
              </a:rPr>
              <a:t>三个维度</a:t>
            </a:r>
            <a:endParaRPr lang="zh-CN" altLang="en-US" sz="2000" dirty="0">
              <a:solidFill>
                <a:schemeClr val="accent2"/>
              </a:solidFill>
              <a:latin typeface="微软雅黑" panose="020B0503020204020204" charset="-122"/>
              <a:ea typeface="微软雅黑" panose="020B0503020204020204" charset="-122"/>
            </a:endParaRPr>
          </a:p>
        </p:txBody>
      </p:sp>
      <p:sp>
        <p:nvSpPr>
          <p:cNvPr id="7" name="文本框 6"/>
          <p:cNvSpPr txBox="1"/>
          <p:nvPr/>
        </p:nvSpPr>
        <p:spPr>
          <a:xfrm>
            <a:off x="8018056" y="2211710"/>
            <a:ext cx="591957" cy="1584176"/>
          </a:xfrm>
          <a:prstGeom prst="rect">
            <a:avLst/>
          </a:prstGeom>
          <a:noFill/>
        </p:spPr>
        <p:txBody>
          <a:bodyPr vert="eaVert" wrap="square" rtlCol="0">
            <a:spAutoFit/>
          </a:bodyPr>
          <a:lstStyle/>
          <a:p>
            <a:pPr algn="dist">
              <a:lnSpc>
                <a:spcPct val="150000"/>
              </a:lnSpc>
            </a:pPr>
            <a:r>
              <a:rPr lang="zh-CN" altLang="en-US" sz="2000" dirty="0">
                <a:solidFill>
                  <a:schemeClr val="accent2"/>
                </a:solidFill>
                <a:latin typeface="微软雅黑" panose="020B0503020204020204" charset="-122"/>
                <a:ea typeface="微软雅黑" panose="020B0503020204020204" charset="-122"/>
              </a:rPr>
              <a:t>校企共建</a:t>
            </a:r>
            <a:endParaRPr lang="zh-CN" altLang="en-US" sz="2000" dirty="0">
              <a:solidFill>
                <a:schemeClr val="accent2"/>
              </a:solidFill>
              <a:latin typeface="微软雅黑" panose="020B0503020204020204" charset="-122"/>
              <a:ea typeface="微软雅黑" panose="020B0503020204020204" charset="-122"/>
            </a:endParaRPr>
          </a:p>
        </p:txBody>
      </p:sp>
      <p:sp>
        <p:nvSpPr>
          <p:cNvPr id="8" name="文本框 1"/>
          <p:cNvSpPr txBox="1"/>
          <p:nvPr/>
        </p:nvSpPr>
        <p:spPr>
          <a:xfrm>
            <a:off x="683568" y="123478"/>
            <a:ext cx="5263515" cy="400110"/>
          </a:xfrm>
          <a:prstGeom prst="rect">
            <a:avLst/>
          </a:prstGeom>
          <a:noFill/>
          <a:ln w="9525">
            <a:noFill/>
          </a:ln>
        </p:spPr>
        <p:txBody>
          <a:bodyPr wrap="square">
            <a:spAutoFit/>
          </a:bodyPr>
          <a:lstStyle/>
          <a:p>
            <a:pPr marL="315595" indent="-315595"/>
            <a:r>
              <a:rPr lang="en-US" altLang="zh-CN" sz="2000" dirty="0">
                <a:latin typeface="微软雅黑" panose="020B0503020204020204" charset="-122"/>
                <a:ea typeface="微软雅黑" panose="020B0503020204020204" charset="-122"/>
                <a:sym typeface="+mn-ea"/>
              </a:rPr>
              <a:t>4.2 </a:t>
            </a:r>
            <a:r>
              <a:rPr lang="zh-CN" altLang="en-US" sz="2000" dirty="0">
                <a:latin typeface="微软雅黑" panose="020B0503020204020204" charset="-122"/>
                <a:ea typeface="微软雅黑" panose="020B0503020204020204" charset="-122"/>
                <a:sym typeface="+mn-ea"/>
              </a:rPr>
              <a:t>科学规划课程体系  加快教学资源建设</a:t>
            </a:r>
            <a:endParaRPr lang="zh-CN" altLang="en-US" sz="2000" dirty="0">
              <a:latin typeface="微软雅黑" panose="020B0503020204020204" charset="-122"/>
              <a:ea typeface="微软雅黑" panose="020B0503020204020204" charset="-122"/>
            </a:endParaRPr>
          </a:p>
        </p:txBody>
      </p:sp>
      <p:sp>
        <p:nvSpPr>
          <p:cNvPr id="2" name="上箭头 1"/>
          <p:cNvSpPr/>
          <p:nvPr/>
        </p:nvSpPr>
        <p:spPr bwMode="auto">
          <a:xfrm>
            <a:off x="1017813" y="1635100"/>
            <a:ext cx="473108" cy="2880320"/>
          </a:xfrm>
          <a:prstGeom prst="upArrow">
            <a:avLst/>
          </a:prstGeom>
          <a:solidFill>
            <a:schemeClr val="accent1">
              <a:lumMod val="20000"/>
              <a:lumOff val="8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1"/>
          <p:cNvSpPr txBox="1"/>
          <p:nvPr/>
        </p:nvSpPr>
        <p:spPr>
          <a:xfrm>
            <a:off x="683568" y="156809"/>
            <a:ext cx="5263515" cy="400110"/>
          </a:xfrm>
          <a:prstGeom prst="rect">
            <a:avLst/>
          </a:prstGeom>
          <a:noFill/>
          <a:ln w="9525">
            <a:noFill/>
          </a:ln>
        </p:spPr>
        <p:txBody>
          <a:bodyPr wrap="square">
            <a:spAutoFit/>
          </a:bodyPr>
          <a:lstStyle/>
          <a:p>
            <a:pPr marL="315595" indent="-315595"/>
            <a:r>
              <a:rPr lang="en-US" altLang="zh-CN" sz="2000" dirty="0">
                <a:latin typeface="微软雅黑" panose="020B0503020204020204" charset="-122"/>
                <a:ea typeface="微软雅黑" panose="020B0503020204020204" charset="-122"/>
                <a:sym typeface="+mn-ea"/>
              </a:rPr>
              <a:t>4.2 </a:t>
            </a:r>
            <a:r>
              <a:rPr lang="zh-CN" altLang="en-US" sz="2000" dirty="0">
                <a:latin typeface="微软雅黑" panose="020B0503020204020204" charset="-122"/>
                <a:ea typeface="微软雅黑" panose="020B0503020204020204" charset="-122"/>
                <a:sym typeface="+mn-ea"/>
              </a:rPr>
              <a:t>科学规划课程体系  加快教学资源建设</a:t>
            </a:r>
            <a:endParaRPr lang="zh-CN" altLang="en-US" sz="2000" dirty="0">
              <a:latin typeface="微软雅黑" panose="020B0503020204020204" charset="-122"/>
              <a:ea typeface="微软雅黑" panose="020B0503020204020204" charset="-122"/>
            </a:endParaRPr>
          </a:p>
        </p:txBody>
      </p:sp>
      <p:sp>
        <p:nvSpPr>
          <p:cNvPr id="9" name="TextBox 8"/>
          <p:cNvSpPr txBox="1"/>
          <p:nvPr/>
        </p:nvSpPr>
        <p:spPr>
          <a:xfrm>
            <a:off x="1296677" y="825740"/>
            <a:ext cx="640871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lvl="2" indent="0" algn="ctr"/>
            <a:r>
              <a:rPr lang="en-US" altLang="zh-CN" dirty="0">
                <a:solidFill>
                  <a:srgbClr val="FFC000"/>
                </a:solidFill>
                <a:latin typeface="微软雅黑" panose="020B0503020204020204" charset="-122"/>
                <a:ea typeface="微软雅黑" panose="020B0503020204020204" charset="-122"/>
              </a:rPr>
              <a:t>3.</a:t>
            </a:r>
            <a:r>
              <a:rPr lang="zh-CN" altLang="en-US" dirty="0">
                <a:solidFill>
                  <a:srgbClr val="FFC000"/>
                </a:solidFill>
                <a:latin typeface="微软雅黑" panose="020B0503020204020204" charset="-122"/>
                <a:ea typeface="微软雅黑" panose="020B0503020204020204" charset="-122"/>
              </a:rPr>
              <a:t>建设一批配套实训项目和技术标准的先进前沿技术课程</a:t>
            </a:r>
            <a:endParaRPr lang="zh-CN" altLang="zh-CN" dirty="0">
              <a:solidFill>
                <a:srgbClr val="FFC000"/>
              </a:solidFill>
              <a:latin typeface="微软雅黑" panose="020B0503020204020204" charset="-122"/>
              <a:ea typeface="微软雅黑" panose="020B0503020204020204" charset="-122"/>
            </a:endParaRPr>
          </a:p>
        </p:txBody>
      </p:sp>
      <p:graphicFrame>
        <p:nvGraphicFramePr>
          <p:cNvPr id="10" name="图示 9"/>
          <p:cNvGraphicFramePr/>
          <p:nvPr/>
        </p:nvGraphicFramePr>
        <p:xfrm>
          <a:off x="1691680" y="1300480"/>
          <a:ext cx="5472608" cy="17753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TextBox 10"/>
          <p:cNvSpPr txBox="1"/>
          <p:nvPr/>
        </p:nvSpPr>
        <p:spPr>
          <a:xfrm>
            <a:off x="1259632" y="3066514"/>
            <a:ext cx="640871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lvl="2" indent="0" algn="ctr"/>
            <a:r>
              <a:rPr lang="en-US" altLang="zh-CN" dirty="0">
                <a:solidFill>
                  <a:srgbClr val="FFC000"/>
                </a:solidFill>
                <a:latin typeface="微软雅黑" panose="020B0503020204020204" charset="-122"/>
                <a:ea typeface="微软雅黑" panose="020B0503020204020204" charset="-122"/>
              </a:rPr>
              <a:t>4.</a:t>
            </a:r>
            <a:r>
              <a:rPr lang="zh-CN" altLang="zh-CN" dirty="0">
                <a:solidFill>
                  <a:srgbClr val="FFC000"/>
                </a:solidFill>
                <a:latin typeface="微软雅黑" panose="020B0503020204020204" charset="-122"/>
                <a:ea typeface="微软雅黑" panose="020B0503020204020204" charset="-122"/>
              </a:rPr>
              <a:t>制定一批体现先进技术水平和职业素养的培训标准</a:t>
            </a:r>
            <a:endParaRPr lang="zh-CN" altLang="zh-CN" dirty="0">
              <a:solidFill>
                <a:srgbClr val="FFC000"/>
              </a:solidFill>
              <a:latin typeface="微软雅黑" panose="020B0503020204020204" charset="-122"/>
              <a:ea typeface="微软雅黑" panose="020B0503020204020204" charset="-122"/>
            </a:endParaRPr>
          </a:p>
        </p:txBody>
      </p:sp>
      <p:graphicFrame>
        <p:nvGraphicFramePr>
          <p:cNvPr id="12" name="图示 11"/>
          <p:cNvGraphicFramePr/>
          <p:nvPr/>
        </p:nvGraphicFramePr>
        <p:xfrm>
          <a:off x="1259632" y="3204046"/>
          <a:ext cx="6397812" cy="2032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683568" y="192341"/>
            <a:ext cx="6984776"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4.3 </a:t>
            </a:r>
            <a:r>
              <a:rPr lang="zh-CN" altLang="en-US" sz="2000" i="0" dirty="0">
                <a:latin typeface="微软雅黑" panose="020B0503020204020204" charset="-122"/>
                <a:ea typeface="微软雅黑" panose="020B0503020204020204" charset="-122"/>
              </a:rPr>
              <a:t>深化专业群内涵建设  系统推进三教改革</a:t>
            </a:r>
            <a:endParaRPr lang="zh-CN" altLang="en-US" sz="2000" i="0" dirty="0">
              <a:latin typeface="微软雅黑" panose="020B0503020204020204" charset="-122"/>
              <a:ea typeface="微软雅黑" panose="020B0503020204020204" charset="-122"/>
            </a:endParaRPr>
          </a:p>
        </p:txBody>
      </p:sp>
      <p:sp>
        <p:nvSpPr>
          <p:cNvPr id="3" name="TextBox 2"/>
          <p:cNvSpPr txBox="1"/>
          <p:nvPr/>
        </p:nvSpPr>
        <p:spPr>
          <a:xfrm>
            <a:off x="761318" y="682572"/>
            <a:ext cx="3528392"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lvl="2" indent="0" algn="ctr">
              <a:lnSpc>
                <a:spcPct val="150000"/>
              </a:lnSpc>
            </a:pPr>
            <a:r>
              <a:rPr lang="en-US" altLang="zh-CN" sz="1600" dirty="0">
                <a:solidFill>
                  <a:srgbClr val="FFC000"/>
                </a:solidFill>
                <a:latin typeface="+mn-ea"/>
              </a:rPr>
              <a:t>1. </a:t>
            </a:r>
            <a:r>
              <a:rPr lang="zh-CN" altLang="zh-CN" sz="1600" dirty="0">
                <a:solidFill>
                  <a:srgbClr val="FFC000"/>
                </a:solidFill>
                <a:latin typeface="+mn-ea"/>
              </a:rPr>
              <a:t>开发以活页式教材、工作手册</a:t>
            </a:r>
            <a:endParaRPr lang="en-US" altLang="zh-CN" sz="1600" dirty="0">
              <a:solidFill>
                <a:srgbClr val="FFC000"/>
              </a:solidFill>
              <a:latin typeface="+mn-ea"/>
            </a:endParaRPr>
          </a:p>
          <a:p>
            <a:pPr marL="0" lvl="2" indent="0" algn="ctr">
              <a:lnSpc>
                <a:spcPct val="150000"/>
              </a:lnSpc>
            </a:pPr>
            <a:r>
              <a:rPr lang="zh-CN" altLang="zh-CN" sz="1600" dirty="0">
                <a:solidFill>
                  <a:srgbClr val="FFC000"/>
                </a:solidFill>
                <a:latin typeface="+mn-ea"/>
              </a:rPr>
              <a:t>为代表的</a:t>
            </a:r>
            <a:r>
              <a:rPr lang="zh-CN" altLang="zh-CN" sz="1600" dirty="0">
                <a:solidFill>
                  <a:srgbClr val="FF0000"/>
                </a:solidFill>
                <a:latin typeface="+mn-ea"/>
              </a:rPr>
              <a:t>新型系列教材</a:t>
            </a:r>
            <a:endParaRPr lang="zh-CN" altLang="zh-CN" sz="1600" dirty="0">
              <a:solidFill>
                <a:srgbClr val="FF0000"/>
              </a:solidFill>
              <a:latin typeface="+mn-ea"/>
            </a:endParaRPr>
          </a:p>
        </p:txBody>
      </p:sp>
      <p:sp>
        <p:nvSpPr>
          <p:cNvPr id="6" name="TextBox 5"/>
          <p:cNvSpPr txBox="1"/>
          <p:nvPr/>
        </p:nvSpPr>
        <p:spPr>
          <a:xfrm>
            <a:off x="4932040" y="697159"/>
            <a:ext cx="3816425"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lvl="2" indent="0" algn="ctr">
              <a:lnSpc>
                <a:spcPct val="150000"/>
              </a:lnSpc>
            </a:pPr>
            <a:r>
              <a:rPr lang="en-US" altLang="zh-CN" sz="1600" dirty="0">
                <a:solidFill>
                  <a:srgbClr val="FFC000"/>
                </a:solidFill>
                <a:latin typeface="+mn-ea"/>
              </a:rPr>
              <a:t>2. </a:t>
            </a:r>
            <a:r>
              <a:rPr lang="zh-CN" altLang="en-US" sz="1600" dirty="0">
                <a:solidFill>
                  <a:srgbClr val="FFC000"/>
                </a:solidFill>
                <a:latin typeface="+mn-ea"/>
              </a:rPr>
              <a:t>实施</a:t>
            </a:r>
            <a:r>
              <a:rPr lang="zh-CN" altLang="en-US" sz="1600" dirty="0">
                <a:solidFill>
                  <a:srgbClr val="FF0000"/>
                </a:solidFill>
                <a:latin typeface="+mn-ea"/>
              </a:rPr>
              <a:t>“模块化教学”</a:t>
            </a:r>
            <a:r>
              <a:rPr lang="zh-CN" altLang="en-US" sz="1600" dirty="0">
                <a:solidFill>
                  <a:srgbClr val="FFC000"/>
                </a:solidFill>
                <a:latin typeface="+mn-ea"/>
              </a:rPr>
              <a:t>，引导</a:t>
            </a:r>
            <a:endParaRPr lang="en-US" altLang="zh-CN" sz="1600" dirty="0">
              <a:solidFill>
                <a:srgbClr val="FFC000"/>
              </a:solidFill>
              <a:latin typeface="+mn-ea"/>
            </a:endParaRPr>
          </a:p>
          <a:p>
            <a:pPr marL="0" lvl="2" indent="0" algn="ctr">
              <a:lnSpc>
                <a:spcPct val="150000"/>
              </a:lnSpc>
            </a:pPr>
            <a:r>
              <a:rPr lang="zh-CN" altLang="en-US" sz="1600" dirty="0">
                <a:solidFill>
                  <a:srgbClr val="FFC000"/>
                </a:solidFill>
                <a:latin typeface="+mn-ea"/>
              </a:rPr>
              <a:t>“自主学习”的新型教学模式</a:t>
            </a:r>
            <a:endParaRPr lang="zh-CN" altLang="zh-CN" sz="1600" dirty="0">
              <a:solidFill>
                <a:srgbClr val="FFC000"/>
              </a:solidFill>
              <a:latin typeface="+mn-ea"/>
            </a:endParaRPr>
          </a:p>
        </p:txBody>
      </p:sp>
      <p:graphicFrame>
        <p:nvGraphicFramePr>
          <p:cNvPr id="4" name="图示 3"/>
          <p:cNvGraphicFramePr/>
          <p:nvPr/>
        </p:nvGraphicFramePr>
        <p:xfrm>
          <a:off x="-324544" y="1491629"/>
          <a:ext cx="5700116" cy="353163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7" name="图示 6"/>
          <p:cNvGraphicFramePr/>
          <p:nvPr/>
        </p:nvGraphicFramePr>
        <p:xfrm>
          <a:off x="5161842" y="1560241"/>
          <a:ext cx="3096343" cy="33944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6042" y="755700"/>
            <a:ext cx="556337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lvl="2" indent="0" algn="r"/>
            <a:r>
              <a:rPr lang="en-US" altLang="zh-CN" dirty="0">
                <a:solidFill>
                  <a:srgbClr val="FFC000"/>
                </a:solidFill>
                <a:latin typeface="微软雅黑" panose="020B0503020204020204" charset="-122"/>
                <a:ea typeface="微软雅黑" panose="020B0503020204020204" charset="-122"/>
              </a:rPr>
              <a:t>3.</a:t>
            </a:r>
            <a:r>
              <a:rPr lang="zh-CN" altLang="en-US" dirty="0">
                <a:solidFill>
                  <a:srgbClr val="FFC000"/>
                </a:solidFill>
                <a:latin typeface="微软雅黑" panose="020B0503020204020204" charset="-122"/>
                <a:ea typeface="微软雅黑" panose="020B0503020204020204" charset="-122"/>
              </a:rPr>
              <a:t>以学生为中心，重点打造专业群多门</a:t>
            </a:r>
            <a:r>
              <a:rPr lang="zh-CN" altLang="en-US" dirty="0">
                <a:solidFill>
                  <a:srgbClr val="FF0000"/>
                </a:solidFill>
                <a:latin typeface="微软雅黑" panose="020B0503020204020204" charset="-122"/>
                <a:ea typeface="微软雅黑" panose="020B0503020204020204" charset="-122"/>
              </a:rPr>
              <a:t>核心“金课”</a:t>
            </a:r>
            <a:endParaRPr lang="zh-CN" altLang="zh-CN" dirty="0">
              <a:solidFill>
                <a:srgbClr val="FF0000"/>
              </a:solidFill>
              <a:latin typeface="微软雅黑" panose="020B0503020204020204" charset="-122"/>
              <a:ea typeface="微软雅黑" panose="020B0503020204020204"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9632" y="1209947"/>
            <a:ext cx="6336704" cy="3494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2699792" y="4735315"/>
            <a:ext cx="2749471" cy="400110"/>
          </a:xfrm>
          <a:prstGeom prst="rect">
            <a:avLst/>
          </a:prstGeom>
          <a:noFill/>
        </p:spPr>
        <p:txBody>
          <a:bodyPr wrap="none" rtlCol="0">
            <a:spAutoFit/>
          </a:bodyPr>
          <a:lstStyle/>
          <a:p>
            <a:r>
              <a:rPr lang="zh-CN" altLang="en-US" sz="2000" dirty="0">
                <a:solidFill>
                  <a:schemeClr val="accent2"/>
                </a:solidFill>
                <a:latin typeface="微软雅黑" panose="020B0503020204020204" charset="-122"/>
                <a:ea typeface="微软雅黑" panose="020B0503020204020204" charset="-122"/>
              </a:rPr>
              <a:t>专业群核心课程全覆盖</a:t>
            </a:r>
            <a:endParaRPr lang="zh-CN" altLang="en-US" sz="2000" dirty="0">
              <a:solidFill>
                <a:schemeClr val="accent2"/>
              </a:solidFill>
              <a:latin typeface="微软雅黑" panose="020B0503020204020204" charset="-122"/>
              <a:ea typeface="微软雅黑" panose="020B0503020204020204" charset="-122"/>
            </a:endParaRPr>
          </a:p>
        </p:txBody>
      </p:sp>
      <p:sp>
        <p:nvSpPr>
          <p:cNvPr id="6" name="Text Box 55"/>
          <p:cNvSpPr txBox="1">
            <a:spLocks noChangeArrowheads="1"/>
          </p:cNvSpPr>
          <p:nvPr/>
        </p:nvSpPr>
        <p:spPr bwMode="auto">
          <a:xfrm>
            <a:off x="683568" y="192341"/>
            <a:ext cx="6984776"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4.3 </a:t>
            </a:r>
            <a:r>
              <a:rPr lang="zh-CN" altLang="en-US" sz="2000" i="0" dirty="0">
                <a:latin typeface="微软雅黑" panose="020B0503020204020204" charset="-122"/>
                <a:ea typeface="微软雅黑" panose="020B0503020204020204" charset="-122"/>
              </a:rPr>
              <a:t>深化专业群内涵建设  系统推进三教改革</a:t>
            </a:r>
            <a:endParaRPr lang="zh-CN" altLang="en-US" sz="2000" i="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26042" y="755700"/>
            <a:ext cx="556337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0" lvl="2" indent="0" algn="ctr"/>
            <a:r>
              <a:rPr lang="en-US" altLang="zh-CN" dirty="0">
                <a:solidFill>
                  <a:srgbClr val="FFC000"/>
                </a:solidFill>
                <a:latin typeface="微软雅黑" panose="020B0503020204020204" charset="-122"/>
                <a:ea typeface="微软雅黑" panose="020B0503020204020204" charset="-122"/>
              </a:rPr>
              <a:t>4.</a:t>
            </a:r>
            <a:r>
              <a:rPr lang="zh-CN" altLang="en-US" dirty="0">
                <a:solidFill>
                  <a:srgbClr val="FFC000"/>
                </a:solidFill>
                <a:latin typeface="微软雅黑" panose="020B0503020204020204" charset="-122"/>
                <a:ea typeface="微软雅黑" panose="020B0503020204020204" charset="-122"/>
              </a:rPr>
              <a:t>打造适应专业群建设的高水平教学创新团队</a:t>
            </a:r>
            <a:endParaRPr lang="zh-CN" altLang="zh-CN" dirty="0">
              <a:solidFill>
                <a:srgbClr val="FFC000"/>
              </a:solidFill>
              <a:latin typeface="微软雅黑" panose="020B0503020204020204" charset="-122"/>
              <a:ea typeface="微软雅黑" panose="020B0503020204020204" charset="-122"/>
            </a:endParaRPr>
          </a:p>
        </p:txBody>
      </p:sp>
      <p:sp>
        <p:nvSpPr>
          <p:cNvPr id="6" name="Text Box 55"/>
          <p:cNvSpPr txBox="1">
            <a:spLocks noChangeArrowheads="1"/>
          </p:cNvSpPr>
          <p:nvPr/>
        </p:nvSpPr>
        <p:spPr bwMode="auto">
          <a:xfrm>
            <a:off x="683568" y="192341"/>
            <a:ext cx="6984776"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4.3 </a:t>
            </a:r>
            <a:r>
              <a:rPr lang="zh-CN" altLang="en-US" sz="2000" i="0" dirty="0">
                <a:latin typeface="微软雅黑" panose="020B0503020204020204" charset="-122"/>
                <a:ea typeface="微软雅黑" panose="020B0503020204020204" charset="-122"/>
              </a:rPr>
              <a:t>深化专业群内涵建设  系统推进三教改革</a:t>
            </a:r>
            <a:endParaRPr lang="zh-CN" altLang="en-US" sz="2000" i="0" dirty="0">
              <a:latin typeface="微软雅黑" panose="020B0503020204020204" charset="-122"/>
              <a:ea typeface="微软雅黑" panose="020B0503020204020204" charset="-122"/>
            </a:endParaRPr>
          </a:p>
        </p:txBody>
      </p:sp>
      <p:sp>
        <p:nvSpPr>
          <p:cNvPr id="4" name="TextBox 3"/>
          <p:cNvSpPr txBox="1"/>
          <p:nvPr/>
        </p:nvSpPr>
        <p:spPr>
          <a:xfrm>
            <a:off x="755576" y="1203598"/>
            <a:ext cx="7632848" cy="923330"/>
          </a:xfrm>
          <a:prstGeom prst="rect">
            <a:avLst/>
          </a:prstGeom>
          <a:noFill/>
        </p:spPr>
        <p:txBody>
          <a:bodyPr wrap="square" rtlCol="0">
            <a:spAutoFit/>
          </a:bodyPr>
          <a:lstStyle/>
          <a:p>
            <a:pPr>
              <a:lnSpc>
                <a:spcPct val="150000"/>
              </a:lnSpc>
            </a:pPr>
            <a:r>
              <a:rPr lang="en-US" altLang="zh-CN" dirty="0">
                <a:latin typeface="+mn-ea"/>
                <a:ea typeface="+mn-ea"/>
              </a:rPr>
              <a:t>      2</a:t>
            </a:r>
            <a:r>
              <a:rPr lang="zh-CN" altLang="en-US" dirty="0">
                <a:latin typeface="+mn-ea"/>
                <a:ea typeface="+mn-ea"/>
              </a:rPr>
              <a:t>年内计划建成</a:t>
            </a:r>
            <a:r>
              <a:rPr lang="en-US" altLang="zh-CN" dirty="0">
                <a:solidFill>
                  <a:srgbClr val="FF0000"/>
                </a:solidFill>
                <a:latin typeface="+mn-ea"/>
                <a:ea typeface="+mn-ea"/>
              </a:rPr>
              <a:t>1</a:t>
            </a:r>
            <a:r>
              <a:rPr lang="zh-CN" altLang="en-US" dirty="0">
                <a:solidFill>
                  <a:srgbClr val="FF0000"/>
                </a:solidFill>
                <a:latin typeface="+mn-ea"/>
                <a:ea typeface="+mn-ea"/>
              </a:rPr>
              <a:t>个</a:t>
            </a:r>
            <a:r>
              <a:rPr lang="zh-CN" altLang="en-US" dirty="0">
                <a:latin typeface="+mn-ea"/>
                <a:ea typeface="+mn-ea"/>
              </a:rPr>
              <a:t>以上教师教学创新团队，培育一支能够紧跟产业链技术趋势、解决行业企业技术难题的</a:t>
            </a:r>
            <a:r>
              <a:rPr lang="zh-CN" altLang="en-US" dirty="0">
                <a:solidFill>
                  <a:srgbClr val="FF0000"/>
                </a:solidFill>
                <a:latin typeface="+mn-ea"/>
                <a:ea typeface="+mn-ea"/>
              </a:rPr>
              <a:t>骨干教师队伍</a:t>
            </a:r>
            <a:r>
              <a:rPr lang="zh-CN" altLang="en-US" dirty="0">
                <a:latin typeface="+mn-ea"/>
                <a:ea typeface="+mn-ea"/>
              </a:rPr>
              <a:t>。</a:t>
            </a:r>
            <a:endParaRPr lang="zh-CN" altLang="en-US" dirty="0">
              <a:latin typeface="+mn-ea"/>
              <a:ea typeface="+mn-ea"/>
            </a:endParaRPr>
          </a:p>
        </p:txBody>
      </p:sp>
      <p:graphicFrame>
        <p:nvGraphicFramePr>
          <p:cNvPr id="5" name="图示 4"/>
          <p:cNvGraphicFramePr/>
          <p:nvPr/>
        </p:nvGraphicFramePr>
        <p:xfrm>
          <a:off x="179512" y="2126928"/>
          <a:ext cx="8640960" cy="301657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文本框 188"/>
          <p:cNvSpPr txBox="1"/>
          <p:nvPr/>
        </p:nvSpPr>
        <p:spPr>
          <a:xfrm>
            <a:off x="1979712" y="762258"/>
            <a:ext cx="4824536"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zh-CN" altLang="en-US" dirty="0">
                <a:solidFill>
                  <a:srgbClr val="FFC000"/>
                </a:solidFill>
              </a:rPr>
              <a:t>５．以</a:t>
            </a:r>
            <a:r>
              <a:rPr lang="en-US" altLang="zh-CN" dirty="0">
                <a:solidFill>
                  <a:srgbClr val="FFC000"/>
                </a:solidFill>
              </a:rPr>
              <a:t>1+X</a:t>
            </a:r>
            <a:r>
              <a:rPr lang="zh-CN" altLang="en-US" dirty="0">
                <a:solidFill>
                  <a:srgbClr val="FFC000"/>
                </a:solidFill>
              </a:rPr>
              <a:t>为抓手，加速推进书证融通实践</a:t>
            </a:r>
            <a:endParaRPr lang="zh-CN" dirty="0">
              <a:solidFill>
                <a:srgbClr val="FFC000"/>
              </a:solidFill>
            </a:endParaRPr>
          </a:p>
        </p:txBody>
      </p:sp>
      <p:graphicFrame>
        <p:nvGraphicFramePr>
          <p:cNvPr id="12" name="图示 11"/>
          <p:cNvGraphicFramePr/>
          <p:nvPr/>
        </p:nvGraphicFramePr>
        <p:xfrm>
          <a:off x="-468560" y="1760962"/>
          <a:ext cx="4848200" cy="292288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文本框 7"/>
          <p:cNvSpPr txBox="1"/>
          <p:nvPr/>
        </p:nvSpPr>
        <p:spPr>
          <a:xfrm>
            <a:off x="1043608" y="1301420"/>
            <a:ext cx="2424062" cy="369332"/>
          </a:xfrm>
          <a:prstGeom prst="rect">
            <a:avLst/>
          </a:prstGeom>
          <a:noFill/>
        </p:spPr>
        <p:txBody>
          <a:bodyPr wrap="none" rtlCol="0" anchor="t">
            <a:spAutoFit/>
          </a:bodyPr>
          <a:lstStyle/>
          <a:p>
            <a:r>
              <a:rPr lang="en-US" altLang="zh-CN" dirty="0">
                <a:solidFill>
                  <a:srgbClr val="FF0000"/>
                </a:solidFill>
                <a:latin typeface="微软雅黑" panose="020B0503020204020204" charset="-122"/>
                <a:ea typeface="微软雅黑" panose="020B0503020204020204" charset="-122"/>
                <a:sym typeface="+mn-ea"/>
              </a:rPr>
              <a:t>5</a:t>
            </a:r>
            <a:r>
              <a:rPr lang="zh-CN" altLang="zh-CN" dirty="0">
                <a:solidFill>
                  <a:srgbClr val="FF0000"/>
                </a:solidFill>
                <a:latin typeface="微软雅黑" panose="020B0503020204020204" charset="-122"/>
                <a:ea typeface="微软雅黑" panose="020B0503020204020204" charset="-122"/>
                <a:sym typeface="+mn-ea"/>
              </a:rPr>
              <a:t>个“</a:t>
            </a:r>
            <a:r>
              <a:rPr lang="en-US" altLang="zh-CN" dirty="0">
                <a:solidFill>
                  <a:srgbClr val="FF0000"/>
                </a:solidFill>
                <a:latin typeface="微软雅黑" panose="020B0503020204020204" charset="-122"/>
                <a:ea typeface="微软雅黑" panose="020B0503020204020204" charset="-122"/>
                <a:sym typeface="+mn-ea"/>
              </a:rPr>
              <a:t>1+X</a:t>
            </a:r>
            <a:r>
              <a:rPr lang="zh-CN" altLang="zh-CN" dirty="0">
                <a:solidFill>
                  <a:srgbClr val="FF0000"/>
                </a:solidFill>
                <a:latin typeface="微软雅黑" panose="020B0503020204020204" charset="-122"/>
                <a:ea typeface="微软雅黑" panose="020B0503020204020204" charset="-122"/>
                <a:sym typeface="+mn-ea"/>
              </a:rPr>
              <a:t>”证书项目</a:t>
            </a:r>
            <a:endParaRPr lang="zh-CN" altLang="en-US" dirty="0"/>
          </a:p>
        </p:txBody>
      </p:sp>
      <p:sp>
        <p:nvSpPr>
          <p:cNvPr id="7" name="Text Box 55"/>
          <p:cNvSpPr txBox="1">
            <a:spLocks noChangeArrowheads="1"/>
          </p:cNvSpPr>
          <p:nvPr/>
        </p:nvSpPr>
        <p:spPr bwMode="auto">
          <a:xfrm>
            <a:off x="683568" y="192341"/>
            <a:ext cx="6984776"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4.3 </a:t>
            </a:r>
            <a:r>
              <a:rPr lang="zh-CN" altLang="en-US" sz="2000" i="0" dirty="0">
                <a:latin typeface="微软雅黑" panose="020B0503020204020204" charset="-122"/>
                <a:ea typeface="微软雅黑" panose="020B0503020204020204" charset="-122"/>
              </a:rPr>
              <a:t>深化专业群内涵建设  系统推进三教改革</a:t>
            </a:r>
            <a:endParaRPr lang="zh-CN" altLang="en-US" sz="2000" i="0" dirty="0">
              <a:latin typeface="微软雅黑" panose="020B0503020204020204" charset="-122"/>
              <a:ea typeface="微软雅黑" panose="020B0503020204020204" charset="-122"/>
            </a:endParaRPr>
          </a:p>
        </p:txBody>
      </p:sp>
      <p:pic>
        <p:nvPicPr>
          <p:cNvPr id="9" name="image20.jpeg"/>
          <p:cNvPicPr>
            <a:picLocks noChangeAspect="1"/>
          </p:cNvPicPr>
          <p:nvPr/>
        </p:nvPicPr>
        <p:blipFill>
          <a:blip r:embed="rId6" cstate="print"/>
          <a:stretch>
            <a:fillRect/>
          </a:stretch>
        </p:blipFill>
        <p:spPr>
          <a:xfrm>
            <a:off x="4067944" y="1927683"/>
            <a:ext cx="4973743" cy="2309543"/>
          </a:xfrm>
          <a:prstGeom prst="rect">
            <a:avLst/>
          </a:prstGeom>
        </p:spPr>
      </p:pic>
      <p:sp>
        <p:nvSpPr>
          <p:cNvPr id="10" name="文本框 7"/>
          <p:cNvSpPr txBox="1"/>
          <p:nvPr/>
        </p:nvSpPr>
        <p:spPr>
          <a:xfrm>
            <a:off x="4532486" y="1491630"/>
            <a:ext cx="4108817" cy="369332"/>
          </a:xfrm>
          <a:prstGeom prst="rect">
            <a:avLst/>
          </a:prstGeom>
          <a:noFill/>
        </p:spPr>
        <p:txBody>
          <a:bodyPr wrap="none" rtlCol="0" anchor="t">
            <a:spAutoFit/>
          </a:bodyPr>
          <a:lstStyle/>
          <a:p>
            <a:r>
              <a:rPr lang="zh-CN" altLang="en-US" dirty="0">
                <a:solidFill>
                  <a:srgbClr val="FF0000"/>
                </a:solidFill>
                <a:latin typeface="微软雅黑" panose="020B0503020204020204" charset="-122"/>
                <a:ea typeface="微软雅黑" panose="020B0503020204020204" charset="-122"/>
                <a:sym typeface="+mn-ea"/>
              </a:rPr>
              <a:t>探索学分银行，提供终身学习教育服务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文本框 188"/>
          <p:cNvSpPr txBox="1"/>
          <p:nvPr/>
        </p:nvSpPr>
        <p:spPr>
          <a:xfrm>
            <a:off x="1873903" y="743931"/>
            <a:ext cx="5688632"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altLang="zh-CN" dirty="0">
                <a:solidFill>
                  <a:srgbClr val="FFC000"/>
                </a:solidFill>
                <a:latin typeface="微软雅黑" panose="020B0503020204020204" charset="-122"/>
                <a:ea typeface="微软雅黑" panose="020B0503020204020204" charset="-122"/>
              </a:rPr>
              <a:t>6</a:t>
            </a:r>
            <a:r>
              <a:rPr lang="zh-CN" altLang="en-US" dirty="0">
                <a:solidFill>
                  <a:srgbClr val="FFC000"/>
                </a:solidFill>
                <a:latin typeface="微软雅黑" panose="020B0503020204020204" charset="-122"/>
                <a:ea typeface="微软雅黑" panose="020B0503020204020204" charset="-122"/>
              </a:rPr>
              <a:t>．强化师德师风建设，落实立德树人根本任务</a:t>
            </a:r>
            <a:endParaRPr lang="zh-CN" dirty="0">
              <a:solidFill>
                <a:srgbClr val="FFC000"/>
              </a:solidFill>
              <a:latin typeface="微软雅黑" panose="020B0503020204020204" charset="-122"/>
              <a:ea typeface="微软雅黑" panose="020B0503020204020204" charset="-122"/>
            </a:endParaRPr>
          </a:p>
        </p:txBody>
      </p:sp>
      <p:sp>
        <p:nvSpPr>
          <p:cNvPr id="7" name="Text Box 55"/>
          <p:cNvSpPr txBox="1">
            <a:spLocks noChangeArrowheads="1"/>
          </p:cNvSpPr>
          <p:nvPr/>
        </p:nvSpPr>
        <p:spPr bwMode="auto">
          <a:xfrm>
            <a:off x="683568" y="192341"/>
            <a:ext cx="6984776"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4.3 </a:t>
            </a:r>
            <a:r>
              <a:rPr lang="zh-CN" altLang="en-US" sz="2000" i="0" dirty="0">
                <a:latin typeface="微软雅黑" panose="020B0503020204020204" charset="-122"/>
                <a:ea typeface="微软雅黑" panose="020B0503020204020204" charset="-122"/>
              </a:rPr>
              <a:t>深化专业群内涵建设  系统推进三教改革</a:t>
            </a:r>
            <a:endParaRPr lang="zh-CN" altLang="en-US" sz="2000" i="0" dirty="0">
              <a:latin typeface="微软雅黑" panose="020B0503020204020204" charset="-122"/>
              <a:ea typeface="微软雅黑" panose="020B0503020204020204" charset="-122"/>
            </a:endParaRPr>
          </a:p>
        </p:txBody>
      </p:sp>
      <p:sp>
        <p:nvSpPr>
          <p:cNvPr id="2" name="TextBox 1"/>
          <p:cNvSpPr txBox="1"/>
          <p:nvPr/>
        </p:nvSpPr>
        <p:spPr>
          <a:xfrm>
            <a:off x="683568" y="1191713"/>
            <a:ext cx="7560840" cy="1156855"/>
          </a:xfrm>
          <a:prstGeom prst="rect">
            <a:avLst/>
          </a:prstGeom>
          <a:noFill/>
        </p:spPr>
        <p:txBody>
          <a:bodyPr wrap="square" rtlCol="0">
            <a:spAutoFit/>
          </a:bodyPr>
          <a:lstStyle/>
          <a:p>
            <a:pPr>
              <a:lnSpc>
                <a:spcPct val="150000"/>
              </a:lnSpc>
            </a:pPr>
            <a:r>
              <a:rPr lang="en-US" altLang="zh-CN" sz="1600" b="0" dirty="0">
                <a:latin typeface="+mn-ea"/>
                <a:ea typeface="+mn-ea"/>
              </a:rPr>
              <a:t>    </a:t>
            </a:r>
            <a:r>
              <a:rPr lang="zh-CN" altLang="en-US" sz="1600" b="0" dirty="0">
                <a:latin typeface="+mn-ea"/>
                <a:ea typeface="+mn-ea"/>
              </a:rPr>
              <a:t>落实</a:t>
            </a:r>
            <a:r>
              <a:rPr lang="zh-CN" altLang="en-US" sz="1600" b="0" dirty="0">
                <a:solidFill>
                  <a:srgbClr val="FF0000"/>
                </a:solidFill>
                <a:effectLst>
                  <a:outerShdw blurRad="38100" dist="38100" dir="2700000" algn="tl">
                    <a:srgbClr val="000000">
                      <a:alpha val="43137"/>
                    </a:srgbClr>
                  </a:outerShdw>
                </a:effectLst>
                <a:latin typeface="+mn-ea"/>
                <a:ea typeface="+mn-ea"/>
              </a:rPr>
              <a:t>立德树人</a:t>
            </a:r>
            <a:r>
              <a:rPr lang="zh-CN" altLang="en-US" sz="1600" b="0" dirty="0">
                <a:latin typeface="+mn-ea"/>
                <a:ea typeface="+mn-ea"/>
              </a:rPr>
              <a:t>根本任务，重视教书育人，牢固树立“全员全方位全过程”育人理念，开展师德建设工程，建立师德师风建设的长效机制；</a:t>
            </a:r>
            <a:endParaRPr lang="en-US" altLang="zh-CN" sz="1600" b="0" dirty="0">
              <a:latin typeface="+mn-ea"/>
              <a:ea typeface="+mn-ea"/>
            </a:endParaRPr>
          </a:p>
          <a:p>
            <a:pPr>
              <a:lnSpc>
                <a:spcPct val="150000"/>
              </a:lnSpc>
            </a:pPr>
            <a:r>
              <a:rPr lang="en-US" altLang="zh-CN" sz="1600" b="0" dirty="0">
                <a:latin typeface="+mn-ea"/>
                <a:ea typeface="+mn-ea"/>
              </a:rPr>
              <a:t>    </a:t>
            </a:r>
            <a:r>
              <a:rPr lang="zh-CN" altLang="en-US" sz="1600" b="0" dirty="0">
                <a:latin typeface="+mn-ea"/>
                <a:ea typeface="+mn-ea"/>
              </a:rPr>
              <a:t>重视教书育人工程，完善师德师风建设的</a:t>
            </a:r>
            <a:r>
              <a:rPr lang="zh-CN" altLang="en-US" sz="1600" b="0" dirty="0">
                <a:solidFill>
                  <a:srgbClr val="FF0000"/>
                </a:solidFill>
                <a:latin typeface="+mn-ea"/>
                <a:ea typeface="+mn-ea"/>
              </a:rPr>
              <a:t>激励机制</a:t>
            </a:r>
            <a:r>
              <a:rPr lang="zh-CN" altLang="en-US" sz="1600" b="0" dirty="0">
                <a:latin typeface="+mn-ea"/>
                <a:ea typeface="+mn-ea"/>
              </a:rPr>
              <a:t>。</a:t>
            </a:r>
            <a:endParaRPr lang="zh-CN" altLang="en-US" sz="1600" b="0" dirty="0">
              <a:latin typeface="+mn-ea"/>
              <a:ea typeface="+mn-ea"/>
            </a:endParaRPr>
          </a:p>
        </p:txBody>
      </p:sp>
      <p:sp>
        <p:nvSpPr>
          <p:cNvPr id="3" name="TextBox 2"/>
          <p:cNvSpPr txBox="1"/>
          <p:nvPr/>
        </p:nvSpPr>
        <p:spPr>
          <a:xfrm>
            <a:off x="899592" y="2715767"/>
            <a:ext cx="1733397" cy="461665"/>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四有好老师</a:t>
            </a:r>
            <a:endParaRPr lang="zh-CN" altLang="en-US" sz="2400" dirty="0">
              <a:latin typeface="楷体" panose="02010609060101010101" pitchFamily="49" charset="-122"/>
              <a:ea typeface="楷体" panose="02010609060101010101" pitchFamily="49" charset="-122"/>
            </a:endParaRPr>
          </a:p>
        </p:txBody>
      </p:sp>
      <p:sp>
        <p:nvSpPr>
          <p:cNvPr id="11" name="TextBox 10"/>
          <p:cNvSpPr txBox="1"/>
          <p:nvPr/>
        </p:nvSpPr>
        <p:spPr>
          <a:xfrm>
            <a:off x="904797" y="3435847"/>
            <a:ext cx="1733397" cy="461665"/>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2400" dirty="0">
                <a:latin typeface="楷体" panose="02010609060101010101" pitchFamily="49" charset="-122"/>
                <a:ea typeface="楷体" panose="02010609060101010101" pitchFamily="49" charset="-122"/>
              </a:rPr>
              <a:t>四个领路人</a:t>
            </a:r>
            <a:endParaRPr lang="zh-CN" altLang="en-US" sz="2400" dirty="0">
              <a:latin typeface="楷体" panose="02010609060101010101" pitchFamily="49" charset="-122"/>
              <a:ea typeface="楷体" panose="02010609060101010101" pitchFamily="49" charset="-122"/>
            </a:endParaRPr>
          </a:p>
        </p:txBody>
      </p:sp>
      <p:sp>
        <p:nvSpPr>
          <p:cNvPr id="5" name="TextBox 4"/>
          <p:cNvSpPr txBox="1"/>
          <p:nvPr/>
        </p:nvSpPr>
        <p:spPr>
          <a:xfrm>
            <a:off x="323528" y="4515966"/>
            <a:ext cx="8424936" cy="461665"/>
          </a:xfrm>
          <a:prstGeom prst="rect">
            <a:avLst/>
          </a:prstGeom>
          <a:noFill/>
        </p:spPr>
        <p:txBody>
          <a:bodyPr wrap="square" rtlCol="0">
            <a:spAutoFit/>
          </a:bodyPr>
          <a:lstStyle/>
          <a:p>
            <a:r>
              <a:rPr lang="zh-CN" altLang="zh-CN" dirty="0">
                <a:latin typeface="楷体" panose="02010609060101010101" pitchFamily="49" charset="-122"/>
                <a:ea typeface="楷体" panose="02010609060101010101" pitchFamily="49" charset="-122"/>
              </a:rPr>
              <a:t>推动习近平新时代中国特色社会主义思想</a:t>
            </a:r>
            <a:r>
              <a:rPr lang="zh-CN" altLang="zh-CN" sz="2400" dirty="0">
                <a:solidFill>
                  <a:srgbClr val="FF0000"/>
                </a:solidFill>
                <a:latin typeface="楷体" panose="02010609060101010101" pitchFamily="49" charset="-122"/>
                <a:ea typeface="楷体" panose="02010609060101010101" pitchFamily="49" charset="-122"/>
              </a:rPr>
              <a:t>进教材、进课堂、进学生头脑</a:t>
            </a:r>
            <a:endParaRPr lang="zh-CN" altLang="en-US" sz="2000" dirty="0">
              <a:solidFill>
                <a:srgbClr val="FF0000"/>
              </a:solidFill>
              <a:latin typeface="楷体" panose="02010609060101010101" pitchFamily="49" charset="-122"/>
              <a:ea typeface="楷体" panose="02010609060101010101" pitchFamily="49" charset="-122"/>
            </a:endParaRPr>
          </a:p>
        </p:txBody>
      </p:sp>
      <p:grpSp>
        <p:nvGrpSpPr>
          <p:cNvPr id="17" name="组合 16"/>
          <p:cNvGrpSpPr/>
          <p:nvPr/>
        </p:nvGrpSpPr>
        <p:grpSpPr>
          <a:xfrm>
            <a:off x="4872367" y="2571750"/>
            <a:ext cx="3660073" cy="1718752"/>
            <a:chOff x="4716016" y="2394054"/>
            <a:chExt cx="3596657" cy="1230178"/>
          </a:xfrm>
        </p:grpSpPr>
        <p:sp>
          <p:nvSpPr>
            <p:cNvPr id="6" name="TextBox 5"/>
            <p:cNvSpPr txBox="1"/>
            <p:nvPr/>
          </p:nvSpPr>
          <p:spPr>
            <a:xfrm>
              <a:off x="4716016" y="2394054"/>
              <a:ext cx="1120045" cy="330432"/>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defRPr sz="2400">
                  <a:latin typeface="楷体" panose="02010609060101010101" pitchFamily="49" charset="-122"/>
                  <a:ea typeface="楷体" panose="02010609060101010101" pitchFamily="49" charset="-122"/>
                </a:defRPr>
              </a:lvl1pPr>
            </a:lstStyle>
            <a:p>
              <a:r>
                <a:rPr lang="zh-CN" altLang="en-US" dirty="0"/>
                <a:t>辅导员</a:t>
              </a:r>
              <a:endParaRPr lang="zh-CN" altLang="en-US" dirty="0"/>
            </a:p>
          </p:txBody>
        </p:sp>
        <p:sp>
          <p:nvSpPr>
            <p:cNvPr id="15" name="TextBox 14"/>
            <p:cNvSpPr txBox="1"/>
            <p:nvPr/>
          </p:nvSpPr>
          <p:spPr>
            <a:xfrm>
              <a:off x="4737073" y="2850490"/>
              <a:ext cx="1098989" cy="330432"/>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defRPr sz="2400">
                  <a:solidFill>
                    <a:schemeClr val="dk1"/>
                  </a:solidFill>
                  <a:latin typeface="楷体" panose="02010609060101010101" pitchFamily="49" charset="-122"/>
                  <a:ea typeface="楷体" panose="02010609060101010101" pitchFamily="49"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t>班主任</a:t>
              </a:r>
              <a:endParaRPr lang="zh-CN" altLang="en-US" dirty="0"/>
            </a:p>
          </p:txBody>
        </p:sp>
        <p:sp>
          <p:nvSpPr>
            <p:cNvPr id="16" name="TextBox 15"/>
            <p:cNvSpPr txBox="1"/>
            <p:nvPr/>
          </p:nvSpPr>
          <p:spPr>
            <a:xfrm>
              <a:off x="4793039" y="3293800"/>
              <a:ext cx="987055" cy="330432"/>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defRPr sz="2400">
                  <a:solidFill>
                    <a:schemeClr val="dk1"/>
                  </a:solidFill>
                  <a:latin typeface="楷体" panose="02010609060101010101" pitchFamily="49" charset="-122"/>
                  <a:ea typeface="楷体" panose="02010609060101010101" pitchFamily="49"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t>教师</a:t>
              </a:r>
              <a:endParaRPr lang="zh-CN" altLang="en-US" dirty="0"/>
            </a:p>
          </p:txBody>
        </p:sp>
        <p:sp>
          <p:nvSpPr>
            <p:cNvPr id="14" name="TextBox 13"/>
            <p:cNvSpPr txBox="1"/>
            <p:nvPr/>
          </p:nvSpPr>
          <p:spPr>
            <a:xfrm>
              <a:off x="6297696" y="2847306"/>
              <a:ext cx="2014977" cy="330432"/>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defRPr sz="2400">
                  <a:solidFill>
                    <a:schemeClr val="dk1"/>
                  </a:solidFill>
                  <a:latin typeface="楷体" panose="02010609060101010101" pitchFamily="49" charset="-122"/>
                  <a:ea typeface="楷体" panose="02010609060101010101" pitchFamily="49"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t>全员育人队伍</a:t>
              </a:r>
              <a:endParaRPr lang="zh-CN" altLang="en-US" dirty="0"/>
            </a:p>
          </p:txBody>
        </p:sp>
      </p:grpSp>
      <p:sp>
        <p:nvSpPr>
          <p:cNvPr id="18" name="右大括号 17"/>
          <p:cNvSpPr/>
          <p:nvPr/>
        </p:nvSpPr>
        <p:spPr bwMode="auto">
          <a:xfrm>
            <a:off x="6049025" y="2790477"/>
            <a:ext cx="455027" cy="1269193"/>
          </a:xfrm>
          <a:prstGeom prst="rightBrace">
            <a:avLst/>
          </a:prstGeom>
          <a:solidFill>
            <a:schemeClr val="bg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文本框 188"/>
          <p:cNvSpPr txBox="1"/>
          <p:nvPr/>
        </p:nvSpPr>
        <p:spPr>
          <a:xfrm>
            <a:off x="1962811" y="743931"/>
            <a:ext cx="5002353"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lvl="2"/>
            <a:r>
              <a:rPr lang="en-US" altLang="zh-CN" dirty="0">
                <a:solidFill>
                  <a:srgbClr val="FFC000"/>
                </a:solidFill>
                <a:latin typeface="+mj-ea"/>
                <a:ea typeface="+mj-ea"/>
              </a:rPr>
              <a:t>7</a:t>
            </a:r>
            <a:r>
              <a:rPr lang="zh-CN" altLang="en-US" dirty="0">
                <a:solidFill>
                  <a:srgbClr val="FFC000"/>
                </a:solidFill>
                <a:latin typeface="+mj-ea"/>
                <a:ea typeface="+mj-ea"/>
              </a:rPr>
              <a:t>．</a:t>
            </a:r>
            <a:r>
              <a:rPr lang="zh-CN" altLang="zh-CN" dirty="0">
                <a:solidFill>
                  <a:srgbClr val="FFC000"/>
                </a:solidFill>
                <a:latin typeface="+mj-ea"/>
                <a:ea typeface="+mj-ea"/>
              </a:rPr>
              <a:t>基于 </a:t>
            </a:r>
            <a:r>
              <a:rPr lang="zh-CN" altLang="zh-CN" b="0" dirty="0">
                <a:solidFill>
                  <a:srgbClr val="FFC000"/>
                </a:solidFill>
                <a:latin typeface="+mj-ea"/>
                <a:ea typeface="+mj-ea"/>
              </a:rPr>
              <a:t>PDCA </a:t>
            </a:r>
            <a:r>
              <a:rPr lang="zh-CN" altLang="zh-CN" dirty="0">
                <a:solidFill>
                  <a:srgbClr val="FFC000"/>
                </a:solidFill>
                <a:latin typeface="+mj-ea"/>
                <a:ea typeface="+mj-ea"/>
              </a:rPr>
              <a:t>流程挖掘现任教师团队潜力</a:t>
            </a:r>
            <a:endParaRPr lang="zh-CN" altLang="zh-CN" dirty="0">
              <a:solidFill>
                <a:srgbClr val="FFC000"/>
              </a:solidFill>
              <a:latin typeface="+mj-ea"/>
              <a:ea typeface="+mj-ea"/>
            </a:endParaRPr>
          </a:p>
        </p:txBody>
      </p:sp>
      <p:sp>
        <p:nvSpPr>
          <p:cNvPr id="7" name="Text Box 55"/>
          <p:cNvSpPr txBox="1">
            <a:spLocks noChangeArrowheads="1"/>
          </p:cNvSpPr>
          <p:nvPr/>
        </p:nvSpPr>
        <p:spPr bwMode="auto">
          <a:xfrm>
            <a:off x="683568" y="138716"/>
            <a:ext cx="6984776"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4.3 </a:t>
            </a:r>
            <a:r>
              <a:rPr lang="zh-CN" altLang="en-US" sz="2000" i="0" dirty="0">
                <a:latin typeface="微软雅黑" panose="020B0503020204020204" charset="-122"/>
                <a:ea typeface="微软雅黑" panose="020B0503020204020204" charset="-122"/>
              </a:rPr>
              <a:t>深化专业群内涵建设  系统推进三教改革</a:t>
            </a:r>
            <a:endParaRPr lang="zh-CN" altLang="en-US" sz="2000" i="0" dirty="0">
              <a:latin typeface="微软雅黑" panose="020B0503020204020204" charset="-122"/>
              <a:ea typeface="微软雅黑" panose="020B0503020204020204" charset="-122"/>
            </a:endParaRPr>
          </a:p>
        </p:txBody>
      </p:sp>
      <p:pic>
        <p:nvPicPr>
          <p:cNvPr id="19" name="image25.jpeg"/>
          <p:cNvPicPr>
            <a:picLocks noChangeAspect="1"/>
          </p:cNvPicPr>
          <p:nvPr/>
        </p:nvPicPr>
        <p:blipFill>
          <a:blip r:embed="rId1" cstate="print">
            <a:extLst>
              <a:ext uri="{BEBA8EAE-BF5A-486C-A8C5-ECC9F3942E4B}">
                <a14:imgProps xmlns:a14="http://schemas.microsoft.com/office/drawing/2010/main">
                  <a14:imgLayer r:embed="rId2">
                    <a14:imgEffect>
                      <a14:backgroundRemoval t="593" b="100000" l="0" r="100000">
                        <a14:foregroundMark x1="32822" y1="14243" x2="32822" y2="14243"/>
                        <a14:foregroundMark x1="64751" y1="11573" x2="64751" y2="11573"/>
                        <a14:foregroundMark x1="49170" y1="41543" x2="49170" y2="41543"/>
                        <a14:foregroundMark x1="27969" y1="38576" x2="27969" y2="38576"/>
                        <a14:foregroundMark x1="50064" y1="37092" x2="50064" y2="37092"/>
                        <a14:foregroundMark x1="51469" y1="54896" x2="51469" y2="54896"/>
                        <a14:foregroundMark x1="37037" y1="65875" x2="37037" y2="65875"/>
                        <a14:foregroundMark x1="49553" y1="79525" x2="49553" y2="79525"/>
                        <a14:foregroundMark x1="44444" y1="89021" x2="44444" y2="89021"/>
                        <a14:foregroundMark x1="48020" y1="83976" x2="48020" y2="83976"/>
                        <a14:foregroundMark x1="19157" y1="62018" x2="19157" y2="62018"/>
                        <a14:foregroundMark x1="9323" y1="45401" x2="9323" y2="45401"/>
                        <a14:foregroundMark x1="10089" y1="54896" x2="10089" y2="54896"/>
                        <a14:foregroundMark x1="49808" y1="44214" x2="49808" y2="44214"/>
                        <a14:foregroundMark x1="8940" y1="85163" x2="8940" y2="85163"/>
                        <a14:foregroundMark x1="6513" y1="82196" x2="6513" y2="82196"/>
                        <a14:foregroundMark x1="10345" y1="92285" x2="10345" y2="92285"/>
                        <a14:foregroundMark x1="13410" y1="90801" x2="13410" y2="90801"/>
                        <a14:foregroundMark x1="8046" y1="83976" x2="8046" y2="83976"/>
                        <a14:foregroundMark x1="5492" y1="62908" x2="5492" y2="62908"/>
                        <a14:foregroundMark x1="26309" y1="59941" x2="26309" y2="59941"/>
                        <a14:foregroundMark x1="36782" y1="32344" x2="36782" y2="32344"/>
                        <a14:foregroundMark x1="42273" y1="33234" x2="42273" y2="33234"/>
                        <a14:foregroundMark x1="3831" y1="81306" x2="3831" y2="81306"/>
                        <a14:foregroundMark x1="10217" y1="82493" x2="10217" y2="82493"/>
                        <a14:foregroundMark x1="11367" y1="80119" x2="11367" y2="80119"/>
                        <a14:foregroundMark x1="13793" y1="87834" x2="13793" y2="87834"/>
                        <a14:foregroundMark x1="13155" y1="88131" x2="13155" y2="88131"/>
                        <a14:foregroundMark x1="3959" y1="89021" x2="3959" y2="89021"/>
                        <a14:foregroundMark x1="60536" y1="59644" x2="60536" y2="59644"/>
                        <a14:foregroundMark x1="80460" y1="36202" x2="80460" y2="36202"/>
                        <a14:foregroundMark x1="45211" y1="82493" x2="45211" y2="82493"/>
                        <a14:foregroundMark x1="77778" y1="54303" x2="77778" y2="54303"/>
                        <a14:foregroundMark x1="80843" y1="60534" x2="80843" y2="60534"/>
                        <a14:foregroundMark x1="80843" y1="45697" x2="80843" y2="45697"/>
                        <a14:foregroundMark x1="81737" y1="35608" x2="81737" y2="35608"/>
                        <a14:foregroundMark x1="79438" y1="27003" x2="79438" y2="27003"/>
                        <a14:foregroundMark x1="84547" y1="91098" x2="84547" y2="91098"/>
                        <a14:foregroundMark x1="94508" y1="90504" x2="94508" y2="90504"/>
                        <a14:foregroundMark x1="74968" y1="89911" x2="74968" y2="89911"/>
                        <a14:foregroundMark x1="74202" y1="84570" x2="74202" y2="84570"/>
                        <a14:foregroundMark x1="64240" y1="91988" x2="64240" y2="91988"/>
                        <a14:foregroundMark x1="77011" y1="95846" x2="77011" y2="95846"/>
                        <a14:foregroundMark x1="92209" y1="97329" x2="92209" y2="97329"/>
                      </a14:backgroundRemoval>
                    </a14:imgEffect>
                  </a14:imgLayer>
                </a14:imgProps>
              </a:ext>
            </a:extLst>
          </a:blip>
          <a:stretch>
            <a:fillRect/>
          </a:stretch>
        </p:blipFill>
        <p:spPr>
          <a:xfrm>
            <a:off x="755576" y="1286943"/>
            <a:ext cx="7502944" cy="35365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文本框 188"/>
          <p:cNvSpPr txBox="1"/>
          <p:nvPr/>
        </p:nvSpPr>
        <p:spPr>
          <a:xfrm>
            <a:off x="1755235" y="754101"/>
            <a:ext cx="5417501"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lvl="2"/>
            <a:r>
              <a:rPr lang="en-US" altLang="zh-CN" dirty="0">
                <a:solidFill>
                  <a:srgbClr val="FFC000"/>
                </a:solidFill>
                <a:latin typeface="+mn-ea"/>
              </a:rPr>
              <a:t>8</a:t>
            </a:r>
            <a:r>
              <a:rPr lang="zh-CN" altLang="en-US" dirty="0">
                <a:solidFill>
                  <a:srgbClr val="FFC000"/>
                </a:solidFill>
                <a:latin typeface="+mn-ea"/>
              </a:rPr>
              <a:t>．以技术技能为核心标准，柔性引进企业人才</a:t>
            </a:r>
            <a:endParaRPr lang="zh-CN" altLang="zh-CN" dirty="0">
              <a:solidFill>
                <a:srgbClr val="FFC000"/>
              </a:solidFill>
              <a:latin typeface="+mn-ea"/>
            </a:endParaRPr>
          </a:p>
        </p:txBody>
      </p:sp>
      <p:sp>
        <p:nvSpPr>
          <p:cNvPr id="7" name="Text Box 55"/>
          <p:cNvSpPr txBox="1">
            <a:spLocks noChangeArrowheads="1"/>
          </p:cNvSpPr>
          <p:nvPr/>
        </p:nvSpPr>
        <p:spPr bwMode="auto">
          <a:xfrm>
            <a:off x="683568" y="192341"/>
            <a:ext cx="6984776"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4.3 </a:t>
            </a:r>
            <a:r>
              <a:rPr lang="zh-CN" altLang="en-US" sz="2000" i="0" dirty="0">
                <a:latin typeface="微软雅黑" panose="020B0503020204020204" charset="-122"/>
                <a:ea typeface="微软雅黑" panose="020B0503020204020204" charset="-122"/>
              </a:rPr>
              <a:t>深化专业群内涵建设  系统推进三教改革</a:t>
            </a:r>
            <a:endParaRPr lang="zh-CN" altLang="en-US" sz="2000" i="0" dirty="0">
              <a:latin typeface="微软雅黑" panose="020B0503020204020204" charset="-122"/>
              <a:ea typeface="微软雅黑" panose="020B0503020204020204" charset="-122"/>
            </a:endParaRPr>
          </a:p>
        </p:txBody>
      </p:sp>
      <p:sp>
        <p:nvSpPr>
          <p:cNvPr id="5" name="TextBox 4"/>
          <p:cNvSpPr txBox="1"/>
          <p:nvPr/>
        </p:nvSpPr>
        <p:spPr>
          <a:xfrm>
            <a:off x="683568" y="1293021"/>
            <a:ext cx="7334517" cy="507831"/>
          </a:xfrm>
          <a:prstGeom prst="rect">
            <a:avLst/>
          </a:prstGeom>
          <a:noFill/>
        </p:spPr>
        <p:txBody>
          <a:bodyPr wrap="square" rtlCol="0">
            <a:spAutoFit/>
          </a:bodyPr>
          <a:lstStyle/>
          <a:p>
            <a:pPr>
              <a:lnSpc>
                <a:spcPct val="150000"/>
              </a:lnSpc>
            </a:pPr>
            <a:r>
              <a:rPr lang="zh-CN" altLang="en-US" dirty="0">
                <a:latin typeface="+mn-ea"/>
                <a:ea typeface="+mn-ea"/>
              </a:rPr>
              <a:t>         在校企合作的框架下，打造一支</a:t>
            </a:r>
            <a:r>
              <a:rPr lang="zh-CN" altLang="en-US" dirty="0">
                <a:solidFill>
                  <a:srgbClr val="FF0000"/>
                </a:solidFill>
                <a:latin typeface="+mn-ea"/>
                <a:ea typeface="+mn-ea"/>
              </a:rPr>
              <a:t>“教育研发共融型”</a:t>
            </a:r>
            <a:r>
              <a:rPr lang="zh-CN" altLang="en-US" dirty="0">
                <a:latin typeface="+mn-ea"/>
                <a:ea typeface="+mn-ea"/>
              </a:rPr>
              <a:t>教学团队。</a:t>
            </a:r>
            <a:endParaRPr lang="zh-CN" altLang="en-US" dirty="0">
              <a:latin typeface="+mn-ea"/>
              <a:ea typeface="+mn-ea"/>
            </a:endParaRPr>
          </a:p>
        </p:txBody>
      </p:sp>
      <p:sp>
        <p:nvSpPr>
          <p:cNvPr id="2" name="TextBox 1"/>
          <p:cNvSpPr txBox="1"/>
          <p:nvPr/>
        </p:nvSpPr>
        <p:spPr>
          <a:xfrm>
            <a:off x="1007604" y="2225301"/>
            <a:ext cx="3168352" cy="258532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en-US" dirty="0">
                <a:solidFill>
                  <a:srgbClr val="FF0000"/>
                </a:solidFill>
                <a:latin typeface="微软雅黑" panose="020B0503020204020204" charset="-122"/>
                <a:ea typeface="微软雅黑" panose="020B0503020204020204" charset="-122"/>
              </a:rPr>
              <a:t>举措</a:t>
            </a:r>
            <a:r>
              <a:rPr lang="en-US" altLang="zh-CN" dirty="0">
                <a:solidFill>
                  <a:srgbClr val="FF0000"/>
                </a:solidFill>
                <a:latin typeface="微软雅黑" panose="020B0503020204020204" charset="-122"/>
                <a:ea typeface="微软雅黑" panose="020B0503020204020204" charset="-122"/>
              </a:rPr>
              <a:t>1</a:t>
            </a:r>
            <a:r>
              <a:rPr lang="zh-CN" altLang="en-US" dirty="0">
                <a:solidFill>
                  <a:srgbClr val="FF0000"/>
                </a:solidFill>
                <a:latin typeface="微软雅黑" panose="020B0503020204020204" charset="-122"/>
                <a:ea typeface="微软雅黑" panose="020B0503020204020204" charset="-122"/>
              </a:rPr>
              <a:t>：</a:t>
            </a:r>
            <a:endParaRPr lang="en-US" altLang="zh-CN" dirty="0">
              <a:solidFill>
                <a:srgbClr val="FF0000"/>
              </a:solidFill>
              <a:latin typeface="微软雅黑" panose="020B0503020204020204" charset="-122"/>
              <a:ea typeface="微软雅黑" panose="020B0503020204020204" charset="-122"/>
            </a:endParaRPr>
          </a:p>
          <a:p>
            <a:pPr>
              <a:lnSpc>
                <a:spcPct val="150000"/>
              </a:lnSpc>
            </a:pPr>
            <a:r>
              <a:rPr lang="en-US" altLang="zh-CN" dirty="0">
                <a:latin typeface="微软雅黑" panose="020B0503020204020204" charset="-122"/>
                <a:ea typeface="微软雅黑" panose="020B0503020204020204" charset="-122"/>
              </a:rPr>
              <a:t>       </a:t>
            </a:r>
            <a:r>
              <a:rPr lang="zh-CN" altLang="zh-CN" dirty="0">
                <a:latin typeface="华文仿宋" panose="02010600040101010101" pitchFamily="2" charset="-122"/>
                <a:ea typeface="华文仿宋" panose="02010600040101010101" pitchFamily="2" charset="-122"/>
              </a:rPr>
              <a:t>技术能力和技术教育水平由产业学院的教育委员会进行评估，对具有行业内的</a:t>
            </a:r>
            <a:r>
              <a:rPr lang="zh-CN" altLang="zh-CN" dirty="0">
                <a:solidFill>
                  <a:srgbClr val="FF0000"/>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能工巧匠</a:t>
            </a:r>
            <a:r>
              <a:rPr lang="zh-CN" altLang="zh-CN" dirty="0">
                <a:latin typeface="华文仿宋" panose="02010600040101010101" pitchFamily="2" charset="-122"/>
                <a:ea typeface="华文仿宋" panose="02010600040101010101" pitchFamily="2" charset="-122"/>
              </a:rPr>
              <a:t>做以</a:t>
            </a:r>
            <a:r>
              <a:rPr lang="zh-CN" altLang="zh-CN" dirty="0">
                <a:solidFill>
                  <a:srgbClr val="FF0000"/>
                </a:solidFill>
                <a:effectLst>
                  <a:outerShdw blurRad="38100" dist="38100" dir="2700000" algn="tl">
                    <a:srgbClr val="000000">
                      <a:alpha val="43137"/>
                    </a:srgbClr>
                  </a:outerShdw>
                </a:effectLst>
                <a:latin typeface="华文仿宋" panose="02010600040101010101" pitchFamily="2" charset="-122"/>
                <a:ea typeface="华文仿宋" panose="02010600040101010101" pitchFamily="2" charset="-122"/>
              </a:rPr>
              <a:t>技术水平</a:t>
            </a:r>
            <a:r>
              <a:rPr lang="zh-CN" altLang="zh-CN" dirty="0">
                <a:latin typeface="华文仿宋" panose="02010600040101010101" pitchFamily="2" charset="-122"/>
                <a:ea typeface="华文仿宋" panose="02010600040101010101" pitchFamily="2" charset="-122"/>
              </a:rPr>
              <a:t>作为核心引进标准。</a:t>
            </a:r>
            <a:endParaRPr lang="zh-CN" altLang="en-US" dirty="0">
              <a:latin typeface="华文仿宋" panose="02010600040101010101" pitchFamily="2" charset="-122"/>
              <a:ea typeface="华文仿宋" panose="02010600040101010101" pitchFamily="2" charset="-122"/>
            </a:endParaRPr>
          </a:p>
        </p:txBody>
      </p:sp>
      <p:sp>
        <p:nvSpPr>
          <p:cNvPr id="8" name="TextBox 7"/>
          <p:cNvSpPr txBox="1"/>
          <p:nvPr/>
        </p:nvSpPr>
        <p:spPr>
          <a:xfrm>
            <a:off x="4787900" y="2225040"/>
            <a:ext cx="3577590" cy="259715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a:lnSpc>
                <a:spcPct val="150000"/>
              </a:lnSpc>
              <a:defRPr>
                <a:solidFill>
                  <a:srgbClr val="FF0000"/>
                </a:solidFill>
                <a:latin typeface="微软雅黑" panose="020B0503020204020204" charset="-122"/>
                <a:ea typeface="微软雅黑" panose="020B050302020402020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t>举措</a:t>
            </a:r>
            <a:r>
              <a:rPr lang="en-US" altLang="zh-CN" dirty="0"/>
              <a:t>2</a:t>
            </a:r>
            <a:r>
              <a:rPr lang="zh-CN" altLang="en-US" dirty="0"/>
              <a:t>：</a:t>
            </a:r>
            <a:endParaRPr lang="en-US" altLang="zh-CN" dirty="0"/>
          </a:p>
          <a:p>
            <a:pPr>
              <a:lnSpc>
                <a:spcPts val="3260"/>
              </a:lnSpc>
            </a:pPr>
            <a:r>
              <a:rPr lang="zh-CN" altLang="en-US" dirty="0"/>
              <a:t>       </a:t>
            </a:r>
            <a:r>
              <a:rPr lang="zh-CN" altLang="en-US" dirty="0">
                <a:solidFill>
                  <a:schemeClr val="dk1"/>
                </a:solidFill>
                <a:latin typeface="华文仿宋" panose="02010600040101010101" pitchFamily="2" charset="-122"/>
                <a:ea typeface="华文仿宋" panose="02010600040101010101" pitchFamily="2" charset="-122"/>
              </a:rPr>
              <a:t>建立适应专业群发展的灵活岗位晋升、考评及管理机制。鼓励企业和事业单位的</a:t>
            </a:r>
            <a:r>
              <a:rPr lang="zh-CN" altLang="en-US" dirty="0">
                <a:latin typeface="华文仿宋" panose="02010600040101010101" pitchFamily="2" charset="-122"/>
                <a:ea typeface="华文仿宋" panose="02010600040101010101" pitchFamily="2" charset="-122"/>
              </a:rPr>
              <a:t>双向流动</a:t>
            </a:r>
            <a:r>
              <a:rPr lang="zh-CN" altLang="en-US" dirty="0">
                <a:solidFill>
                  <a:schemeClr val="dk1"/>
                </a:solidFill>
                <a:latin typeface="华文仿宋" panose="02010600040101010101" pitchFamily="2" charset="-122"/>
                <a:ea typeface="华文仿宋" panose="02010600040101010101" pitchFamily="2" charset="-122"/>
              </a:rPr>
              <a:t>，促进技术技能人才跨界使用和合作，建立人才流转的畅通渠道。</a:t>
            </a:r>
            <a:endParaRPr lang="zh-CN" altLang="en-US" dirty="0">
              <a:solidFill>
                <a:schemeClr val="dk1"/>
              </a:solidFill>
              <a:latin typeface="华文仿宋" panose="02010600040101010101" pitchFamily="2" charset="-122"/>
              <a:ea typeface="华文仿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0250" y="154305"/>
            <a:ext cx="5263515" cy="376238"/>
          </a:xfrm>
          <a:prstGeom prst="rect">
            <a:avLst/>
          </a:prstGeom>
          <a:noFill/>
          <a:ln w="9525">
            <a:noFill/>
          </a:ln>
        </p:spPr>
        <p:txBody>
          <a:bodyPr wrap="square" lIns="68580" tIns="34290" rIns="68580" bIns="34290">
            <a:spAutoFit/>
          </a:bodyPr>
          <a:lstStyle/>
          <a:p>
            <a:pPr marL="236855" indent="-236855"/>
            <a:r>
              <a:rPr lang="en-US" altLang="zh-CN" sz="2000" dirty="0">
                <a:latin typeface="微软雅黑" panose="020B0503020204020204" charset="-122"/>
                <a:ea typeface="微软雅黑" panose="020B0503020204020204" charset="-122"/>
              </a:rPr>
              <a:t>4.4 </a:t>
            </a:r>
            <a:r>
              <a:rPr lang="zh-CN" altLang="en-US" sz="2000" dirty="0">
                <a:latin typeface="微软雅黑" panose="020B0503020204020204" charset="-122"/>
                <a:ea typeface="微软雅黑" panose="020B0503020204020204" charset="-122"/>
              </a:rPr>
              <a:t>打造高水平技术技能创新平台</a:t>
            </a:r>
            <a:endParaRPr lang="zh-CN" altLang="en-US" sz="2000" dirty="0">
              <a:latin typeface="微软雅黑" panose="020B0503020204020204" charset="-122"/>
              <a:ea typeface="微软雅黑" panose="020B0503020204020204" charset="-122"/>
            </a:endParaRPr>
          </a:p>
        </p:txBody>
      </p:sp>
      <p:grpSp>
        <p:nvGrpSpPr>
          <p:cNvPr id="18" name="组合 17"/>
          <p:cNvGrpSpPr/>
          <p:nvPr/>
        </p:nvGrpSpPr>
        <p:grpSpPr>
          <a:xfrm>
            <a:off x="394080" y="1544320"/>
            <a:ext cx="1225321" cy="874395"/>
            <a:chOff x="3060" y="5366"/>
            <a:chExt cx="1907" cy="1377"/>
          </a:xfrm>
        </p:grpSpPr>
        <p:grpSp>
          <p:nvGrpSpPr>
            <p:cNvPr id="14" name="组合 13"/>
            <p:cNvGrpSpPr/>
            <p:nvPr>
              <p:custDataLst>
                <p:tags r:id="rId1"/>
              </p:custDataLst>
            </p:nvPr>
          </p:nvGrpSpPr>
          <p:grpSpPr>
            <a:xfrm>
              <a:off x="3681" y="5366"/>
              <a:ext cx="1286" cy="1377"/>
              <a:chOff x="1821157" y="4499934"/>
              <a:chExt cx="1005246" cy="1076430"/>
            </a:xfrm>
            <a:solidFill>
              <a:srgbClr val="0579CC"/>
            </a:solidFill>
          </p:grpSpPr>
          <p:sp>
            <p:nvSpPr>
              <p:cNvPr id="3" name="任意多边形 2"/>
              <p:cNvSpPr/>
              <p:nvPr>
                <p:custDataLst>
                  <p:tags r:id="rId2"/>
                </p:custDataLst>
              </p:nvPr>
            </p:nvSpPr>
            <p:spPr>
              <a:xfrm flipH="1">
                <a:off x="1971055" y="4499934"/>
                <a:ext cx="855348" cy="1076430"/>
              </a:xfrm>
              <a:custGeom>
                <a:avLst/>
                <a:gdLst>
                  <a:gd name="connsiteX0" fmla="*/ 809625 w 2386012"/>
                  <a:gd name="connsiteY0" fmla="*/ 0 h 3152775"/>
                  <a:gd name="connsiteX1" fmla="*/ 2386012 w 2386012"/>
                  <a:gd name="connsiteY1" fmla="*/ 1576388 h 3152775"/>
                  <a:gd name="connsiteX2" fmla="*/ 809625 w 2386012"/>
                  <a:gd name="connsiteY2" fmla="*/ 3152775 h 3152775"/>
                  <a:gd name="connsiteX3" fmla="*/ 0 w 2386012"/>
                  <a:gd name="connsiteY3" fmla="*/ 2343150 h 3152775"/>
                  <a:gd name="connsiteX4" fmla="*/ 88106 w 2386012"/>
                  <a:gd name="connsiteY4" fmla="*/ 2343150 h 3152775"/>
                  <a:gd name="connsiteX5" fmla="*/ 809624 w 2386012"/>
                  <a:gd name="connsiteY5" fmla="*/ 3064668 h 3152775"/>
                  <a:gd name="connsiteX6" fmla="*/ 2297905 w 2386012"/>
                  <a:gd name="connsiteY6" fmla="*/ 1576387 h 3152775"/>
                  <a:gd name="connsiteX7" fmla="*/ 809624 w 2386012"/>
                  <a:gd name="connsiteY7" fmla="*/ 88106 h 3152775"/>
                  <a:gd name="connsiteX8" fmla="*/ 88105 w 2386012"/>
                  <a:gd name="connsiteY8" fmla="*/ 809625 h 3152775"/>
                  <a:gd name="connsiteX9" fmla="*/ 0 w 2386012"/>
                  <a:gd name="connsiteY9" fmla="*/ 809625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6012" h="3152775">
                    <a:moveTo>
                      <a:pt x="809625" y="0"/>
                    </a:moveTo>
                    <a:lnTo>
                      <a:pt x="2386012" y="1576388"/>
                    </a:lnTo>
                    <a:lnTo>
                      <a:pt x="809625" y="3152775"/>
                    </a:lnTo>
                    <a:lnTo>
                      <a:pt x="0" y="2343150"/>
                    </a:lnTo>
                    <a:lnTo>
                      <a:pt x="88106" y="2343150"/>
                    </a:lnTo>
                    <a:lnTo>
                      <a:pt x="809624" y="3064668"/>
                    </a:lnTo>
                    <a:lnTo>
                      <a:pt x="2297905" y="1576387"/>
                    </a:lnTo>
                    <a:lnTo>
                      <a:pt x="809624" y="88106"/>
                    </a:lnTo>
                    <a:lnTo>
                      <a:pt x="88105" y="809625"/>
                    </a:lnTo>
                    <a:lnTo>
                      <a:pt x="0" y="809625"/>
                    </a:lnTo>
                    <a:close/>
                  </a:path>
                </a:pathLst>
              </a:custGeom>
              <a:grp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endParaRPr>
              </a:p>
            </p:txBody>
          </p:sp>
          <p:sp>
            <p:nvSpPr>
              <p:cNvPr id="29" name="菱形 28"/>
              <p:cNvSpPr/>
              <p:nvPr>
                <p:custDataLst>
                  <p:tags r:id="rId3"/>
                </p:custDataLst>
              </p:nvPr>
            </p:nvSpPr>
            <p:spPr>
              <a:xfrm flipH="1">
                <a:off x="1821157" y="4729760"/>
                <a:ext cx="538553" cy="549550"/>
              </a:xfrm>
              <a:prstGeom prst="diamond">
                <a:avLst/>
              </a:prstGeom>
              <a:grpFill/>
            </p:spPr>
            <p:txBody>
              <a:bodyPr rot="0" spcFirstLastPara="0" vertOverflow="overflow" horzOverflow="overflow" vert="horz" wrap="square" lIns="0" tIns="0" rIns="0" bIns="0" numCol="1" spcCol="0" rtlCol="0" fromWordArt="0" anchor="ctr" anchorCtr="0" forceAA="0" compatLnSpc="1">
                <a:normAutofit fontScale="90000" lnSpcReduction="20000"/>
              </a:bodyPr>
              <a:lstStyle/>
              <a:p>
                <a:pPr algn="ctr">
                  <a:lnSpc>
                    <a:spcPct val="130000"/>
                  </a:lnSpc>
                </a:pPr>
                <a:endParaRPr lang="zh-CN" altLang="en-US" sz="1500" dirty="0" err="1">
                  <a:solidFill>
                    <a:srgbClr val="FFFFFF"/>
                  </a:solidFill>
                </a:endParaRPr>
              </a:p>
            </p:txBody>
          </p:sp>
        </p:grpSp>
        <p:sp>
          <p:nvSpPr>
            <p:cNvPr id="30" name="菱形 29"/>
            <p:cNvSpPr/>
            <p:nvPr>
              <p:custDataLst>
                <p:tags r:id="rId4"/>
              </p:custDataLst>
            </p:nvPr>
          </p:nvSpPr>
          <p:spPr>
            <a:xfrm flipH="1">
              <a:off x="3459" y="6051"/>
              <a:ext cx="360" cy="312"/>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sp>
          <p:nvSpPr>
            <p:cNvPr id="4" name="菱形 3"/>
            <p:cNvSpPr/>
            <p:nvPr>
              <p:custDataLst>
                <p:tags r:id="rId5"/>
              </p:custDataLst>
            </p:nvPr>
          </p:nvSpPr>
          <p:spPr>
            <a:xfrm flipH="1">
              <a:off x="3461" y="5660"/>
              <a:ext cx="358" cy="351"/>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sp>
          <p:nvSpPr>
            <p:cNvPr id="5" name="菱形 4"/>
            <p:cNvSpPr/>
            <p:nvPr>
              <p:custDataLst>
                <p:tags r:id="rId6"/>
              </p:custDataLst>
            </p:nvPr>
          </p:nvSpPr>
          <p:spPr>
            <a:xfrm flipH="1">
              <a:off x="3281" y="5892"/>
              <a:ext cx="206" cy="206"/>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sp>
          <p:nvSpPr>
            <p:cNvPr id="17" name="菱形 16"/>
            <p:cNvSpPr/>
            <p:nvPr>
              <p:custDataLst>
                <p:tags r:id="rId7"/>
              </p:custDataLst>
            </p:nvPr>
          </p:nvSpPr>
          <p:spPr>
            <a:xfrm flipH="1">
              <a:off x="3186" y="5755"/>
              <a:ext cx="116" cy="116"/>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sp>
          <p:nvSpPr>
            <p:cNvPr id="34" name="菱形 33"/>
            <p:cNvSpPr/>
            <p:nvPr>
              <p:custDataLst>
                <p:tags r:id="rId8"/>
              </p:custDataLst>
            </p:nvPr>
          </p:nvSpPr>
          <p:spPr>
            <a:xfrm flipH="1">
              <a:off x="3060" y="6010"/>
              <a:ext cx="89" cy="89"/>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grpSp>
      <p:sp>
        <p:nvSpPr>
          <p:cNvPr id="20" name="文本框 19"/>
          <p:cNvSpPr txBox="1"/>
          <p:nvPr>
            <p:custDataLst>
              <p:tags r:id="rId9"/>
            </p:custDataLst>
          </p:nvPr>
        </p:nvSpPr>
        <p:spPr>
          <a:xfrm>
            <a:off x="1235869" y="1791495"/>
            <a:ext cx="2500789" cy="312896"/>
          </a:xfrm>
          <a:prstGeom prst="rect">
            <a:avLst/>
          </a:prstGeom>
          <a:noFill/>
        </p:spPr>
        <p:txBody>
          <a:bodyPr wrap="square" lIns="68580" tIns="34290" rIns="68580" bIns="34290" rtlCol="0" anchor="ctr">
            <a:normAutofit fontScale="95000"/>
          </a:bodyPr>
          <a:lstStyle/>
          <a:p>
            <a:pPr>
              <a:lnSpc>
                <a:spcPct val="120000"/>
              </a:lnSpc>
            </a:pPr>
            <a:r>
              <a:rPr lang="zh-CN" altLang="en-US" sz="1400">
                <a:latin typeface="微软雅黑" panose="020B0503020204020204" charset="-122"/>
                <a:ea typeface="微软雅黑" panose="020B0503020204020204" charset="-122"/>
                <a:sym typeface="+mn-ea"/>
              </a:rPr>
              <a:t>校内实训基地</a:t>
            </a:r>
            <a:endParaRPr lang="zh-CN" altLang="en-US" sz="1400">
              <a:latin typeface="微软雅黑" panose="020B0503020204020204" charset="-122"/>
              <a:ea typeface="微软雅黑" panose="020B0503020204020204" charset="-122"/>
              <a:sym typeface="+mn-ea"/>
            </a:endParaRPr>
          </a:p>
        </p:txBody>
      </p:sp>
      <p:sp>
        <p:nvSpPr>
          <p:cNvPr id="100" name="文本框 99"/>
          <p:cNvSpPr txBox="1"/>
          <p:nvPr/>
        </p:nvSpPr>
        <p:spPr>
          <a:xfrm>
            <a:off x="3257551" y="1484630"/>
            <a:ext cx="4742180" cy="380365"/>
          </a:xfrm>
          <a:prstGeom prst="rect">
            <a:avLst/>
          </a:prstGeom>
          <a:noFill/>
          <a:ln w="12700">
            <a:solidFill>
              <a:srgbClr val="0579CC"/>
            </a:solidFill>
          </a:ln>
        </p:spPr>
        <p:txBody>
          <a:bodyPr wrap="square" lIns="68580" tIns="34290" rIns="68580" bIns="34290">
            <a:noAutofit/>
          </a:bodyPr>
          <a:lstStyle/>
          <a:p>
            <a:r>
              <a:rPr lang="zh-CN" altLang="en-US" sz="1400" kern="0" dirty="0">
                <a:solidFill>
                  <a:srgbClr val="FF0000"/>
                </a:solidFill>
                <a:latin typeface="微软雅黑" panose="020B0503020204020204" charset="-122"/>
                <a:ea typeface="微软雅黑" panose="020B0503020204020204" charset="-122"/>
                <a:cs typeface="宋体" panose="02010600030101010101" pitchFamily="2" charset="-122"/>
              </a:rPr>
              <a:t> </a:t>
            </a:r>
            <a:r>
              <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rPr>
              <a:t>大数据、云计算、人工智能等6个校内共享实训基地</a:t>
            </a:r>
            <a:endPar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endParaRPr>
          </a:p>
        </p:txBody>
      </p:sp>
      <p:sp>
        <p:nvSpPr>
          <p:cNvPr id="21" name="文本框 20"/>
          <p:cNvSpPr txBox="1"/>
          <p:nvPr/>
        </p:nvSpPr>
        <p:spPr>
          <a:xfrm>
            <a:off x="3257551" y="1979295"/>
            <a:ext cx="4742180" cy="391954"/>
          </a:xfrm>
          <a:prstGeom prst="rect">
            <a:avLst/>
          </a:prstGeom>
          <a:noFill/>
          <a:ln w="12700">
            <a:solidFill>
              <a:srgbClr val="0579CC"/>
            </a:solidFill>
          </a:ln>
        </p:spPr>
        <p:txBody>
          <a:bodyPr wrap="square" lIns="68580" tIns="34290" rIns="68580" bIns="34290">
            <a:spAutoFit/>
          </a:bodyPr>
          <a:lstStyle/>
          <a:p>
            <a:pPr>
              <a:lnSpc>
                <a:spcPct val="150000"/>
              </a:lnSpc>
            </a:pPr>
            <a:r>
              <a:rPr lang="zh-CN" altLang="en-US" sz="1400" kern="0" dirty="0">
                <a:solidFill>
                  <a:srgbClr val="FF0000"/>
                </a:solidFill>
                <a:latin typeface="微软雅黑" panose="020B0503020204020204" charset="-122"/>
                <a:ea typeface="微软雅黑" panose="020B0503020204020204" charset="-122"/>
                <a:cs typeface="宋体" panose="02010600030101010101" pitchFamily="2" charset="-122"/>
                <a:sym typeface="+mn-ea"/>
              </a:rPr>
              <a:t> </a:t>
            </a:r>
            <a:r>
              <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rPr>
              <a:t>集教学、科研、生产、培训、考证、竞赛等于一体</a:t>
            </a:r>
            <a:endPar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endParaRPr>
          </a:p>
        </p:txBody>
      </p:sp>
      <p:grpSp>
        <p:nvGrpSpPr>
          <p:cNvPr id="24" name="组合 23"/>
          <p:cNvGrpSpPr/>
          <p:nvPr/>
        </p:nvGrpSpPr>
        <p:grpSpPr>
          <a:xfrm>
            <a:off x="449325" y="3321685"/>
            <a:ext cx="1225321" cy="874395"/>
            <a:chOff x="3060" y="5366"/>
            <a:chExt cx="1907" cy="1377"/>
          </a:xfrm>
        </p:grpSpPr>
        <p:grpSp>
          <p:nvGrpSpPr>
            <p:cNvPr id="26" name="组合 25"/>
            <p:cNvGrpSpPr/>
            <p:nvPr>
              <p:custDataLst>
                <p:tags r:id="rId10"/>
              </p:custDataLst>
            </p:nvPr>
          </p:nvGrpSpPr>
          <p:grpSpPr>
            <a:xfrm>
              <a:off x="3681" y="5366"/>
              <a:ext cx="1286" cy="1377"/>
              <a:chOff x="1821157" y="4499934"/>
              <a:chExt cx="1005246" cy="1076430"/>
            </a:xfrm>
            <a:solidFill>
              <a:srgbClr val="0579CC"/>
            </a:solidFill>
          </p:grpSpPr>
          <p:sp>
            <p:nvSpPr>
              <p:cNvPr id="27" name="任意多边形 26"/>
              <p:cNvSpPr/>
              <p:nvPr>
                <p:custDataLst>
                  <p:tags r:id="rId11"/>
                </p:custDataLst>
              </p:nvPr>
            </p:nvSpPr>
            <p:spPr>
              <a:xfrm flipH="1">
                <a:off x="1971055" y="4499934"/>
                <a:ext cx="855348" cy="1076430"/>
              </a:xfrm>
              <a:custGeom>
                <a:avLst/>
                <a:gdLst>
                  <a:gd name="connsiteX0" fmla="*/ 809625 w 2386012"/>
                  <a:gd name="connsiteY0" fmla="*/ 0 h 3152775"/>
                  <a:gd name="connsiteX1" fmla="*/ 2386012 w 2386012"/>
                  <a:gd name="connsiteY1" fmla="*/ 1576388 h 3152775"/>
                  <a:gd name="connsiteX2" fmla="*/ 809625 w 2386012"/>
                  <a:gd name="connsiteY2" fmla="*/ 3152775 h 3152775"/>
                  <a:gd name="connsiteX3" fmla="*/ 0 w 2386012"/>
                  <a:gd name="connsiteY3" fmla="*/ 2343150 h 3152775"/>
                  <a:gd name="connsiteX4" fmla="*/ 88106 w 2386012"/>
                  <a:gd name="connsiteY4" fmla="*/ 2343150 h 3152775"/>
                  <a:gd name="connsiteX5" fmla="*/ 809624 w 2386012"/>
                  <a:gd name="connsiteY5" fmla="*/ 3064668 h 3152775"/>
                  <a:gd name="connsiteX6" fmla="*/ 2297905 w 2386012"/>
                  <a:gd name="connsiteY6" fmla="*/ 1576387 h 3152775"/>
                  <a:gd name="connsiteX7" fmla="*/ 809624 w 2386012"/>
                  <a:gd name="connsiteY7" fmla="*/ 88106 h 3152775"/>
                  <a:gd name="connsiteX8" fmla="*/ 88105 w 2386012"/>
                  <a:gd name="connsiteY8" fmla="*/ 809625 h 3152775"/>
                  <a:gd name="connsiteX9" fmla="*/ 0 w 2386012"/>
                  <a:gd name="connsiteY9" fmla="*/ 809625 h 31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6012" h="3152775">
                    <a:moveTo>
                      <a:pt x="809625" y="0"/>
                    </a:moveTo>
                    <a:lnTo>
                      <a:pt x="2386012" y="1576388"/>
                    </a:lnTo>
                    <a:lnTo>
                      <a:pt x="809625" y="3152775"/>
                    </a:lnTo>
                    <a:lnTo>
                      <a:pt x="0" y="2343150"/>
                    </a:lnTo>
                    <a:lnTo>
                      <a:pt x="88106" y="2343150"/>
                    </a:lnTo>
                    <a:lnTo>
                      <a:pt x="809624" y="3064668"/>
                    </a:lnTo>
                    <a:lnTo>
                      <a:pt x="2297905" y="1576387"/>
                    </a:lnTo>
                    <a:lnTo>
                      <a:pt x="809624" y="88106"/>
                    </a:lnTo>
                    <a:lnTo>
                      <a:pt x="88105" y="809625"/>
                    </a:lnTo>
                    <a:lnTo>
                      <a:pt x="0" y="809625"/>
                    </a:lnTo>
                    <a:close/>
                  </a:path>
                </a:pathLst>
              </a:custGeom>
              <a:grpFill/>
            </p:spPr>
            <p:txBody>
              <a:bodyPr rot="0" spcFirstLastPara="0" vertOverflow="overflow" horzOverflow="overflow" vert="horz" wrap="square" lIns="91440" tIns="45720" rIns="91440" bIns="45720" numCol="1" spcCol="0" rtlCol="0" fromWordArt="0" anchor="ctr" anchorCtr="0" forceAA="0" compatLnSpc="1">
                <a:normAutofit/>
              </a:bodyPr>
              <a:lstStyle/>
              <a:p>
                <a:pPr algn="just">
                  <a:lnSpc>
                    <a:spcPct val="130000"/>
                  </a:lnSpc>
                </a:pPr>
                <a:endParaRPr lang="zh-CN" altLang="en-US" dirty="0" err="1">
                  <a:solidFill>
                    <a:srgbClr val="FFFFFF"/>
                  </a:solidFill>
                </a:endParaRPr>
              </a:p>
            </p:txBody>
          </p:sp>
          <p:sp>
            <p:nvSpPr>
              <p:cNvPr id="37" name="菱形 36"/>
              <p:cNvSpPr/>
              <p:nvPr>
                <p:custDataLst>
                  <p:tags r:id="rId12"/>
                </p:custDataLst>
              </p:nvPr>
            </p:nvSpPr>
            <p:spPr>
              <a:xfrm flipH="1">
                <a:off x="1821157" y="4729760"/>
                <a:ext cx="538553" cy="549550"/>
              </a:xfrm>
              <a:prstGeom prst="diamond">
                <a:avLst/>
              </a:prstGeom>
              <a:grpFill/>
            </p:spPr>
            <p:txBody>
              <a:bodyPr rot="0" spcFirstLastPara="0" vertOverflow="overflow" horzOverflow="overflow" vert="horz" wrap="square" lIns="0" tIns="0" rIns="0" bIns="0" numCol="1" spcCol="0" rtlCol="0" fromWordArt="0" anchor="ctr" anchorCtr="0" forceAA="0" compatLnSpc="1">
                <a:normAutofit fontScale="90000" lnSpcReduction="20000"/>
              </a:bodyPr>
              <a:lstStyle/>
              <a:p>
                <a:pPr algn="ctr">
                  <a:lnSpc>
                    <a:spcPct val="130000"/>
                  </a:lnSpc>
                </a:pPr>
                <a:endParaRPr lang="zh-CN" altLang="en-US" sz="1500" dirty="0" err="1">
                  <a:solidFill>
                    <a:srgbClr val="FFFFFF"/>
                  </a:solidFill>
                </a:endParaRPr>
              </a:p>
            </p:txBody>
          </p:sp>
        </p:grpSp>
        <p:sp>
          <p:nvSpPr>
            <p:cNvPr id="38" name="菱形 37"/>
            <p:cNvSpPr/>
            <p:nvPr>
              <p:custDataLst>
                <p:tags r:id="rId13"/>
              </p:custDataLst>
            </p:nvPr>
          </p:nvSpPr>
          <p:spPr>
            <a:xfrm flipH="1">
              <a:off x="3459" y="6051"/>
              <a:ext cx="360" cy="312"/>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sp>
          <p:nvSpPr>
            <p:cNvPr id="43" name="菱形 42"/>
            <p:cNvSpPr/>
            <p:nvPr>
              <p:custDataLst>
                <p:tags r:id="rId14"/>
              </p:custDataLst>
            </p:nvPr>
          </p:nvSpPr>
          <p:spPr>
            <a:xfrm flipH="1">
              <a:off x="3461" y="5660"/>
              <a:ext cx="358" cy="351"/>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sp>
          <p:nvSpPr>
            <p:cNvPr id="45" name="菱形 44"/>
            <p:cNvSpPr/>
            <p:nvPr>
              <p:custDataLst>
                <p:tags r:id="rId15"/>
              </p:custDataLst>
            </p:nvPr>
          </p:nvSpPr>
          <p:spPr>
            <a:xfrm flipH="1">
              <a:off x="3281" y="5892"/>
              <a:ext cx="206" cy="206"/>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sp>
          <p:nvSpPr>
            <p:cNvPr id="55" name="菱形 54"/>
            <p:cNvSpPr/>
            <p:nvPr>
              <p:custDataLst>
                <p:tags r:id="rId16"/>
              </p:custDataLst>
            </p:nvPr>
          </p:nvSpPr>
          <p:spPr>
            <a:xfrm flipH="1">
              <a:off x="3186" y="5755"/>
              <a:ext cx="116" cy="116"/>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sp>
          <p:nvSpPr>
            <p:cNvPr id="56" name="菱形 55"/>
            <p:cNvSpPr/>
            <p:nvPr>
              <p:custDataLst>
                <p:tags r:id="rId17"/>
              </p:custDataLst>
            </p:nvPr>
          </p:nvSpPr>
          <p:spPr>
            <a:xfrm flipH="1">
              <a:off x="3060" y="6010"/>
              <a:ext cx="89" cy="89"/>
            </a:xfrm>
            <a:prstGeom prst="diamond">
              <a:avLst/>
            </a:prstGeom>
            <a:solidFill>
              <a:srgbClr val="0579CC"/>
            </a:solidFill>
          </p:spPr>
          <p:txBody>
            <a:bodyPr rot="0" spcFirstLastPara="0" vertOverflow="overflow" horzOverflow="overflow" vert="horz" wrap="square" lIns="91440" tIns="45720" rIns="91440" bIns="45720" numCol="1" spcCol="0" rtlCol="0" fromWordArt="0" anchor="ctr" anchorCtr="0" forceAA="0" compatLnSpc="1">
              <a:normAutofit fontScale="25000" lnSpcReduction="20000"/>
            </a:bodyPr>
            <a:lstStyle/>
            <a:p>
              <a:pPr algn="just">
                <a:lnSpc>
                  <a:spcPct val="130000"/>
                </a:lnSpc>
              </a:pPr>
              <a:endParaRPr lang="zh-CN" altLang="en-US" dirty="0" err="1">
                <a:solidFill>
                  <a:srgbClr val="FFFFFF"/>
                </a:solidFill>
              </a:endParaRPr>
            </a:p>
          </p:txBody>
        </p:sp>
      </p:grpSp>
      <p:sp>
        <p:nvSpPr>
          <p:cNvPr id="68" name="文本框 67"/>
          <p:cNvSpPr txBox="1"/>
          <p:nvPr>
            <p:custDataLst>
              <p:tags r:id="rId18"/>
            </p:custDataLst>
          </p:nvPr>
        </p:nvSpPr>
        <p:spPr>
          <a:xfrm>
            <a:off x="1291114" y="3602515"/>
            <a:ext cx="2500789" cy="312896"/>
          </a:xfrm>
          <a:prstGeom prst="rect">
            <a:avLst/>
          </a:prstGeom>
          <a:noFill/>
        </p:spPr>
        <p:txBody>
          <a:bodyPr wrap="square" lIns="68580" tIns="34290" rIns="68580" bIns="34290" rtlCol="0" anchor="ctr">
            <a:normAutofit fontScale="95000"/>
          </a:bodyPr>
          <a:lstStyle/>
          <a:p>
            <a:pPr>
              <a:lnSpc>
                <a:spcPct val="120000"/>
              </a:lnSpc>
            </a:pPr>
            <a:r>
              <a:rPr lang="zh-CN" altLang="en-US" sz="1400">
                <a:latin typeface="微软雅黑" panose="020B0503020204020204" charset="-122"/>
                <a:ea typeface="微软雅黑" panose="020B0503020204020204" charset="-122"/>
                <a:sym typeface="+mn-ea"/>
              </a:rPr>
              <a:t>校外实训基地</a:t>
            </a:r>
            <a:endParaRPr lang="zh-CN" altLang="en-US" sz="1400">
              <a:latin typeface="微软雅黑" panose="020B0503020204020204" charset="-122"/>
              <a:ea typeface="微软雅黑" panose="020B0503020204020204" charset="-122"/>
              <a:sym typeface="+mn-ea"/>
            </a:endParaRPr>
          </a:p>
        </p:txBody>
      </p:sp>
      <p:sp>
        <p:nvSpPr>
          <p:cNvPr id="69" name="文本框 68"/>
          <p:cNvSpPr txBox="1"/>
          <p:nvPr/>
        </p:nvSpPr>
        <p:spPr>
          <a:xfrm>
            <a:off x="3257551" y="2941320"/>
            <a:ext cx="4742180" cy="351790"/>
          </a:xfrm>
          <a:prstGeom prst="rect">
            <a:avLst/>
          </a:prstGeom>
          <a:noFill/>
          <a:ln w="12700">
            <a:solidFill>
              <a:schemeClr val="accent2"/>
            </a:solidFill>
          </a:ln>
        </p:spPr>
        <p:txBody>
          <a:bodyPr wrap="square" lIns="107950" tIns="34290" rIns="68580" bIns="34290">
            <a:noAutofit/>
          </a:bodyPr>
          <a:lstStyle/>
          <a:p>
            <a:r>
              <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rPr>
              <a:t>社会力量、校企合作</a:t>
            </a:r>
            <a:endPar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endParaRPr>
          </a:p>
        </p:txBody>
      </p:sp>
      <p:sp>
        <p:nvSpPr>
          <p:cNvPr id="70" name="文本框 69"/>
          <p:cNvSpPr txBox="1"/>
          <p:nvPr/>
        </p:nvSpPr>
        <p:spPr>
          <a:xfrm>
            <a:off x="3257551" y="3440431"/>
            <a:ext cx="4742180" cy="400685"/>
          </a:xfrm>
          <a:prstGeom prst="rect">
            <a:avLst/>
          </a:prstGeom>
          <a:noFill/>
          <a:ln w="12700">
            <a:solidFill>
              <a:schemeClr val="accent2"/>
            </a:solidFill>
          </a:ln>
        </p:spPr>
        <p:txBody>
          <a:bodyPr wrap="square" lIns="68580" tIns="34290" rIns="68580" bIns="34290">
            <a:noAutofit/>
          </a:bodyPr>
          <a:lstStyle/>
          <a:p>
            <a:pPr>
              <a:lnSpc>
                <a:spcPct val="150000"/>
              </a:lnSpc>
            </a:pPr>
            <a:r>
              <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rPr>
              <a:t>社会服务能力</a:t>
            </a:r>
            <a:endPar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endParaRPr>
          </a:p>
        </p:txBody>
      </p:sp>
      <p:sp>
        <p:nvSpPr>
          <p:cNvPr id="71" name="文本框 70"/>
          <p:cNvSpPr txBox="1"/>
          <p:nvPr/>
        </p:nvSpPr>
        <p:spPr>
          <a:xfrm>
            <a:off x="3257551" y="3933190"/>
            <a:ext cx="4742180" cy="714375"/>
          </a:xfrm>
          <a:prstGeom prst="rect">
            <a:avLst/>
          </a:prstGeom>
          <a:noFill/>
          <a:ln w="12700">
            <a:solidFill>
              <a:schemeClr val="accent2"/>
            </a:solidFill>
          </a:ln>
        </p:spPr>
        <p:txBody>
          <a:bodyPr wrap="square" lIns="68580" tIns="34290" rIns="68580" bIns="34290">
            <a:spAutoFit/>
          </a:bodyPr>
          <a:lstStyle/>
          <a:p>
            <a:pPr>
              <a:lnSpc>
                <a:spcPct val="150000"/>
              </a:lnSpc>
            </a:pPr>
            <a:r>
              <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rPr>
              <a:t>专业群各专业的不同类型的实践基地</a:t>
            </a:r>
            <a:r>
              <a:rPr lang="en-US" altLang="zh-CN" sz="1400" b="0" kern="0" dirty="0">
                <a:solidFill>
                  <a:schemeClr val="dk1"/>
                </a:solidFill>
                <a:latin typeface="微软雅黑" panose="020B0503020204020204" charset="-122"/>
                <a:ea typeface="微软雅黑" panose="020B0503020204020204" charset="-122"/>
                <a:cs typeface="宋体" panose="02010600030101010101" pitchFamily="2" charset="-122"/>
              </a:rPr>
              <a:t>1</a:t>
            </a:r>
            <a:r>
              <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rPr>
              <a:t>0个</a:t>
            </a:r>
            <a:endPar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endParaRPr>
          </a:p>
          <a:p>
            <a:pPr>
              <a:lnSpc>
                <a:spcPct val="150000"/>
              </a:lnSpc>
            </a:pPr>
            <a:r>
              <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rPr>
              <a:t>示范性实践基地4个以上</a:t>
            </a:r>
            <a:endParaRPr lang="zh-CN" altLang="en-US" sz="1400" b="0" kern="0" dirty="0">
              <a:solidFill>
                <a:schemeClr val="dk1"/>
              </a:solidFill>
              <a:latin typeface="微软雅黑" panose="020B0503020204020204" charset="-122"/>
              <a:ea typeface="微软雅黑" panose="020B0503020204020204" charset="-122"/>
              <a:cs typeface="宋体" panose="02010600030101010101" pitchFamily="2" charset="-122"/>
            </a:endParaRPr>
          </a:p>
        </p:txBody>
      </p:sp>
      <p:sp>
        <p:nvSpPr>
          <p:cNvPr id="86" name="矩形 85"/>
          <p:cNvSpPr/>
          <p:nvPr/>
        </p:nvSpPr>
        <p:spPr>
          <a:xfrm>
            <a:off x="2609215" y="1483995"/>
            <a:ext cx="648335" cy="381635"/>
          </a:xfrm>
          <a:prstGeom prst="rect">
            <a:avLst/>
          </a:prstGeom>
          <a:solidFill>
            <a:schemeClr val="accent5"/>
          </a:solidFill>
          <a:ln w="9525" cap="flat" cmpd="sng" algn="ctr">
            <a:noFill/>
            <a:prstDash val="solid"/>
            <a:round/>
            <a:headEnd type="none" w="med" len="med"/>
            <a:tailEnd type="none" w="med" len="med"/>
          </a:ln>
        </p:spPr>
        <p:txBody>
          <a:bodyPr vert="horz" wrap="square" lIns="91440" tIns="45720" rIns="91440" bIns="45720" numCol="1" anchor="ctr" anchorCtr="0" compatLnSpc="1"/>
          <a:lstStyle/>
          <a:p>
            <a:pPr algn="ctr"/>
            <a:r>
              <a:rPr lang="zh-CN" altLang="en-US" kern="0" dirty="0">
                <a:solidFill>
                  <a:srgbClr val="FF0000"/>
                </a:solidFill>
                <a:latin typeface="微软雅黑" panose="020B0503020204020204" charset="-122"/>
                <a:ea typeface="微软雅黑" panose="020B0503020204020204" charset="-122"/>
                <a:cs typeface="宋体" panose="02010600030101010101" pitchFamily="2" charset="-122"/>
                <a:sym typeface="+mn-ea"/>
              </a:rPr>
              <a:t>扩充</a:t>
            </a:r>
            <a:endParaRPr lang="zh-CN" altLang="en-US"/>
          </a:p>
        </p:txBody>
      </p:sp>
      <p:sp>
        <p:nvSpPr>
          <p:cNvPr id="87" name="矩形 86"/>
          <p:cNvSpPr/>
          <p:nvPr/>
        </p:nvSpPr>
        <p:spPr>
          <a:xfrm>
            <a:off x="2609215" y="1979296"/>
            <a:ext cx="648335" cy="414020"/>
          </a:xfrm>
          <a:prstGeom prst="rect">
            <a:avLst/>
          </a:prstGeom>
          <a:solidFill>
            <a:schemeClr val="accent5"/>
          </a:solidFill>
          <a:ln w="9525" cap="flat" cmpd="sng" algn="ctr">
            <a:noFill/>
            <a:prstDash val="solid"/>
            <a:round/>
            <a:headEnd type="none" w="med" len="med"/>
            <a:tailEnd type="none" w="med" len="med"/>
          </a:ln>
        </p:spPr>
        <p:txBody>
          <a:bodyPr vert="horz" wrap="square" lIns="91440" tIns="45720" rIns="91440" bIns="45720" numCol="1" anchor="ctr" anchorCtr="0" compatLnSpc="1"/>
          <a:lstStyle/>
          <a:p>
            <a:pPr algn="ctr">
              <a:buClrTx/>
              <a:buSzTx/>
              <a:buFontTx/>
            </a:pPr>
            <a:r>
              <a:rPr lang="zh-CN" altLang="en-US" kern="0" dirty="0">
                <a:solidFill>
                  <a:srgbClr val="FF0000"/>
                </a:solidFill>
                <a:latin typeface="微软雅黑" panose="020B0503020204020204" charset="-122"/>
                <a:ea typeface="微软雅黑" panose="020B0503020204020204" charset="-122"/>
                <a:cs typeface="宋体" panose="02010600030101010101" pitchFamily="2" charset="-122"/>
              </a:rPr>
              <a:t>提质</a:t>
            </a:r>
            <a:endParaRPr lang="zh-CN" altLang="en-US" kern="0" dirty="0">
              <a:solidFill>
                <a:srgbClr val="FF0000"/>
              </a:solidFill>
              <a:latin typeface="微软雅黑" panose="020B0503020204020204" charset="-122"/>
              <a:ea typeface="微软雅黑" panose="020B0503020204020204" charset="-122"/>
              <a:cs typeface="宋体" panose="02010600030101010101" pitchFamily="2" charset="-122"/>
            </a:endParaRPr>
          </a:p>
        </p:txBody>
      </p:sp>
      <p:sp>
        <p:nvSpPr>
          <p:cNvPr id="88" name="矩形 87"/>
          <p:cNvSpPr/>
          <p:nvPr/>
        </p:nvSpPr>
        <p:spPr>
          <a:xfrm>
            <a:off x="2609215" y="2940685"/>
            <a:ext cx="648335" cy="351790"/>
          </a:xfrm>
          <a:prstGeom prst="rect">
            <a:avLst/>
          </a:prstGeom>
          <a:solidFill>
            <a:schemeClr val="accent5"/>
          </a:solidFill>
          <a:ln w="9525" cap="flat" cmpd="sng" algn="ctr">
            <a:noFill/>
            <a:prstDash val="solid"/>
            <a:round/>
            <a:headEnd type="none" w="med" len="med"/>
            <a:tailEnd type="none" w="med" len="med"/>
          </a:ln>
        </p:spPr>
        <p:txBody>
          <a:bodyPr vert="horz" wrap="square" lIns="91440" tIns="45720" rIns="91440" bIns="45720" numCol="1" anchor="ctr" anchorCtr="0" compatLnSpc="1"/>
          <a:lstStyle/>
          <a:p>
            <a:pPr algn="ctr">
              <a:buClrTx/>
              <a:buSzTx/>
              <a:buFontTx/>
            </a:pPr>
            <a:r>
              <a:rPr lang="zh-CN" altLang="zh-CN" kern="0" dirty="0">
                <a:solidFill>
                  <a:srgbClr val="FF0000"/>
                </a:solidFill>
                <a:latin typeface="微软雅黑" panose="020B0503020204020204" charset="-122"/>
                <a:ea typeface="微软雅黑" panose="020B0503020204020204" charset="-122"/>
                <a:cs typeface="宋体" panose="02010600030101010101" pitchFamily="2" charset="-122"/>
              </a:rPr>
              <a:t>引进</a:t>
            </a:r>
            <a:endParaRPr lang="zh-CN" altLang="zh-CN" kern="0" dirty="0">
              <a:solidFill>
                <a:srgbClr val="FF0000"/>
              </a:solidFill>
              <a:latin typeface="微软雅黑" panose="020B0503020204020204" charset="-122"/>
              <a:ea typeface="微软雅黑" panose="020B0503020204020204" charset="-122"/>
              <a:cs typeface="宋体" panose="02010600030101010101" pitchFamily="2" charset="-122"/>
            </a:endParaRPr>
          </a:p>
        </p:txBody>
      </p:sp>
      <p:sp>
        <p:nvSpPr>
          <p:cNvPr id="89" name="矩形 88"/>
          <p:cNvSpPr/>
          <p:nvPr/>
        </p:nvSpPr>
        <p:spPr>
          <a:xfrm>
            <a:off x="2609215" y="3440431"/>
            <a:ext cx="648335" cy="400685"/>
          </a:xfrm>
          <a:prstGeom prst="rect">
            <a:avLst/>
          </a:prstGeom>
          <a:solidFill>
            <a:schemeClr val="accent5"/>
          </a:solidFill>
          <a:ln w="9525" cap="flat" cmpd="sng" algn="ctr">
            <a:noFill/>
            <a:prstDash val="solid"/>
            <a:round/>
            <a:headEnd type="none" w="med" len="med"/>
            <a:tailEnd type="none" w="med" len="med"/>
          </a:ln>
        </p:spPr>
        <p:txBody>
          <a:bodyPr vert="horz" wrap="square" lIns="91440" tIns="45720" rIns="91440" bIns="45720" numCol="1" anchor="ctr" anchorCtr="0" compatLnSpc="1"/>
          <a:lstStyle/>
          <a:p>
            <a:pPr algn="ctr">
              <a:buClrTx/>
              <a:buSzTx/>
              <a:buFontTx/>
            </a:pPr>
            <a:r>
              <a:rPr lang="zh-CN" altLang="zh-CN" kern="0" dirty="0">
                <a:solidFill>
                  <a:srgbClr val="FF0000"/>
                </a:solidFill>
                <a:latin typeface="微软雅黑" panose="020B0503020204020204" charset="-122"/>
                <a:ea typeface="微软雅黑" panose="020B0503020204020204" charset="-122"/>
                <a:cs typeface="宋体" panose="02010600030101010101" pitchFamily="2" charset="-122"/>
              </a:rPr>
              <a:t>提高</a:t>
            </a:r>
            <a:endParaRPr lang="zh-CN" altLang="zh-CN" kern="0" dirty="0">
              <a:solidFill>
                <a:srgbClr val="FF0000"/>
              </a:solidFill>
              <a:latin typeface="微软雅黑" panose="020B0503020204020204" charset="-122"/>
              <a:ea typeface="微软雅黑" panose="020B0503020204020204" charset="-122"/>
              <a:cs typeface="宋体" panose="02010600030101010101" pitchFamily="2" charset="-122"/>
            </a:endParaRPr>
          </a:p>
        </p:txBody>
      </p:sp>
      <p:sp>
        <p:nvSpPr>
          <p:cNvPr id="90" name="矩形 89"/>
          <p:cNvSpPr/>
          <p:nvPr/>
        </p:nvSpPr>
        <p:spPr>
          <a:xfrm>
            <a:off x="2609215" y="3933190"/>
            <a:ext cx="648335" cy="737235"/>
          </a:xfrm>
          <a:prstGeom prst="rect">
            <a:avLst/>
          </a:prstGeom>
          <a:solidFill>
            <a:schemeClr val="accent5"/>
          </a:solidFill>
          <a:ln w="9525" cap="flat" cmpd="sng" algn="ctr">
            <a:noFill/>
            <a:prstDash val="solid"/>
            <a:round/>
            <a:headEnd type="none" w="med" len="med"/>
            <a:tailEnd type="none" w="med" len="med"/>
          </a:ln>
        </p:spPr>
        <p:txBody>
          <a:bodyPr vert="horz" wrap="square" lIns="91440" tIns="45720" rIns="91440" bIns="45720" numCol="1" anchor="ctr" anchorCtr="0" compatLnSpc="1"/>
          <a:lstStyle/>
          <a:p>
            <a:pPr algn="ctr">
              <a:buClrTx/>
              <a:buSzTx/>
              <a:buFontTx/>
            </a:pPr>
            <a:r>
              <a:rPr lang="zh-CN" altLang="zh-CN" kern="0" dirty="0">
                <a:solidFill>
                  <a:srgbClr val="FF0000"/>
                </a:solidFill>
                <a:latin typeface="微软雅黑" panose="020B0503020204020204" charset="-122"/>
                <a:ea typeface="微软雅黑" panose="020B0503020204020204" charset="-122"/>
                <a:cs typeface="宋体" panose="02010600030101010101" pitchFamily="2" charset="-122"/>
              </a:rPr>
              <a:t>建成</a:t>
            </a:r>
            <a:endParaRPr lang="zh-CN" altLang="zh-CN" kern="0" dirty="0">
              <a:solidFill>
                <a:srgbClr val="FF0000"/>
              </a:solidFill>
              <a:latin typeface="微软雅黑" panose="020B0503020204020204" charset="-122"/>
              <a:ea typeface="微软雅黑" panose="020B0503020204020204" charset="-122"/>
              <a:cs typeface="宋体" panose="02010600030101010101" pitchFamily="2" charset="-122"/>
            </a:endParaRPr>
          </a:p>
        </p:txBody>
      </p:sp>
      <p:sp>
        <p:nvSpPr>
          <p:cNvPr id="6" name="TextBox 2"/>
          <p:cNvSpPr txBox="1"/>
          <p:nvPr/>
        </p:nvSpPr>
        <p:spPr>
          <a:xfrm>
            <a:off x="1763688" y="762259"/>
            <a:ext cx="5976664" cy="345281"/>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p>
            <a:pPr marL="0" lvl="2" indent="0" algn="ctr"/>
            <a:r>
              <a:rPr lang="zh-CN" altLang="en-US" dirty="0">
                <a:solidFill>
                  <a:srgbClr val="FFC000"/>
                </a:solidFill>
                <a:latin typeface="黑体" panose="02010609060101010101" pitchFamily="49" charset="-122"/>
                <a:ea typeface="黑体" panose="02010609060101010101" pitchFamily="49" charset="-122"/>
              </a:rPr>
              <a:t>１．</a:t>
            </a:r>
            <a:r>
              <a:rPr lang="zh-CN" altLang="en-US" dirty="0">
                <a:solidFill>
                  <a:srgbClr val="FFC000"/>
                </a:solidFill>
                <a:latin typeface="黑体" panose="02010609060101010101" pitchFamily="49" charset="-122"/>
                <a:ea typeface="黑体" panose="02010609060101010101" pitchFamily="49" charset="-122"/>
                <a:sym typeface="+mn-ea"/>
              </a:rPr>
              <a:t>完善实践教学基地</a:t>
            </a:r>
            <a:endParaRPr lang="zh-CN" altLang="zh-CN" dirty="0">
              <a:solidFill>
                <a:srgbClr val="FFC000"/>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55"/>
          <p:cNvSpPr txBox="1">
            <a:spLocks noChangeArrowheads="1"/>
          </p:cNvSpPr>
          <p:nvPr/>
        </p:nvSpPr>
        <p:spPr bwMode="auto">
          <a:xfrm>
            <a:off x="665128" y="195486"/>
            <a:ext cx="4889500"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zh-CN" altLang="zh-CN" sz="2000" i="0" dirty="0">
                <a:latin typeface="黑体" panose="02010609060101010101" pitchFamily="49" charset="-122"/>
                <a:ea typeface="黑体" panose="02010609060101010101" pitchFamily="49" charset="-122"/>
              </a:rPr>
              <a:t>人工智能产业发展与需求</a:t>
            </a:r>
            <a:endParaRPr lang="zh-CN" altLang="zh-CN" sz="2000" i="0" dirty="0">
              <a:latin typeface="黑体" panose="02010609060101010101" pitchFamily="49" charset="-122"/>
              <a:ea typeface="黑体" panose="02010609060101010101" pitchFamily="49" charset="-122"/>
            </a:endParaRPr>
          </a:p>
        </p:txBody>
      </p:sp>
      <p:sp>
        <p:nvSpPr>
          <p:cNvPr id="20" name="Freeform 5"/>
          <p:cNvSpPr/>
          <p:nvPr/>
        </p:nvSpPr>
        <p:spPr bwMode="auto">
          <a:xfrm rot="5400000">
            <a:off x="415925" y="1339850"/>
            <a:ext cx="2878138" cy="2338388"/>
          </a:xfrm>
          <a:custGeom>
            <a:avLst/>
            <a:gdLst>
              <a:gd name="T0" fmla="*/ 3697717 w 2676"/>
              <a:gd name="T1" fmla="*/ 0 h 920"/>
              <a:gd name="T2" fmla="*/ 63269 w 2676"/>
              <a:gd name="T3" fmla="*/ 0 h 920"/>
              <a:gd name="T4" fmla="*/ 0 w 2676"/>
              <a:gd name="T5" fmla="*/ 124541 h 920"/>
              <a:gd name="T6" fmla="*/ 0 w 2676"/>
              <a:gd name="T7" fmla="*/ 852411 h 920"/>
              <a:gd name="T8" fmla="*/ 220738 w 2676"/>
              <a:gd name="T9" fmla="*/ 852411 h 920"/>
              <a:gd name="T10" fmla="*/ 220738 w 2676"/>
              <a:gd name="T11" fmla="*/ 359784 h 920"/>
              <a:gd name="T12" fmla="*/ 684710 w 2676"/>
              <a:gd name="T13" fmla="*/ 1273082 h 920"/>
              <a:gd name="T14" fmla="*/ 222144 w 2676"/>
              <a:gd name="T15" fmla="*/ 2183612 h 920"/>
              <a:gd name="T16" fmla="*/ 222144 w 2676"/>
              <a:gd name="T17" fmla="*/ 1690984 h 920"/>
              <a:gd name="T18" fmla="*/ 0 w 2676"/>
              <a:gd name="T19" fmla="*/ 1690984 h 920"/>
              <a:gd name="T20" fmla="*/ 0 w 2676"/>
              <a:gd name="T21" fmla="*/ 2418855 h 920"/>
              <a:gd name="T22" fmla="*/ 63269 w 2676"/>
              <a:gd name="T23" fmla="*/ 2546163 h 920"/>
              <a:gd name="T24" fmla="*/ 3697717 w 2676"/>
              <a:gd name="T25" fmla="*/ 2546163 h 920"/>
              <a:gd name="T26" fmla="*/ 3762392 w 2676"/>
              <a:gd name="T27" fmla="*/ 2418855 h 920"/>
              <a:gd name="T28" fmla="*/ 3762392 w 2676"/>
              <a:gd name="T29" fmla="*/ 124541 h 920"/>
              <a:gd name="T30" fmla="*/ 3697717 w 2676"/>
              <a:gd name="T31" fmla="*/ 0 h 9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76" h="920">
                <a:moveTo>
                  <a:pt x="2630" y="0"/>
                </a:moveTo>
                <a:cubicBezTo>
                  <a:pt x="45" y="0"/>
                  <a:pt x="45" y="0"/>
                  <a:pt x="45" y="0"/>
                </a:cubicBezTo>
                <a:cubicBezTo>
                  <a:pt x="20" y="0"/>
                  <a:pt x="0" y="20"/>
                  <a:pt x="0" y="45"/>
                </a:cubicBezTo>
                <a:cubicBezTo>
                  <a:pt x="0" y="308"/>
                  <a:pt x="0" y="308"/>
                  <a:pt x="0" y="308"/>
                </a:cubicBezTo>
                <a:cubicBezTo>
                  <a:pt x="157" y="308"/>
                  <a:pt x="157" y="308"/>
                  <a:pt x="157" y="308"/>
                </a:cubicBezTo>
                <a:cubicBezTo>
                  <a:pt x="157" y="130"/>
                  <a:pt x="157" y="130"/>
                  <a:pt x="157" y="130"/>
                </a:cubicBezTo>
                <a:cubicBezTo>
                  <a:pt x="487" y="460"/>
                  <a:pt x="487" y="460"/>
                  <a:pt x="487" y="460"/>
                </a:cubicBezTo>
                <a:cubicBezTo>
                  <a:pt x="158" y="789"/>
                  <a:pt x="158" y="789"/>
                  <a:pt x="158" y="789"/>
                </a:cubicBezTo>
                <a:cubicBezTo>
                  <a:pt x="158" y="611"/>
                  <a:pt x="158" y="611"/>
                  <a:pt x="158" y="611"/>
                </a:cubicBezTo>
                <a:cubicBezTo>
                  <a:pt x="0" y="611"/>
                  <a:pt x="0" y="611"/>
                  <a:pt x="0" y="611"/>
                </a:cubicBezTo>
                <a:cubicBezTo>
                  <a:pt x="0" y="874"/>
                  <a:pt x="0" y="874"/>
                  <a:pt x="0" y="874"/>
                </a:cubicBezTo>
                <a:cubicBezTo>
                  <a:pt x="0" y="899"/>
                  <a:pt x="20" y="920"/>
                  <a:pt x="45" y="920"/>
                </a:cubicBezTo>
                <a:cubicBezTo>
                  <a:pt x="2630" y="920"/>
                  <a:pt x="2630" y="920"/>
                  <a:pt x="2630" y="920"/>
                </a:cubicBezTo>
                <a:cubicBezTo>
                  <a:pt x="2656" y="920"/>
                  <a:pt x="2676" y="899"/>
                  <a:pt x="2676" y="874"/>
                </a:cubicBezTo>
                <a:cubicBezTo>
                  <a:pt x="2676" y="45"/>
                  <a:pt x="2676" y="45"/>
                  <a:pt x="2676" y="45"/>
                </a:cubicBezTo>
                <a:cubicBezTo>
                  <a:pt x="2676" y="20"/>
                  <a:pt x="2656" y="0"/>
                  <a:pt x="2630" y="0"/>
                </a:cubicBezTo>
                <a:close/>
              </a:path>
            </a:pathLst>
          </a:cu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2700000" scaled="1"/>
            <a:tileRect/>
          </a:gradFill>
          <a:ln>
            <a:noFill/>
          </a:ln>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2" name="Freeform 6"/>
          <p:cNvSpPr/>
          <p:nvPr/>
        </p:nvSpPr>
        <p:spPr bwMode="auto">
          <a:xfrm rot="5400000">
            <a:off x="3171825" y="1339850"/>
            <a:ext cx="2878138" cy="2338388"/>
          </a:xfrm>
          <a:custGeom>
            <a:avLst/>
            <a:gdLst>
              <a:gd name="T0" fmla="*/ 3697717 w 2676"/>
              <a:gd name="T1" fmla="*/ 0 h 920"/>
              <a:gd name="T2" fmla="*/ 63269 w 2676"/>
              <a:gd name="T3" fmla="*/ 0 h 920"/>
              <a:gd name="T4" fmla="*/ 0 w 2676"/>
              <a:gd name="T5" fmla="*/ 124541 h 920"/>
              <a:gd name="T6" fmla="*/ 0 w 2676"/>
              <a:gd name="T7" fmla="*/ 852411 h 920"/>
              <a:gd name="T8" fmla="*/ 220738 w 2676"/>
              <a:gd name="T9" fmla="*/ 852411 h 920"/>
              <a:gd name="T10" fmla="*/ 220738 w 2676"/>
              <a:gd name="T11" fmla="*/ 359784 h 920"/>
              <a:gd name="T12" fmla="*/ 684710 w 2676"/>
              <a:gd name="T13" fmla="*/ 1273082 h 920"/>
              <a:gd name="T14" fmla="*/ 222144 w 2676"/>
              <a:gd name="T15" fmla="*/ 2183612 h 920"/>
              <a:gd name="T16" fmla="*/ 222144 w 2676"/>
              <a:gd name="T17" fmla="*/ 1690984 h 920"/>
              <a:gd name="T18" fmla="*/ 0 w 2676"/>
              <a:gd name="T19" fmla="*/ 1690984 h 920"/>
              <a:gd name="T20" fmla="*/ 0 w 2676"/>
              <a:gd name="T21" fmla="*/ 2418855 h 920"/>
              <a:gd name="T22" fmla="*/ 63269 w 2676"/>
              <a:gd name="T23" fmla="*/ 2546163 h 920"/>
              <a:gd name="T24" fmla="*/ 3697717 w 2676"/>
              <a:gd name="T25" fmla="*/ 2546163 h 920"/>
              <a:gd name="T26" fmla="*/ 3762392 w 2676"/>
              <a:gd name="T27" fmla="*/ 2418855 h 920"/>
              <a:gd name="T28" fmla="*/ 3762392 w 2676"/>
              <a:gd name="T29" fmla="*/ 124541 h 920"/>
              <a:gd name="T30" fmla="*/ 3697717 w 2676"/>
              <a:gd name="T31" fmla="*/ 0 h 9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76" h="920">
                <a:moveTo>
                  <a:pt x="2630" y="0"/>
                </a:moveTo>
                <a:cubicBezTo>
                  <a:pt x="45" y="0"/>
                  <a:pt x="45" y="0"/>
                  <a:pt x="45" y="0"/>
                </a:cubicBezTo>
                <a:cubicBezTo>
                  <a:pt x="20" y="0"/>
                  <a:pt x="0" y="20"/>
                  <a:pt x="0" y="45"/>
                </a:cubicBezTo>
                <a:cubicBezTo>
                  <a:pt x="0" y="308"/>
                  <a:pt x="0" y="308"/>
                  <a:pt x="0" y="308"/>
                </a:cubicBezTo>
                <a:cubicBezTo>
                  <a:pt x="157" y="308"/>
                  <a:pt x="157" y="308"/>
                  <a:pt x="157" y="308"/>
                </a:cubicBezTo>
                <a:cubicBezTo>
                  <a:pt x="157" y="130"/>
                  <a:pt x="157" y="130"/>
                  <a:pt x="157" y="130"/>
                </a:cubicBezTo>
                <a:cubicBezTo>
                  <a:pt x="487" y="460"/>
                  <a:pt x="487" y="460"/>
                  <a:pt x="487" y="460"/>
                </a:cubicBezTo>
                <a:cubicBezTo>
                  <a:pt x="158" y="789"/>
                  <a:pt x="158" y="789"/>
                  <a:pt x="158" y="789"/>
                </a:cubicBezTo>
                <a:cubicBezTo>
                  <a:pt x="158" y="611"/>
                  <a:pt x="158" y="611"/>
                  <a:pt x="158" y="611"/>
                </a:cubicBezTo>
                <a:cubicBezTo>
                  <a:pt x="0" y="611"/>
                  <a:pt x="0" y="611"/>
                  <a:pt x="0" y="611"/>
                </a:cubicBezTo>
                <a:cubicBezTo>
                  <a:pt x="0" y="874"/>
                  <a:pt x="0" y="874"/>
                  <a:pt x="0" y="874"/>
                </a:cubicBezTo>
                <a:cubicBezTo>
                  <a:pt x="0" y="899"/>
                  <a:pt x="20" y="920"/>
                  <a:pt x="45" y="920"/>
                </a:cubicBezTo>
                <a:cubicBezTo>
                  <a:pt x="2630" y="920"/>
                  <a:pt x="2630" y="920"/>
                  <a:pt x="2630" y="920"/>
                </a:cubicBezTo>
                <a:cubicBezTo>
                  <a:pt x="2656" y="920"/>
                  <a:pt x="2676" y="899"/>
                  <a:pt x="2676" y="874"/>
                </a:cubicBezTo>
                <a:cubicBezTo>
                  <a:pt x="2676" y="45"/>
                  <a:pt x="2676" y="45"/>
                  <a:pt x="2676" y="45"/>
                </a:cubicBezTo>
                <a:cubicBezTo>
                  <a:pt x="2676" y="20"/>
                  <a:pt x="2656" y="0"/>
                  <a:pt x="2630" y="0"/>
                </a:cubicBezTo>
                <a:close/>
              </a:path>
            </a:pathLst>
          </a:custGeom>
        </p:spPr>
        <p:style>
          <a:lnRef idx="3">
            <a:schemeClr val="lt1"/>
          </a:lnRef>
          <a:fillRef idx="1">
            <a:schemeClr val="accent2"/>
          </a:fillRef>
          <a:effectRef idx="1">
            <a:schemeClr val="accent2"/>
          </a:effectRef>
          <a:fontRef idx="minor">
            <a:schemeClr val="lt1"/>
          </a:fontRef>
        </p:style>
        <p:txBody>
          <a:bodyPr wrap="none" anchor="ctr"/>
          <a:lstStyle/>
          <a:p>
            <a:endParaRPr lang="zh-CN" altLang="en-US">
              <a:solidFill>
                <a:schemeClr val="bg1"/>
              </a:solidFill>
              <a:latin typeface="黑体" panose="02010609060101010101" pitchFamily="49" charset="-122"/>
              <a:ea typeface="黑体" panose="02010609060101010101" pitchFamily="49" charset="-122"/>
            </a:endParaRPr>
          </a:p>
        </p:txBody>
      </p:sp>
      <p:sp>
        <p:nvSpPr>
          <p:cNvPr id="23" name="Freeform 7"/>
          <p:cNvSpPr/>
          <p:nvPr/>
        </p:nvSpPr>
        <p:spPr bwMode="auto">
          <a:xfrm rot="5400000">
            <a:off x="5926138" y="1339850"/>
            <a:ext cx="2878138" cy="2338387"/>
          </a:xfrm>
          <a:custGeom>
            <a:avLst/>
            <a:gdLst>
              <a:gd name="T0" fmla="*/ 3697717 w 2676"/>
              <a:gd name="T1" fmla="*/ 0 h 920"/>
              <a:gd name="T2" fmla="*/ 63269 w 2676"/>
              <a:gd name="T3" fmla="*/ 0 h 920"/>
              <a:gd name="T4" fmla="*/ 0 w 2676"/>
              <a:gd name="T5" fmla="*/ 124541 h 920"/>
              <a:gd name="T6" fmla="*/ 0 w 2676"/>
              <a:gd name="T7" fmla="*/ 852411 h 920"/>
              <a:gd name="T8" fmla="*/ 220738 w 2676"/>
              <a:gd name="T9" fmla="*/ 852411 h 920"/>
              <a:gd name="T10" fmla="*/ 220738 w 2676"/>
              <a:gd name="T11" fmla="*/ 359784 h 920"/>
              <a:gd name="T12" fmla="*/ 684710 w 2676"/>
              <a:gd name="T13" fmla="*/ 1273082 h 920"/>
              <a:gd name="T14" fmla="*/ 222144 w 2676"/>
              <a:gd name="T15" fmla="*/ 2183612 h 920"/>
              <a:gd name="T16" fmla="*/ 222144 w 2676"/>
              <a:gd name="T17" fmla="*/ 1690984 h 920"/>
              <a:gd name="T18" fmla="*/ 0 w 2676"/>
              <a:gd name="T19" fmla="*/ 1690984 h 920"/>
              <a:gd name="T20" fmla="*/ 0 w 2676"/>
              <a:gd name="T21" fmla="*/ 2418855 h 920"/>
              <a:gd name="T22" fmla="*/ 63269 w 2676"/>
              <a:gd name="T23" fmla="*/ 2546163 h 920"/>
              <a:gd name="T24" fmla="*/ 3697717 w 2676"/>
              <a:gd name="T25" fmla="*/ 2546163 h 920"/>
              <a:gd name="T26" fmla="*/ 3762392 w 2676"/>
              <a:gd name="T27" fmla="*/ 2418855 h 920"/>
              <a:gd name="T28" fmla="*/ 3762392 w 2676"/>
              <a:gd name="T29" fmla="*/ 124541 h 920"/>
              <a:gd name="T30" fmla="*/ 3697717 w 2676"/>
              <a:gd name="T31" fmla="*/ 0 h 9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76" h="920">
                <a:moveTo>
                  <a:pt x="2630" y="0"/>
                </a:moveTo>
                <a:cubicBezTo>
                  <a:pt x="45" y="0"/>
                  <a:pt x="45" y="0"/>
                  <a:pt x="45" y="0"/>
                </a:cubicBezTo>
                <a:cubicBezTo>
                  <a:pt x="20" y="0"/>
                  <a:pt x="0" y="20"/>
                  <a:pt x="0" y="45"/>
                </a:cubicBezTo>
                <a:cubicBezTo>
                  <a:pt x="0" y="308"/>
                  <a:pt x="0" y="308"/>
                  <a:pt x="0" y="308"/>
                </a:cubicBezTo>
                <a:cubicBezTo>
                  <a:pt x="157" y="308"/>
                  <a:pt x="157" y="308"/>
                  <a:pt x="157" y="308"/>
                </a:cubicBezTo>
                <a:cubicBezTo>
                  <a:pt x="157" y="130"/>
                  <a:pt x="157" y="130"/>
                  <a:pt x="157" y="130"/>
                </a:cubicBezTo>
                <a:cubicBezTo>
                  <a:pt x="487" y="460"/>
                  <a:pt x="487" y="460"/>
                  <a:pt x="487" y="460"/>
                </a:cubicBezTo>
                <a:cubicBezTo>
                  <a:pt x="158" y="789"/>
                  <a:pt x="158" y="789"/>
                  <a:pt x="158" y="789"/>
                </a:cubicBezTo>
                <a:cubicBezTo>
                  <a:pt x="158" y="611"/>
                  <a:pt x="158" y="611"/>
                  <a:pt x="158" y="611"/>
                </a:cubicBezTo>
                <a:cubicBezTo>
                  <a:pt x="0" y="611"/>
                  <a:pt x="0" y="611"/>
                  <a:pt x="0" y="611"/>
                </a:cubicBezTo>
                <a:cubicBezTo>
                  <a:pt x="0" y="874"/>
                  <a:pt x="0" y="874"/>
                  <a:pt x="0" y="874"/>
                </a:cubicBezTo>
                <a:cubicBezTo>
                  <a:pt x="0" y="899"/>
                  <a:pt x="20" y="920"/>
                  <a:pt x="45" y="920"/>
                </a:cubicBezTo>
                <a:cubicBezTo>
                  <a:pt x="2630" y="920"/>
                  <a:pt x="2630" y="920"/>
                  <a:pt x="2630" y="920"/>
                </a:cubicBezTo>
                <a:cubicBezTo>
                  <a:pt x="2656" y="920"/>
                  <a:pt x="2676" y="899"/>
                  <a:pt x="2676" y="874"/>
                </a:cubicBezTo>
                <a:cubicBezTo>
                  <a:pt x="2676" y="45"/>
                  <a:pt x="2676" y="45"/>
                  <a:pt x="2676" y="45"/>
                </a:cubicBezTo>
                <a:cubicBezTo>
                  <a:pt x="2676" y="20"/>
                  <a:pt x="2656" y="0"/>
                  <a:pt x="2630" y="0"/>
                </a:cubicBezTo>
                <a:close/>
              </a:path>
            </a:pathLst>
          </a:custGeom>
          <a:gradFill rotWithShape="1">
            <a:gsLst>
              <a:gs pos="0">
                <a:srgbClr val="FFFFFF"/>
              </a:gs>
              <a:gs pos="100000">
                <a:srgbClr val="E5E5E5"/>
              </a:gs>
            </a:gsLst>
            <a:lin ang="18900000" scaled="1"/>
          </a:gradFill>
          <a:ln w="9525" algn="ctr">
            <a:solidFill>
              <a:srgbClr val="B2B2B2"/>
            </a:solidFill>
            <a:round/>
          </a:ln>
        </p:spPr>
        <p:txBody>
          <a:bodyPr wrap="none" anchor="ctr"/>
          <a:lstStyle/>
          <a:p>
            <a:endParaRPr lang="zh-CN" altLang="en-US">
              <a:latin typeface="黑体" panose="02010609060101010101" pitchFamily="49" charset="-122"/>
              <a:ea typeface="黑体" panose="02010609060101010101" pitchFamily="49" charset="-122"/>
            </a:endParaRPr>
          </a:p>
        </p:txBody>
      </p:sp>
      <p:sp>
        <p:nvSpPr>
          <p:cNvPr id="24" name="WordArt 8"/>
          <p:cNvSpPr>
            <a:spLocks noChangeArrowheads="1" noChangeShapeType="1" noTextEdit="1"/>
          </p:cNvSpPr>
          <p:nvPr/>
        </p:nvSpPr>
        <p:spPr bwMode="auto">
          <a:xfrm>
            <a:off x="1505585" y="974725"/>
            <a:ext cx="633095" cy="3175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sz="1600" b="1" kern="10" dirty="0">
                <a:solidFill>
                  <a:srgbClr val="0070C0"/>
                </a:solidFill>
                <a:latin typeface="黑体" panose="02010609060101010101" pitchFamily="49" charset="-122"/>
                <a:ea typeface="黑体" panose="02010609060101010101" pitchFamily="49" charset="-122"/>
                <a:cs typeface="Arial" panose="020B0604020202020204"/>
              </a:rPr>
              <a:t>温州</a:t>
            </a:r>
            <a:endParaRPr lang="zh-CN" altLang="en-US" sz="1600" b="1" kern="10" dirty="0">
              <a:solidFill>
                <a:srgbClr val="0070C0"/>
              </a:solidFill>
              <a:latin typeface="黑体" panose="02010609060101010101" pitchFamily="49" charset="-122"/>
              <a:ea typeface="黑体" panose="02010609060101010101" pitchFamily="49" charset="-122"/>
              <a:cs typeface="Arial" panose="020B0604020202020204"/>
            </a:endParaRPr>
          </a:p>
        </p:txBody>
      </p:sp>
      <p:sp>
        <p:nvSpPr>
          <p:cNvPr id="25" name="WordArt 9"/>
          <p:cNvSpPr>
            <a:spLocks noChangeArrowheads="1" noChangeShapeType="1" noTextEdit="1"/>
          </p:cNvSpPr>
          <p:nvPr/>
        </p:nvSpPr>
        <p:spPr bwMode="auto">
          <a:xfrm>
            <a:off x="4248784" y="966878"/>
            <a:ext cx="709295" cy="3175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sz="3600" b="1" kern="10" dirty="0">
                <a:solidFill>
                  <a:schemeClr val="accent1">
                    <a:lumMod val="75000"/>
                  </a:schemeClr>
                </a:solidFill>
                <a:latin typeface="黑体" panose="02010609060101010101" pitchFamily="49" charset="-122"/>
                <a:ea typeface="黑体" panose="02010609060101010101" pitchFamily="49" charset="-122"/>
                <a:cs typeface="Arial" panose="020B0604020202020204"/>
              </a:rPr>
              <a:t>浙江</a:t>
            </a:r>
            <a:endParaRPr lang="zh-CN" altLang="en-US" sz="3600" b="1" kern="10" dirty="0">
              <a:solidFill>
                <a:schemeClr val="accent1">
                  <a:lumMod val="75000"/>
                </a:schemeClr>
              </a:solidFill>
              <a:latin typeface="黑体" panose="02010609060101010101" pitchFamily="49" charset="-122"/>
              <a:ea typeface="黑体" panose="02010609060101010101" pitchFamily="49" charset="-122"/>
              <a:cs typeface="Arial" panose="020B0604020202020204"/>
            </a:endParaRPr>
          </a:p>
        </p:txBody>
      </p:sp>
      <p:sp>
        <p:nvSpPr>
          <p:cNvPr id="26" name="WordArt 10"/>
          <p:cNvSpPr>
            <a:spLocks noChangeArrowheads="1" noChangeShapeType="1" noTextEdit="1"/>
          </p:cNvSpPr>
          <p:nvPr/>
        </p:nvSpPr>
        <p:spPr bwMode="auto">
          <a:xfrm>
            <a:off x="7035799" y="966878"/>
            <a:ext cx="658495" cy="31750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r>
              <a:rPr lang="zh-CN" altLang="en-US" sz="3600" b="1" kern="10" dirty="0">
                <a:solidFill>
                  <a:schemeClr val="tx1">
                    <a:lumMod val="95000"/>
                    <a:lumOff val="5000"/>
                  </a:schemeClr>
                </a:solidFill>
                <a:latin typeface="黑体" panose="02010609060101010101" pitchFamily="49" charset="-122"/>
                <a:ea typeface="黑体" panose="02010609060101010101" pitchFamily="49" charset="-122"/>
                <a:cs typeface="Arial" panose="020B0604020202020204"/>
              </a:rPr>
              <a:t>中国</a:t>
            </a:r>
            <a:endParaRPr lang="zh-CN" altLang="en-US" sz="3600" b="1" kern="10" dirty="0">
              <a:solidFill>
                <a:schemeClr val="tx1">
                  <a:lumMod val="95000"/>
                  <a:lumOff val="5000"/>
                </a:schemeClr>
              </a:solidFill>
              <a:latin typeface="黑体" panose="02010609060101010101" pitchFamily="49" charset="-122"/>
              <a:ea typeface="黑体" panose="02010609060101010101" pitchFamily="49" charset="-122"/>
              <a:cs typeface="Arial" panose="020B0604020202020204"/>
            </a:endParaRPr>
          </a:p>
        </p:txBody>
      </p:sp>
      <p:sp>
        <p:nvSpPr>
          <p:cNvPr id="27" name="Rectangle 11"/>
          <p:cNvSpPr>
            <a:spLocks noChangeArrowheads="1"/>
          </p:cNvSpPr>
          <p:nvPr/>
        </p:nvSpPr>
        <p:spPr bwMode="auto">
          <a:xfrm>
            <a:off x="686435" y="1811338"/>
            <a:ext cx="2338070" cy="1814830"/>
          </a:xfrm>
          <a:prstGeom prst="rect">
            <a:avLst/>
          </a:prstGeom>
          <a:noFill/>
          <a:ln>
            <a:noFill/>
          </a:ln>
          <a:effectLst/>
          <a:extLst>
            <a:ext uri="{909E8E84-426E-40DD-AFC4-6F175D3DCCD1}">
              <a14:hiddenFill xmlns:a14="http://schemas.microsoft.com/office/drawing/2010/main">
                <a:gradFill rotWithShape="1">
                  <a:gsLst>
                    <a:gs pos="0">
                      <a:srgbClr val="DDDDDD"/>
                    </a:gs>
                    <a:gs pos="100000">
                      <a:srgbClr val="FFFFFF"/>
                    </a:gs>
                  </a:gsLst>
                  <a:lin ang="5400000" scaled="1"/>
                </a:gradFill>
              </a14:hiddenFill>
            </a:ext>
            <a:ext uri="{91240B29-F687-4F45-9708-019B960494DF}">
              <a14:hiddenLine xmlns:a14="http://schemas.microsoft.com/office/drawing/2010/main" w="9525">
                <a:solidFill>
                  <a:srgbClr val="007E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eaLnBrk="1" hangingPunct="1">
              <a:spcBef>
                <a:spcPct val="50000"/>
              </a:spcBef>
              <a:buClrTx/>
              <a:buSzTx/>
            </a:pPr>
            <a:r>
              <a:rPr lang="zh-CN" altLang="en-US" sz="1400" b="0" dirty="0">
                <a:solidFill>
                  <a:srgbClr val="FFFFFF"/>
                </a:solidFill>
                <a:latin typeface="黑体" panose="02010609060101010101" pitchFamily="49" charset="-122"/>
                <a:ea typeface="黑体" panose="02010609060101010101" pitchFamily="49" charset="-122"/>
                <a:cs typeface="黑体" panose="02010609060101010101" pitchFamily="49" charset="-122"/>
              </a:rPr>
              <a:t>2019年1至8月，温州市人工智能产业共有规模以上企业</a:t>
            </a:r>
            <a:r>
              <a:rPr lang="zh-CN" altLang="en-US" sz="1400" dirty="0">
                <a:solidFill>
                  <a:srgbClr val="FFFFFF"/>
                </a:solidFill>
                <a:latin typeface="黑体" panose="02010609060101010101" pitchFamily="49" charset="-122"/>
                <a:ea typeface="黑体" panose="02010609060101010101" pitchFamily="49" charset="-122"/>
                <a:cs typeface="黑体" panose="02010609060101010101" pitchFamily="49" charset="-122"/>
              </a:rPr>
              <a:t>21家</a:t>
            </a:r>
            <a:r>
              <a:rPr lang="zh-CN" altLang="en-US" sz="1400" b="0" dirty="0">
                <a:solidFill>
                  <a:srgbClr val="FFFFFF"/>
                </a:solidFill>
                <a:latin typeface="黑体" panose="02010609060101010101" pitchFamily="49" charset="-122"/>
                <a:ea typeface="黑体" panose="02010609060101010101" pitchFamily="49" charset="-122"/>
                <a:cs typeface="黑体" panose="02010609060101010101" pitchFamily="49" charset="-122"/>
              </a:rPr>
              <a:t>，人工智能产业制造业工业增加值3.70亿，</a:t>
            </a:r>
            <a:r>
              <a:rPr lang="zh-CN" altLang="en-US" sz="1400" b="0" dirty="0">
                <a:solidFill>
                  <a:srgbClr val="FF0000"/>
                </a:solidFill>
                <a:latin typeface="黑体" panose="02010609060101010101" pitchFamily="49" charset="-122"/>
                <a:ea typeface="黑体" panose="02010609060101010101" pitchFamily="49" charset="-122"/>
                <a:cs typeface="黑体" panose="02010609060101010101" pitchFamily="49" charset="-122"/>
              </a:rPr>
              <a:t>同比增长27.9%</a:t>
            </a:r>
            <a:r>
              <a:rPr lang="zh-CN" altLang="en-US" sz="1400" b="0" dirty="0">
                <a:solidFill>
                  <a:srgbClr val="FFFFFF"/>
                </a:solidFill>
                <a:latin typeface="黑体" panose="02010609060101010101" pitchFamily="49" charset="-122"/>
                <a:ea typeface="黑体" panose="02010609060101010101" pitchFamily="49" charset="-122"/>
                <a:cs typeface="黑体" panose="02010609060101010101" pitchFamily="49" charset="-122"/>
              </a:rPr>
              <a:t>，增速比全市规模以上工业高20.3个百分点。全市工业企业智能化改造发展强劲。</a:t>
            </a:r>
            <a:endParaRPr lang="zh-CN" altLang="en-US" sz="1400" b="0" dirty="0">
              <a:solidFill>
                <a:srgbClr val="FFFFFF"/>
              </a:solidFill>
              <a:latin typeface="黑体" panose="02010609060101010101" pitchFamily="49" charset="-122"/>
              <a:ea typeface="黑体" panose="02010609060101010101" pitchFamily="49" charset="-122"/>
              <a:cs typeface="黑体" panose="02010609060101010101" pitchFamily="49" charset="-122"/>
            </a:endParaRPr>
          </a:p>
        </p:txBody>
      </p:sp>
      <p:sp>
        <p:nvSpPr>
          <p:cNvPr id="28" name="Rectangle 12"/>
          <p:cNvSpPr>
            <a:spLocks noChangeArrowheads="1"/>
          </p:cNvSpPr>
          <p:nvPr/>
        </p:nvSpPr>
        <p:spPr bwMode="auto">
          <a:xfrm>
            <a:off x="3437255" y="1811338"/>
            <a:ext cx="2332355" cy="1814830"/>
          </a:xfrm>
          <a:prstGeom prst="rect">
            <a:avLst/>
          </a:prstGeom>
          <a:noFill/>
          <a:ln>
            <a:noFill/>
          </a:ln>
          <a:effectLst/>
          <a:extLst>
            <a:ext uri="{909E8E84-426E-40DD-AFC4-6F175D3DCCD1}">
              <a14:hiddenFill xmlns:a14="http://schemas.microsoft.com/office/drawing/2010/main">
                <a:gradFill rotWithShape="1">
                  <a:gsLst>
                    <a:gs pos="0">
                      <a:srgbClr val="DDDDDD"/>
                    </a:gs>
                    <a:gs pos="100000">
                      <a:schemeClr val="bg1"/>
                    </a:gs>
                  </a:gsLst>
                  <a:lin ang="5400000" scaled="1"/>
                </a:gra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eaLnBrk="1" hangingPunct="1">
              <a:spcBef>
                <a:spcPct val="50000"/>
              </a:spcBef>
              <a:buClrTx/>
              <a:buSzTx/>
            </a:pPr>
            <a:r>
              <a:rPr lang="zh-CN" altLang="en-US" sz="1400" b="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rPr>
              <a:t>浙江省人工智能产业区域发展竞争力评价指数排名全国第四位。</a:t>
            </a:r>
            <a:r>
              <a:rPr lang="zh-CN" altLang="en-US" sz="1400" b="0" dirty="0">
                <a:solidFill>
                  <a:schemeClr val="bg1"/>
                </a:solidFill>
                <a:latin typeface="黑体" panose="02010609060101010101" pitchFamily="49" charset="-122"/>
                <a:ea typeface="黑体" panose="02010609060101010101" pitchFamily="49" charset="-122"/>
                <a:cs typeface="黑体" panose="02010609060101010101" pitchFamily="49" charset="-122"/>
              </a:rPr>
              <a:t>人工智能产业企业已达</a:t>
            </a:r>
            <a:r>
              <a:rPr lang="zh-CN" altLang="en-US" sz="1400" dirty="0">
                <a:solidFill>
                  <a:srgbClr val="FF0000"/>
                </a:solidFill>
                <a:latin typeface="黑体" panose="02010609060101010101" pitchFamily="49" charset="-122"/>
                <a:ea typeface="黑体" panose="02010609060101010101" pitchFamily="49" charset="-122"/>
                <a:cs typeface="黑体" panose="02010609060101010101" pitchFamily="49" charset="-122"/>
              </a:rPr>
              <a:t>482家</a:t>
            </a:r>
            <a:r>
              <a:rPr lang="zh-CN" altLang="en-US" sz="1400" b="0" dirty="0">
                <a:solidFill>
                  <a:schemeClr val="bg1"/>
                </a:solidFill>
                <a:latin typeface="黑体" panose="02010609060101010101" pitchFamily="49" charset="-122"/>
                <a:ea typeface="黑体" panose="02010609060101010101" pitchFamily="49" charset="-122"/>
                <a:cs typeface="黑体" panose="02010609060101010101" pitchFamily="49" charset="-122"/>
              </a:rPr>
              <a:t>（有阿里巴巴、海康威视、网易、新华三、虹软科技、安恒信息等），实现总营业收入1987.37亿元，形成</a:t>
            </a:r>
            <a:r>
              <a:rPr lang="zh-CN" altLang="en-US" sz="1400" b="0" dirty="0">
                <a:solidFill>
                  <a:srgbClr val="FF0000"/>
                </a:solidFill>
                <a:latin typeface="黑体" panose="02010609060101010101" pitchFamily="49" charset="-122"/>
                <a:ea typeface="黑体" panose="02010609060101010101" pitchFamily="49" charset="-122"/>
                <a:cs typeface="黑体" panose="02010609060101010101" pitchFamily="49" charset="-122"/>
              </a:rPr>
              <a:t>千亿级产业规模</a:t>
            </a:r>
            <a:r>
              <a:rPr lang="zh-CN" altLang="en-US" sz="1400" b="0" dirty="0">
                <a:solidFill>
                  <a:schemeClr val="bg1"/>
                </a:solidFill>
                <a:latin typeface="黑体" panose="02010609060101010101" pitchFamily="49" charset="-122"/>
                <a:ea typeface="黑体" panose="02010609060101010101" pitchFamily="49" charset="-122"/>
                <a:cs typeface="黑体" panose="02010609060101010101" pitchFamily="49" charset="-122"/>
              </a:rPr>
              <a:t>。</a:t>
            </a:r>
            <a:endParaRPr lang="zh-CN" altLang="en-US" sz="1400" b="0" dirty="0">
              <a:solidFill>
                <a:schemeClr val="bg1"/>
              </a:solidFill>
              <a:latin typeface="黑体" panose="02010609060101010101" pitchFamily="49" charset="-122"/>
              <a:ea typeface="黑体" panose="02010609060101010101" pitchFamily="49" charset="-122"/>
              <a:cs typeface="黑体" panose="02010609060101010101" pitchFamily="49" charset="-122"/>
            </a:endParaRPr>
          </a:p>
        </p:txBody>
      </p:sp>
      <p:sp>
        <p:nvSpPr>
          <p:cNvPr id="29" name="Rectangle 13"/>
          <p:cNvSpPr>
            <a:spLocks noChangeArrowheads="1"/>
          </p:cNvSpPr>
          <p:nvPr/>
        </p:nvSpPr>
        <p:spPr bwMode="auto">
          <a:xfrm>
            <a:off x="6195695" y="1703725"/>
            <a:ext cx="2338705" cy="2031325"/>
          </a:xfrm>
          <a:prstGeom prst="rect">
            <a:avLst/>
          </a:prstGeom>
          <a:noFill/>
          <a:ln>
            <a:noFill/>
          </a:ln>
          <a:effectLst/>
          <a:extLst>
            <a:ext uri="{909E8E84-426E-40DD-AFC4-6F175D3DCCD1}">
              <a14:hiddenFill xmlns:a14="http://schemas.microsoft.com/office/drawing/2010/main">
                <a:gradFill rotWithShape="1">
                  <a:gsLst>
                    <a:gs pos="0">
                      <a:srgbClr val="DDDDDD"/>
                    </a:gs>
                    <a:gs pos="100000">
                      <a:schemeClr val="bg1"/>
                    </a:gs>
                  </a:gsLst>
                  <a:lin ang="5400000" scaled="1"/>
                </a:gra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l" fontAlgn="base">
              <a:defRPr>
                <a:solidFill>
                  <a:schemeClr val="tx1"/>
                </a:solidFill>
                <a:latin typeface="Arial" panose="020B0604020202020204" pitchFamily="34" charset="0"/>
              </a:defRPr>
            </a:lvl1pPr>
            <a:lvl2pPr marL="742950" indent="-285750" algn="l" fontAlgn="base">
              <a:defRPr>
                <a:solidFill>
                  <a:schemeClr val="tx1"/>
                </a:solidFill>
                <a:latin typeface="Arial" panose="020B0604020202020204" pitchFamily="34" charset="0"/>
              </a:defRPr>
            </a:lvl2pPr>
            <a:lvl3pPr marL="1143000" indent="-228600" algn="l" fontAlgn="base">
              <a:defRPr>
                <a:solidFill>
                  <a:schemeClr val="tx1"/>
                </a:solidFill>
                <a:latin typeface="Arial" panose="020B0604020202020204" pitchFamily="34" charset="0"/>
              </a:defRPr>
            </a:lvl3pPr>
            <a:lvl4pPr marL="1600200" indent="-228600" algn="l" fontAlgn="base">
              <a:defRPr>
                <a:solidFill>
                  <a:schemeClr val="tx1"/>
                </a:solidFill>
                <a:latin typeface="Arial" panose="020B0604020202020204" pitchFamily="34" charset="0"/>
              </a:defRPr>
            </a:lvl4pPr>
            <a:lvl5pPr marL="2057400" indent="-228600" algn="l" fontAlgn="base">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l" eaLnBrk="1" hangingPunct="1">
              <a:spcBef>
                <a:spcPct val="50000"/>
              </a:spcBef>
              <a:buClrTx/>
              <a:buSzTx/>
            </a:pPr>
            <a:r>
              <a:rPr lang="zh-CN" altLang="en-US" sz="1400" b="0" dirty="0">
                <a:solidFill>
                  <a:srgbClr val="333333"/>
                </a:solidFill>
                <a:latin typeface="黑体" panose="02010609060101010101" pitchFamily="49" charset="-122"/>
                <a:ea typeface="黑体" panose="02010609060101010101" pitchFamily="49" charset="-122"/>
                <a:cs typeface="黑体" panose="02010609060101010101" pitchFamily="49" charset="-122"/>
              </a:rPr>
              <a:t>工业和信息产业部领导在世界人工智能大会上称，我国已有</a:t>
            </a:r>
            <a:r>
              <a:rPr lang="zh-CN" altLang="en-US" sz="1400" dirty="0">
                <a:solidFill>
                  <a:srgbClr val="FF0000"/>
                </a:solidFill>
                <a:latin typeface="黑体" panose="02010609060101010101" pitchFamily="49" charset="-122"/>
                <a:ea typeface="黑体" panose="02010609060101010101" pitchFamily="49" charset="-122"/>
                <a:cs typeface="黑体" panose="02010609060101010101" pitchFamily="49" charset="-122"/>
              </a:rPr>
              <a:t>近3000家</a:t>
            </a:r>
            <a:r>
              <a:rPr lang="zh-CN" altLang="en-US" sz="1400" b="0" dirty="0">
                <a:solidFill>
                  <a:srgbClr val="333333"/>
                </a:solidFill>
                <a:latin typeface="黑体" panose="02010609060101010101" pitchFamily="49" charset="-122"/>
                <a:ea typeface="黑体" panose="02010609060101010101" pitchFamily="49" charset="-122"/>
                <a:cs typeface="黑体" panose="02010609060101010101" pitchFamily="49" charset="-122"/>
              </a:rPr>
              <a:t>人工智能核心企业。有旷视科技、优必选、云知声、 SenseTime、中科汇联等。我国人工智能企业占世界总数的21.67%，排名世界第二，其中</a:t>
            </a:r>
            <a:r>
              <a:rPr lang="zh-CN" altLang="en-US" sz="1400" dirty="0">
                <a:solidFill>
                  <a:srgbClr val="FF0000"/>
                </a:solidFill>
                <a:latin typeface="黑体" panose="02010609060101010101" pitchFamily="49" charset="-122"/>
                <a:ea typeface="黑体" panose="02010609060101010101" pitchFamily="49" charset="-122"/>
                <a:cs typeface="黑体" panose="02010609060101010101" pitchFamily="49" charset="-122"/>
              </a:rPr>
              <a:t>应用层企业</a:t>
            </a:r>
            <a:r>
              <a:rPr lang="zh-CN" altLang="en-US" sz="1400" b="0" dirty="0">
                <a:solidFill>
                  <a:srgbClr val="333333"/>
                </a:solidFill>
                <a:latin typeface="黑体" panose="02010609060101010101" pitchFamily="49" charset="-122"/>
                <a:ea typeface="黑体" panose="02010609060101010101" pitchFamily="49" charset="-122"/>
                <a:cs typeface="黑体" panose="02010609060101010101" pitchFamily="49" charset="-122"/>
              </a:rPr>
              <a:t>占比</a:t>
            </a:r>
            <a:r>
              <a:rPr lang="zh-CN" altLang="en-US" sz="1400" dirty="0">
                <a:solidFill>
                  <a:srgbClr val="FF0000"/>
                </a:solidFill>
                <a:latin typeface="黑体" panose="02010609060101010101" pitchFamily="49" charset="-122"/>
                <a:ea typeface="黑体" panose="02010609060101010101" pitchFamily="49" charset="-122"/>
                <a:cs typeface="黑体" panose="02010609060101010101" pitchFamily="49" charset="-122"/>
              </a:rPr>
              <a:t>75.2%</a:t>
            </a:r>
            <a:r>
              <a:rPr lang="zh-CN" altLang="en-US" sz="1400" b="0" dirty="0">
                <a:solidFill>
                  <a:srgbClr val="333333"/>
                </a:solidFill>
                <a:latin typeface="黑体" panose="02010609060101010101" pitchFamily="49" charset="-122"/>
                <a:ea typeface="黑体" panose="02010609060101010101" pitchFamily="49" charset="-122"/>
                <a:cs typeface="黑体" panose="02010609060101010101" pitchFamily="49" charset="-122"/>
              </a:rPr>
              <a:t>。</a:t>
            </a:r>
            <a:endParaRPr lang="zh-CN" altLang="en-US" sz="1400" b="0" dirty="0">
              <a:solidFill>
                <a:srgbClr val="333333"/>
              </a:solidFill>
              <a:latin typeface="黑体" panose="02010609060101010101" pitchFamily="49" charset="-122"/>
              <a:ea typeface="黑体" panose="02010609060101010101" pitchFamily="49" charset="-122"/>
              <a:cs typeface="黑体" panose="02010609060101010101" pitchFamily="49" charset="-122"/>
            </a:endParaRPr>
          </a:p>
        </p:txBody>
      </p:sp>
      <p:sp>
        <p:nvSpPr>
          <p:cNvPr id="2" name="文本框 1"/>
          <p:cNvSpPr txBox="1"/>
          <p:nvPr/>
        </p:nvSpPr>
        <p:spPr>
          <a:xfrm>
            <a:off x="3158490" y="4043680"/>
            <a:ext cx="2792730" cy="275590"/>
          </a:xfrm>
          <a:prstGeom prst="rect">
            <a:avLst/>
          </a:prstGeom>
          <a:noFill/>
        </p:spPr>
        <p:txBody>
          <a:bodyPr wrap="square" rtlCol="0" anchor="t">
            <a:spAutoFit/>
          </a:bodyPr>
          <a:lstStyle/>
          <a:p>
            <a:r>
              <a:rPr lang="zh-CN" altLang="en-US" sz="1200" b="0">
                <a:solidFill>
                  <a:schemeClr val="tx1">
                    <a:lumMod val="95000"/>
                    <a:lumOff val="5000"/>
                  </a:schemeClr>
                </a:solidFill>
                <a:highlight>
                  <a:srgbClr val="FFFF00"/>
                </a:highlight>
                <a:latin typeface="黑体" panose="02010609060101010101" pitchFamily="49" charset="-122"/>
                <a:ea typeface="黑体" panose="02010609060101010101" pitchFamily="49" charset="-122"/>
                <a:cs typeface="黑体" panose="02010609060101010101" pitchFamily="49" charset="-122"/>
              </a:rPr>
              <a:t>《2020年浙江省人工智能产业发展报告》</a:t>
            </a:r>
            <a:endParaRPr lang="zh-CN" altLang="en-US" sz="1200" b="0">
              <a:solidFill>
                <a:schemeClr val="tx1">
                  <a:lumMod val="95000"/>
                  <a:lumOff val="5000"/>
                </a:schemeClr>
              </a:solidFill>
              <a:highlight>
                <a:srgbClr val="FFFF00"/>
              </a:highlight>
              <a:latin typeface="黑体" panose="02010609060101010101" pitchFamily="49" charset="-122"/>
              <a:ea typeface="黑体" panose="02010609060101010101" pitchFamily="49" charset="-122"/>
              <a:cs typeface="黑体" panose="02010609060101010101" pitchFamily="49" charset="-122"/>
            </a:endParaRPr>
          </a:p>
        </p:txBody>
      </p:sp>
      <p:sp>
        <p:nvSpPr>
          <p:cNvPr id="3" name="文本框 2"/>
          <p:cNvSpPr txBox="1"/>
          <p:nvPr/>
        </p:nvSpPr>
        <p:spPr>
          <a:xfrm>
            <a:off x="685800" y="4043680"/>
            <a:ext cx="2338070" cy="275590"/>
          </a:xfrm>
          <a:prstGeom prst="rect">
            <a:avLst/>
          </a:prstGeom>
          <a:noFill/>
        </p:spPr>
        <p:txBody>
          <a:bodyPr wrap="square" rtlCol="0" anchor="t">
            <a:spAutoFit/>
          </a:bodyPr>
          <a:lstStyle/>
          <a:p>
            <a:pPr algn="ctr"/>
            <a:r>
              <a:rPr lang="en-US" altLang="zh-CN" sz="1200" b="0">
                <a:solidFill>
                  <a:schemeClr val="tx1">
                    <a:lumMod val="95000"/>
                    <a:lumOff val="5000"/>
                  </a:schemeClr>
                </a:solidFill>
                <a:highlight>
                  <a:srgbClr val="FFFF00"/>
                </a:highlight>
                <a:latin typeface="黑体" panose="02010609060101010101" pitchFamily="49" charset="-122"/>
                <a:ea typeface="黑体" panose="02010609060101010101" pitchFamily="49" charset="-122"/>
                <a:cs typeface="黑体" panose="02010609060101010101" pitchFamily="49" charset="-122"/>
              </a:rPr>
              <a:t>2019</a:t>
            </a:r>
            <a:r>
              <a:rPr lang="zh-CN" altLang="en-US" sz="1200" b="0">
                <a:solidFill>
                  <a:schemeClr val="tx1">
                    <a:lumMod val="95000"/>
                    <a:lumOff val="5000"/>
                  </a:schemeClr>
                </a:solidFill>
                <a:highlight>
                  <a:srgbClr val="FFFF00"/>
                </a:highlight>
                <a:latin typeface="黑体" panose="02010609060101010101" pitchFamily="49" charset="-122"/>
                <a:ea typeface="黑体" panose="02010609060101010101" pitchFamily="49" charset="-122"/>
                <a:cs typeface="黑体" panose="02010609060101010101" pitchFamily="49" charset="-122"/>
              </a:rPr>
              <a:t>年</a:t>
            </a:r>
            <a:r>
              <a:rPr lang="en-US" altLang="zh-CN" sz="1200" b="0">
                <a:solidFill>
                  <a:schemeClr val="tx1">
                    <a:lumMod val="95000"/>
                    <a:lumOff val="5000"/>
                  </a:schemeClr>
                </a:solidFill>
                <a:highlight>
                  <a:srgbClr val="FFFF00"/>
                </a:highlight>
                <a:latin typeface="黑体" panose="02010609060101010101" pitchFamily="49" charset="-122"/>
                <a:ea typeface="黑体" panose="02010609060101010101" pitchFamily="49" charset="-122"/>
                <a:cs typeface="黑体" panose="02010609060101010101" pitchFamily="49" charset="-122"/>
              </a:rPr>
              <a:t>10</a:t>
            </a:r>
            <a:r>
              <a:rPr lang="zh-CN" altLang="en-US" sz="1200" b="0">
                <a:solidFill>
                  <a:schemeClr val="tx1">
                    <a:lumMod val="95000"/>
                    <a:lumOff val="5000"/>
                  </a:schemeClr>
                </a:solidFill>
                <a:highlight>
                  <a:srgbClr val="FFFF00"/>
                </a:highlight>
                <a:latin typeface="黑体" panose="02010609060101010101" pitchFamily="49" charset="-122"/>
                <a:ea typeface="黑体" panose="02010609060101010101" pitchFamily="49" charset="-122"/>
                <a:cs typeface="黑体" panose="02010609060101010101" pitchFamily="49" charset="-122"/>
              </a:rPr>
              <a:t>月</a:t>
            </a:r>
            <a:r>
              <a:rPr lang="en-US" altLang="zh-CN" sz="1200" b="0">
                <a:solidFill>
                  <a:schemeClr val="tx1">
                    <a:lumMod val="95000"/>
                    <a:lumOff val="5000"/>
                  </a:schemeClr>
                </a:solidFill>
                <a:highlight>
                  <a:srgbClr val="FFFF00"/>
                </a:highlight>
                <a:latin typeface="黑体" panose="02010609060101010101" pitchFamily="49" charset="-122"/>
                <a:ea typeface="黑体" panose="02010609060101010101" pitchFamily="49" charset="-122"/>
                <a:cs typeface="黑体" panose="02010609060101010101" pitchFamily="49" charset="-122"/>
              </a:rPr>
              <a:t>10</a:t>
            </a:r>
            <a:r>
              <a:rPr lang="zh-CN" altLang="en-US" sz="1200" b="0">
                <a:solidFill>
                  <a:schemeClr val="tx1">
                    <a:lumMod val="95000"/>
                    <a:lumOff val="5000"/>
                  </a:schemeClr>
                </a:solidFill>
                <a:highlight>
                  <a:srgbClr val="FFFF00"/>
                </a:highlight>
                <a:latin typeface="黑体" panose="02010609060101010101" pitchFamily="49" charset="-122"/>
                <a:ea typeface="黑体" panose="02010609060101010101" pitchFamily="49" charset="-122"/>
                <a:cs typeface="黑体" panose="02010609060101010101" pitchFamily="49" charset="-122"/>
              </a:rPr>
              <a:t>日温州日报新闻</a:t>
            </a:r>
            <a:endParaRPr lang="zh-CN" altLang="en-US" sz="1200" b="0">
              <a:solidFill>
                <a:schemeClr val="tx1">
                  <a:lumMod val="95000"/>
                  <a:lumOff val="5000"/>
                </a:schemeClr>
              </a:solidFill>
              <a:highlight>
                <a:srgbClr val="FFFF00"/>
              </a:highlight>
              <a:latin typeface="黑体" panose="02010609060101010101" pitchFamily="49" charset="-122"/>
              <a:ea typeface="黑体" panose="02010609060101010101" pitchFamily="49" charset="-122"/>
              <a:cs typeface="黑体" panose="02010609060101010101" pitchFamily="49" charset="-122"/>
            </a:endParaRPr>
          </a:p>
        </p:txBody>
      </p:sp>
      <p:sp>
        <p:nvSpPr>
          <p:cNvPr id="4" name="文本框 3"/>
          <p:cNvSpPr txBox="1"/>
          <p:nvPr/>
        </p:nvSpPr>
        <p:spPr>
          <a:xfrm>
            <a:off x="5951220" y="4043680"/>
            <a:ext cx="2985135" cy="275590"/>
          </a:xfrm>
          <a:prstGeom prst="rect">
            <a:avLst/>
          </a:prstGeom>
          <a:noFill/>
        </p:spPr>
        <p:txBody>
          <a:bodyPr wrap="square" rtlCol="0" anchor="t">
            <a:spAutoFit/>
          </a:bodyPr>
          <a:lstStyle/>
          <a:p>
            <a:r>
              <a:rPr lang="zh-CN" altLang="en-US" sz="1200" b="0" dirty="0">
                <a:solidFill>
                  <a:schemeClr val="tx1">
                    <a:lumMod val="95000"/>
                    <a:lumOff val="5000"/>
                  </a:schemeClr>
                </a:solidFill>
                <a:highlight>
                  <a:srgbClr val="FFFF00"/>
                </a:highlight>
                <a:latin typeface="黑体" panose="02010609060101010101" pitchFamily="49" charset="-122"/>
                <a:ea typeface="黑体" panose="02010609060101010101" pitchFamily="49" charset="-122"/>
              </a:rPr>
              <a:t>《中国新一代人工智能科技产业发展报告》</a:t>
            </a:r>
            <a:endParaRPr lang="zh-CN" altLang="en-US" sz="1200" b="0" dirty="0">
              <a:solidFill>
                <a:schemeClr val="tx1">
                  <a:lumMod val="95000"/>
                  <a:lumOff val="5000"/>
                </a:schemeClr>
              </a:solidFill>
              <a:highlight>
                <a:srgbClr val="FFFF00"/>
              </a:highlight>
              <a:latin typeface="黑体" panose="02010609060101010101" pitchFamily="49" charset="-122"/>
              <a:ea typeface="黑体" panose="02010609060101010101" pitchFamily="49" charset="-122"/>
            </a:endParaRPr>
          </a:p>
        </p:txBody>
      </p:sp>
      <p:sp>
        <p:nvSpPr>
          <p:cNvPr id="15" name="矩形 14"/>
          <p:cNvSpPr/>
          <p:nvPr/>
        </p:nvSpPr>
        <p:spPr>
          <a:xfrm>
            <a:off x="980440" y="4594860"/>
            <a:ext cx="6613525" cy="398780"/>
          </a:xfrm>
          <a:prstGeom prst="rect">
            <a:avLst/>
          </a:prstGeom>
        </p:spPr>
        <p:txBody>
          <a:bodyPr wrap="square">
            <a:spAutoFit/>
          </a:bodyPr>
          <a:lstStyle/>
          <a:p>
            <a:r>
              <a:rPr lang="zh-CN" altLang="en-US" sz="1600" dirty="0">
                <a:solidFill>
                  <a:schemeClr val="accent2"/>
                </a:solidFill>
                <a:latin typeface="+mn-ea"/>
                <a:ea typeface="+mn-ea"/>
                <a:cs typeface="+mn-ea"/>
                <a:sym typeface="+mn-ea"/>
              </a:rPr>
              <a:t>人工智能应用服务领域</a:t>
            </a:r>
            <a:r>
              <a:rPr lang="zh-CN" altLang="en-US" sz="2000" dirty="0">
                <a:solidFill>
                  <a:srgbClr val="FF0000"/>
                </a:solidFill>
                <a:latin typeface="+mn-ea"/>
                <a:ea typeface="+mn-ea"/>
                <a:cs typeface="+mn-ea"/>
                <a:sym typeface="+mn-ea"/>
              </a:rPr>
              <a:t>需求</a:t>
            </a:r>
            <a:r>
              <a:rPr lang="zh-CN" altLang="en-US" sz="1600" dirty="0">
                <a:solidFill>
                  <a:schemeClr val="accent2"/>
                </a:solidFill>
                <a:latin typeface="+mn-ea"/>
                <a:ea typeface="+mn-ea"/>
                <a:cs typeface="+mn-ea"/>
                <a:sym typeface="+mn-ea"/>
              </a:rPr>
              <a:t>旺盛</a:t>
            </a:r>
            <a:r>
              <a:rPr lang="en-US" altLang="zh-CN" sz="1600" dirty="0">
                <a:solidFill>
                  <a:schemeClr val="accent2"/>
                </a:solidFill>
                <a:latin typeface="+mn-ea"/>
                <a:ea typeface="+mn-ea"/>
                <a:cs typeface="+mn-ea"/>
                <a:sym typeface="+mn-ea"/>
              </a:rPr>
              <a:t>---</a:t>
            </a:r>
            <a:r>
              <a:rPr lang="zh-CN" altLang="en-US" sz="1600" dirty="0">
                <a:solidFill>
                  <a:schemeClr val="accent2"/>
                </a:solidFill>
                <a:latin typeface="+mn-ea"/>
                <a:ea typeface="+mn-ea"/>
                <a:cs typeface="+mn-ea"/>
                <a:sym typeface="+mn-ea"/>
              </a:rPr>
              <a:t>技能型、应用型人才</a:t>
            </a:r>
            <a:r>
              <a:rPr lang="zh-CN" altLang="en-US" sz="2000" dirty="0">
                <a:solidFill>
                  <a:srgbClr val="FF0000"/>
                </a:solidFill>
                <a:latin typeface="+mn-ea"/>
                <a:ea typeface="+mn-ea"/>
                <a:cs typeface="+mn-ea"/>
                <a:sym typeface="+mn-ea"/>
              </a:rPr>
              <a:t>供给</a:t>
            </a:r>
            <a:r>
              <a:rPr lang="zh-CN" altLang="en-US" sz="1600" dirty="0">
                <a:solidFill>
                  <a:schemeClr val="accent2"/>
                </a:solidFill>
                <a:latin typeface="+mn-ea"/>
                <a:ea typeface="+mn-ea"/>
                <a:cs typeface="+mn-ea"/>
                <a:sym typeface="+mn-ea"/>
              </a:rPr>
              <a:t>严重不足</a:t>
            </a:r>
            <a:endParaRPr lang="zh-CN" altLang="en-US" sz="1600" dirty="0">
              <a:solidFill>
                <a:schemeClr val="accent2"/>
              </a:solidFill>
              <a:latin typeface="+mn-ea"/>
              <a:ea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52271" y="875665"/>
            <a:ext cx="5971540" cy="345281"/>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p>
            <a:pPr marL="0" lvl="2" algn="ctr"/>
            <a:r>
              <a:rPr lang="zh-CN" altLang="en-US" dirty="0">
                <a:solidFill>
                  <a:srgbClr val="FFC000"/>
                </a:solidFill>
                <a:latin typeface="微软雅黑" panose="020B0503020204020204" charset="-122"/>
                <a:ea typeface="微软雅黑" panose="020B0503020204020204" charset="-122"/>
              </a:rPr>
              <a:t>2. 构建深度浸入课程、有机生长的创新创业过程</a:t>
            </a:r>
            <a:endParaRPr lang="zh-CN" altLang="en-US" dirty="0">
              <a:solidFill>
                <a:srgbClr val="FFC000"/>
              </a:solidFill>
              <a:latin typeface="微软雅黑" panose="020B0503020204020204" charset="-122"/>
              <a:ea typeface="微软雅黑" panose="020B0503020204020204" charset="-122"/>
            </a:endParaRPr>
          </a:p>
        </p:txBody>
      </p:sp>
      <p:graphicFrame>
        <p:nvGraphicFramePr>
          <p:cNvPr id="4" name="图示 3"/>
          <p:cNvGraphicFramePr/>
          <p:nvPr/>
        </p:nvGraphicFramePr>
        <p:xfrm>
          <a:off x="467544" y="1347615"/>
          <a:ext cx="4536504" cy="322466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右箭头 6"/>
          <p:cNvSpPr/>
          <p:nvPr/>
        </p:nvSpPr>
        <p:spPr bwMode="auto">
          <a:xfrm>
            <a:off x="5148064" y="2643759"/>
            <a:ext cx="792088" cy="720080"/>
          </a:xfrm>
          <a:prstGeom prst="right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defTabSz="685800"/>
            <a:endParaRPr lang="zh-CN" altLang="en-US"/>
          </a:p>
        </p:txBody>
      </p:sp>
      <p:sp>
        <p:nvSpPr>
          <p:cNvPr id="8" name="TextBox 7"/>
          <p:cNvSpPr txBox="1"/>
          <p:nvPr/>
        </p:nvSpPr>
        <p:spPr>
          <a:xfrm>
            <a:off x="6035040" y="2277110"/>
            <a:ext cx="2876550" cy="145351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lIns="68580" tIns="34290" rIns="68580" bIns="34290" rtlCol="0">
            <a:spAutoFit/>
          </a:bodyPr>
          <a:lstStyle/>
          <a:p>
            <a:pPr>
              <a:lnSpc>
                <a:spcPts val="2700"/>
              </a:lnSpc>
            </a:pPr>
            <a:r>
              <a:rPr lang="en-US" altLang="zh-CN" dirty="0">
                <a:latin typeface="黑体" panose="02010609060101010101" pitchFamily="49" charset="-122"/>
                <a:ea typeface="黑体" panose="02010609060101010101" pitchFamily="49" charset="-122"/>
              </a:rPr>
              <a:t>人工智能服务工坊</a:t>
            </a:r>
            <a:r>
              <a:rPr lang="en-US" altLang="zh-CN" dirty="0">
                <a:solidFill>
                  <a:srgbClr val="FF0000"/>
                </a:solidFill>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个</a:t>
            </a:r>
            <a:endParaRPr lang="en-US" altLang="zh-CN" dirty="0">
              <a:latin typeface="黑体" panose="02010609060101010101" pitchFamily="49" charset="-122"/>
              <a:ea typeface="黑体" panose="02010609060101010101" pitchFamily="49" charset="-122"/>
            </a:endParaRPr>
          </a:p>
          <a:p>
            <a:pPr>
              <a:lnSpc>
                <a:spcPts val="2700"/>
              </a:lnSpc>
            </a:pPr>
            <a:r>
              <a:rPr lang="en-US" altLang="zh-CN" dirty="0">
                <a:latin typeface="黑体" panose="02010609060101010101" pitchFamily="49" charset="-122"/>
                <a:ea typeface="黑体" panose="02010609060101010101" pitchFamily="49" charset="-122"/>
              </a:rPr>
              <a:t>智慧农业技术服务中心</a:t>
            </a:r>
            <a:r>
              <a:rPr lang="en-US" altLang="zh-CN" dirty="0">
                <a:solidFill>
                  <a:srgbClr val="FF0000"/>
                </a:solidFill>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个</a:t>
            </a:r>
            <a:endParaRPr lang="en-US" altLang="zh-CN" dirty="0">
              <a:latin typeface="黑体" panose="02010609060101010101" pitchFamily="49" charset="-122"/>
              <a:ea typeface="黑体" panose="02010609060101010101" pitchFamily="49" charset="-122"/>
            </a:endParaRPr>
          </a:p>
          <a:p>
            <a:pPr>
              <a:lnSpc>
                <a:spcPts val="2700"/>
              </a:lnSpc>
            </a:pPr>
            <a:r>
              <a:rPr lang="en-US" altLang="zh-CN" dirty="0">
                <a:latin typeface="黑体" panose="02010609060101010101" pitchFamily="49" charset="-122"/>
                <a:ea typeface="黑体" panose="02010609060101010101" pitchFamily="49" charset="-122"/>
                <a:sym typeface="+mn-ea"/>
              </a:rPr>
              <a:t>专利和软件著作权</a:t>
            </a:r>
            <a:r>
              <a:rPr lang="en-US" altLang="zh-CN" dirty="0">
                <a:solidFill>
                  <a:srgbClr val="FF0000"/>
                </a:solidFill>
                <a:latin typeface="黑体" panose="02010609060101010101" pitchFamily="49" charset="-122"/>
                <a:ea typeface="黑体" panose="02010609060101010101" pitchFamily="49" charset="-122"/>
                <a:sym typeface="+mn-ea"/>
              </a:rPr>
              <a:t>10</a:t>
            </a:r>
            <a:r>
              <a:rPr lang="zh-CN" altLang="zh-CN" dirty="0">
                <a:latin typeface="黑体" panose="02010609060101010101" pitchFamily="49" charset="-122"/>
                <a:ea typeface="黑体" panose="02010609060101010101" pitchFamily="49" charset="-122"/>
                <a:sym typeface="+mn-ea"/>
              </a:rPr>
              <a:t>项</a:t>
            </a:r>
            <a:r>
              <a:rPr lang="en-US" altLang="zh-CN" dirty="0">
                <a:latin typeface="黑体" panose="02010609060101010101" pitchFamily="49" charset="-122"/>
                <a:ea typeface="黑体" panose="02010609060101010101" pitchFamily="49" charset="-122"/>
                <a:sym typeface="+mn-ea"/>
              </a:rPr>
              <a:t>+</a:t>
            </a:r>
            <a:endParaRPr lang="en-US" altLang="zh-CN" dirty="0">
              <a:latin typeface="黑体" panose="02010609060101010101" pitchFamily="49" charset="-122"/>
              <a:ea typeface="黑体" panose="02010609060101010101" pitchFamily="49" charset="-122"/>
            </a:endParaRPr>
          </a:p>
          <a:p>
            <a:pPr>
              <a:lnSpc>
                <a:spcPts val="2700"/>
              </a:lnSpc>
            </a:pPr>
            <a:r>
              <a:rPr lang="en-US" altLang="zh-CN" dirty="0">
                <a:latin typeface="黑体" panose="02010609060101010101" pitchFamily="49" charset="-122"/>
                <a:ea typeface="黑体" panose="02010609060101010101" pitchFamily="49" charset="-122"/>
              </a:rPr>
              <a:t>创新创业大赛奖项</a:t>
            </a:r>
            <a:r>
              <a:rPr lang="en-US" altLang="zh-CN" dirty="0">
                <a:solidFill>
                  <a:srgbClr val="FF0000"/>
                </a:solidFill>
                <a:latin typeface="黑体" panose="02010609060101010101" pitchFamily="49" charset="-122"/>
                <a:ea typeface="黑体" panose="02010609060101010101" pitchFamily="49" charset="-122"/>
              </a:rPr>
              <a:t>10</a:t>
            </a:r>
            <a:r>
              <a:rPr lang="en-US" altLang="zh-CN" dirty="0">
                <a:latin typeface="黑体" panose="02010609060101010101" pitchFamily="49" charset="-122"/>
                <a:ea typeface="黑体" panose="02010609060101010101" pitchFamily="49" charset="-122"/>
              </a:rPr>
              <a:t>项</a:t>
            </a:r>
            <a:r>
              <a:rPr lang="en-US" altLang="zh-CN" dirty="0">
                <a:latin typeface="黑体" panose="02010609060101010101" pitchFamily="49" charset="-122"/>
                <a:ea typeface="黑体" panose="02010609060101010101" pitchFamily="49" charset="-122"/>
                <a:sym typeface="+mn-ea"/>
              </a:rPr>
              <a:t>+</a:t>
            </a:r>
            <a:endParaRPr lang="en-US" altLang="zh-CN" dirty="0">
              <a:latin typeface="黑体" panose="02010609060101010101" pitchFamily="49" charset="-122"/>
              <a:ea typeface="黑体" panose="02010609060101010101" pitchFamily="49" charset="-122"/>
            </a:endParaRPr>
          </a:p>
        </p:txBody>
      </p:sp>
      <p:sp>
        <p:nvSpPr>
          <p:cNvPr id="2" name="文本框 1"/>
          <p:cNvSpPr txBox="1"/>
          <p:nvPr/>
        </p:nvSpPr>
        <p:spPr>
          <a:xfrm>
            <a:off x="771774" y="166967"/>
            <a:ext cx="5263515" cy="376238"/>
          </a:xfrm>
          <a:prstGeom prst="rect">
            <a:avLst/>
          </a:prstGeom>
          <a:noFill/>
          <a:ln w="9525">
            <a:noFill/>
          </a:ln>
        </p:spPr>
        <p:txBody>
          <a:bodyPr wrap="square" lIns="68580" tIns="34290" rIns="68580" bIns="34290">
            <a:spAutoFit/>
          </a:bodyPr>
          <a:lstStyle/>
          <a:p>
            <a:pPr marL="236855" indent="-236855"/>
            <a:r>
              <a:rPr lang="en-US" altLang="zh-CN" sz="2000" dirty="0">
                <a:latin typeface="微软雅黑" panose="020B0503020204020204" charset="-122"/>
                <a:ea typeface="微软雅黑" panose="020B0503020204020204" charset="-122"/>
              </a:rPr>
              <a:t>4.4 </a:t>
            </a:r>
            <a:r>
              <a:rPr lang="zh-CN" altLang="en-US" sz="2000" dirty="0">
                <a:latin typeface="微软雅黑" panose="020B0503020204020204" charset="-122"/>
                <a:ea typeface="微软雅黑" panose="020B0503020204020204" charset="-122"/>
              </a:rPr>
              <a:t>打造高水平技术技能创新平台</a:t>
            </a:r>
            <a:endParaRPr lang="zh-CN" altLang="en-US" sz="200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755576" y="162993"/>
            <a:ext cx="5059317" cy="39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4.4 </a:t>
            </a:r>
            <a:r>
              <a:rPr lang="zh-CN" altLang="en-US" sz="2000" i="0" dirty="0">
                <a:latin typeface="微软雅黑" panose="020B0503020204020204" charset="-122"/>
                <a:ea typeface="微软雅黑" panose="020B0503020204020204" charset="-122"/>
              </a:rPr>
              <a:t>打造高水平技术技能创新平台</a:t>
            </a:r>
            <a:endParaRPr lang="zh-CN" altLang="en-US" sz="2000" i="0" dirty="0">
              <a:latin typeface="微软雅黑" panose="020B0503020204020204" charset="-122"/>
              <a:ea typeface="微软雅黑" panose="020B0503020204020204" charset="-122"/>
            </a:endParaRPr>
          </a:p>
        </p:txBody>
      </p:sp>
      <p:graphicFrame>
        <p:nvGraphicFramePr>
          <p:cNvPr id="4" name="图示 3"/>
          <p:cNvGraphicFramePr/>
          <p:nvPr/>
        </p:nvGraphicFramePr>
        <p:xfrm>
          <a:off x="849630" y="831850"/>
          <a:ext cx="7217410" cy="409130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0250" y="154305"/>
            <a:ext cx="6290022" cy="400110"/>
          </a:xfrm>
          <a:prstGeom prst="rect">
            <a:avLst/>
          </a:prstGeom>
          <a:noFill/>
          <a:ln w="9525">
            <a:noFill/>
          </a:ln>
        </p:spPr>
        <p:txBody>
          <a:bodyPr wrap="square">
            <a:spAutoFit/>
          </a:bodyPr>
          <a:lstStyle/>
          <a:p>
            <a:pPr marL="315595" indent="-315595"/>
            <a:r>
              <a:rPr lang="en-US" altLang="zh-CN" sz="2000" b="0" dirty="0">
                <a:latin typeface="微软雅黑" panose="020B0503020204020204" charset="-122"/>
                <a:ea typeface="微软雅黑" panose="020B0503020204020204" charset="-122"/>
              </a:rPr>
              <a:t>4.5 </a:t>
            </a:r>
            <a:r>
              <a:rPr lang="zh-CN" altLang="en-US" sz="2000" b="0" dirty="0">
                <a:latin typeface="微软雅黑" panose="020B0503020204020204" charset="-122"/>
                <a:ea typeface="微软雅黑" panose="020B0503020204020204" charset="-122"/>
              </a:rPr>
              <a:t>聚集</a:t>
            </a:r>
            <a:r>
              <a:rPr lang="zh-CN" altLang="en-US" sz="2000" dirty="0">
                <a:solidFill>
                  <a:srgbClr val="FF0000"/>
                </a:solidFill>
                <a:latin typeface="微软雅黑" panose="020B0503020204020204" charset="-122"/>
                <a:ea typeface="微软雅黑" panose="020B0503020204020204" charset="-122"/>
              </a:rPr>
              <a:t>人工智能</a:t>
            </a:r>
            <a:r>
              <a:rPr lang="en-US" altLang="zh-CN" sz="2000" dirty="0">
                <a:solidFill>
                  <a:srgbClr val="FF0000"/>
                </a:solidFill>
                <a:latin typeface="微软雅黑" panose="020B0503020204020204" charset="-122"/>
                <a:ea typeface="微软雅黑" panose="020B0503020204020204" charset="-122"/>
              </a:rPr>
              <a:t>+</a:t>
            </a:r>
            <a:r>
              <a:rPr lang="zh-CN" altLang="en-US" sz="2000" dirty="0">
                <a:solidFill>
                  <a:srgbClr val="FF0000"/>
                </a:solidFill>
                <a:latin typeface="微软雅黑" panose="020B0503020204020204" charset="-122"/>
                <a:ea typeface="微软雅黑" panose="020B0503020204020204" charset="-122"/>
              </a:rPr>
              <a:t>农业</a:t>
            </a:r>
            <a:r>
              <a:rPr lang="zh-CN" altLang="en-US" sz="2000" b="0" dirty="0">
                <a:latin typeface="微软雅黑" panose="020B0503020204020204" charset="-122"/>
                <a:ea typeface="微软雅黑" panose="020B0503020204020204" charset="-122"/>
              </a:rPr>
              <a:t>产业打造社会服务高水平平台</a:t>
            </a:r>
            <a:endParaRPr lang="zh-CN" altLang="en-US" sz="2000" b="0" dirty="0">
              <a:latin typeface="微软雅黑" panose="020B0503020204020204" charset="-122"/>
              <a:ea typeface="微软雅黑" panose="020B0503020204020204" charset="-122"/>
            </a:endParaRPr>
          </a:p>
        </p:txBody>
      </p:sp>
      <p:graphicFrame>
        <p:nvGraphicFramePr>
          <p:cNvPr id="7" name="图示 6"/>
          <p:cNvGraphicFramePr/>
          <p:nvPr/>
        </p:nvGraphicFramePr>
        <p:xfrm>
          <a:off x="-468560" y="648072"/>
          <a:ext cx="6336704" cy="444395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TextBox 7"/>
          <p:cNvSpPr txBox="1"/>
          <p:nvPr/>
        </p:nvSpPr>
        <p:spPr>
          <a:xfrm>
            <a:off x="5220072" y="987574"/>
            <a:ext cx="3600400" cy="132343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nSpc>
                <a:spcPts val="2400"/>
              </a:lnSpc>
            </a:pPr>
            <a:r>
              <a:rPr lang="zh-CN" altLang="zh-CN" sz="1600" b="0" dirty="0">
                <a:latin typeface="+mn-ea"/>
              </a:rPr>
              <a:t>以</a:t>
            </a:r>
            <a:r>
              <a:rPr lang="zh-CN" altLang="zh-CN" sz="1600" dirty="0">
                <a:solidFill>
                  <a:srgbClr val="FF9900"/>
                </a:solidFill>
                <a:latin typeface="+mn-ea"/>
              </a:rPr>
              <a:t>温州市智慧农业研究院</a:t>
            </a:r>
            <a:r>
              <a:rPr lang="zh-CN" altLang="zh-CN" sz="1600" b="0" dirty="0">
                <a:latin typeface="+mn-ea"/>
              </a:rPr>
              <a:t>为载体，以乡村振兴产业数字化建设示范县项目建设为抓手，当好政府数字农业发展的技术智囊作用。</a:t>
            </a:r>
            <a:endParaRPr lang="zh-CN" altLang="en-US" sz="1600" b="0" dirty="0">
              <a:latin typeface="+mn-ea"/>
            </a:endParaRPr>
          </a:p>
        </p:txBody>
      </p:sp>
      <p:sp>
        <p:nvSpPr>
          <p:cNvPr id="36" name="TextBox 35"/>
          <p:cNvSpPr txBox="1"/>
          <p:nvPr/>
        </p:nvSpPr>
        <p:spPr>
          <a:xfrm>
            <a:off x="5220072" y="2787774"/>
            <a:ext cx="3600400" cy="16953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nSpc>
                <a:spcPts val="2500"/>
              </a:lnSpc>
            </a:pPr>
            <a:r>
              <a:rPr lang="zh-CN" altLang="zh-CN" sz="1600" b="0" dirty="0">
                <a:latin typeface="+mn-ea"/>
              </a:rPr>
              <a:t>以</a:t>
            </a:r>
            <a:r>
              <a:rPr lang="zh-CN" altLang="en-US" sz="1600" dirty="0">
                <a:solidFill>
                  <a:srgbClr val="FF9900"/>
                </a:solidFill>
                <a:latin typeface="+mn-ea"/>
              </a:rPr>
              <a:t>数字农业高技能人才培养</a:t>
            </a:r>
            <a:r>
              <a:rPr lang="zh-CN" altLang="en-US" sz="1600" b="0" dirty="0">
                <a:latin typeface="+mn-ea"/>
              </a:rPr>
              <a:t>为目标，依托</a:t>
            </a:r>
            <a:r>
              <a:rPr lang="zh-CN" altLang="en-US" sz="1600" dirty="0">
                <a:latin typeface="+mn-ea"/>
              </a:rPr>
              <a:t>温州农民学院、浙江省现代农业技术培训基地</a:t>
            </a:r>
            <a:r>
              <a:rPr lang="zh-CN" altLang="en-US" sz="1600" b="0" dirty="0">
                <a:latin typeface="+mn-ea"/>
              </a:rPr>
              <a:t>和</a:t>
            </a:r>
            <a:r>
              <a:rPr lang="zh-CN" altLang="en-US" sz="1600" dirty="0">
                <a:latin typeface="+mn-ea"/>
              </a:rPr>
              <a:t>全国新型职业农民培育示范基地</a:t>
            </a:r>
            <a:r>
              <a:rPr lang="zh-CN" altLang="en-US" sz="1600" b="0" dirty="0">
                <a:latin typeface="+mn-ea"/>
              </a:rPr>
              <a:t>，建成</a:t>
            </a:r>
            <a:r>
              <a:rPr lang="zh-CN" altLang="en-US" sz="1600" b="0" dirty="0">
                <a:solidFill>
                  <a:srgbClr val="FF9900"/>
                </a:solidFill>
                <a:latin typeface="+mn-ea"/>
              </a:rPr>
              <a:t>省内领先的具有鲜明人工智能</a:t>
            </a:r>
            <a:r>
              <a:rPr lang="en-US" altLang="zh-CN" sz="1600" b="0" dirty="0">
                <a:solidFill>
                  <a:srgbClr val="FF9900"/>
                </a:solidFill>
                <a:latin typeface="+mn-ea"/>
              </a:rPr>
              <a:t>+</a:t>
            </a:r>
            <a:r>
              <a:rPr lang="zh-CN" altLang="en-US" sz="1600" b="0" dirty="0">
                <a:solidFill>
                  <a:srgbClr val="FF9900"/>
                </a:solidFill>
                <a:latin typeface="+mn-ea"/>
              </a:rPr>
              <a:t>农业特色的专业群</a:t>
            </a:r>
            <a:r>
              <a:rPr lang="zh-CN" altLang="en-US" sz="1600" b="0" dirty="0">
                <a:latin typeface="+mn-ea"/>
              </a:rPr>
              <a:t>。</a:t>
            </a:r>
            <a:endParaRPr lang="zh-CN" altLang="en-US" sz="1600" b="0"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30250" y="154305"/>
            <a:ext cx="4777854" cy="400110"/>
          </a:xfrm>
          <a:prstGeom prst="rect">
            <a:avLst/>
          </a:prstGeom>
          <a:noFill/>
          <a:ln w="9525">
            <a:noFill/>
          </a:ln>
        </p:spPr>
        <p:txBody>
          <a:bodyPr wrap="square">
            <a:spAutoFit/>
          </a:bodyPr>
          <a:lstStyle/>
          <a:p>
            <a:pPr marL="315595" indent="-315595"/>
            <a:r>
              <a:rPr lang="en-US" altLang="zh-CN" sz="2000" dirty="0">
                <a:latin typeface="微软雅黑" panose="020B0503020204020204" charset="-122"/>
                <a:ea typeface="微软雅黑" panose="020B0503020204020204" charset="-122"/>
              </a:rPr>
              <a:t>4.6 </a:t>
            </a:r>
            <a:r>
              <a:rPr lang="zh-CN" altLang="en-US" sz="2000" dirty="0">
                <a:latin typeface="微软雅黑" panose="020B0503020204020204" charset="-122"/>
                <a:ea typeface="微软雅黑" panose="020B0503020204020204" charset="-122"/>
              </a:rPr>
              <a:t>汇聚资源、拓展国际交流和合作</a:t>
            </a:r>
            <a:endParaRPr lang="zh-CN" altLang="en-US" sz="2000" dirty="0">
              <a:latin typeface="微软雅黑" panose="020B0503020204020204" charset="-122"/>
              <a:ea typeface="微软雅黑" panose="020B0503020204020204" charset="-122"/>
            </a:endParaRPr>
          </a:p>
        </p:txBody>
      </p:sp>
      <p:sp>
        <p:nvSpPr>
          <p:cNvPr id="3" name="TextBox 2"/>
          <p:cNvSpPr txBox="1"/>
          <p:nvPr/>
        </p:nvSpPr>
        <p:spPr>
          <a:xfrm>
            <a:off x="395536" y="1059582"/>
            <a:ext cx="4392488"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zh-CN" dirty="0">
                <a:latin typeface="微软雅黑" panose="020B0503020204020204" charset="-122"/>
                <a:ea typeface="微软雅黑" panose="020B0503020204020204" charset="-122"/>
              </a:rPr>
              <a:t>实施“</a:t>
            </a:r>
            <a:r>
              <a:rPr lang="zh-CN" altLang="zh-CN" dirty="0">
                <a:solidFill>
                  <a:srgbClr val="FF0000"/>
                </a:solidFill>
                <a:latin typeface="微软雅黑" panose="020B0503020204020204" charset="-122"/>
                <a:ea typeface="微软雅黑" panose="020B0503020204020204" charset="-122"/>
              </a:rPr>
              <a:t>中青年骨干教师海外培训计划</a:t>
            </a:r>
            <a:r>
              <a:rPr lang="zh-CN" altLang="zh-CN" dirty="0">
                <a:latin typeface="微软雅黑" panose="020B0503020204020204" charset="-122"/>
                <a:ea typeface="微软雅黑" panose="020B0503020204020204" charset="-122"/>
              </a:rPr>
              <a:t>”，力争参与国际学术研究项目，提高境外师资培训和交流</a:t>
            </a:r>
            <a:endParaRPr lang="zh-CN" altLang="en-US" dirty="0">
              <a:latin typeface="微软雅黑" panose="020B0503020204020204" charset="-122"/>
              <a:ea typeface="微软雅黑" panose="020B0503020204020204" charset="-122"/>
            </a:endParaRPr>
          </a:p>
        </p:txBody>
      </p:sp>
      <p:sp>
        <p:nvSpPr>
          <p:cNvPr id="9" name="TextBox 8"/>
          <p:cNvSpPr txBox="1"/>
          <p:nvPr/>
        </p:nvSpPr>
        <p:spPr>
          <a:xfrm>
            <a:off x="395536" y="2839477"/>
            <a:ext cx="4392488" cy="1338828"/>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zh-CN" altLang="en-US" dirty="0">
                <a:latin typeface="微软雅黑" panose="020B0503020204020204" charset="-122"/>
                <a:ea typeface="微软雅黑" panose="020B0503020204020204" charset="-122"/>
              </a:rPr>
              <a:t>派送学生参加合作高校</a:t>
            </a:r>
            <a:r>
              <a:rPr lang="zh-CN" altLang="en-US" dirty="0">
                <a:solidFill>
                  <a:srgbClr val="FF0000"/>
                </a:solidFill>
                <a:latin typeface="微软雅黑" panose="020B0503020204020204" charset="-122"/>
                <a:ea typeface="微软雅黑" panose="020B0503020204020204" charset="-122"/>
              </a:rPr>
              <a:t>游学互访</a:t>
            </a:r>
            <a:r>
              <a:rPr lang="zh-CN" altLang="en-US" dirty="0">
                <a:latin typeface="微软雅黑" panose="020B0503020204020204" charset="-122"/>
                <a:ea typeface="微软雅黑" panose="020B0503020204020204" charset="-122"/>
              </a:rPr>
              <a:t>，派送学生</a:t>
            </a:r>
            <a:r>
              <a:rPr lang="zh-CN" altLang="en-US" dirty="0">
                <a:solidFill>
                  <a:srgbClr val="FF0000"/>
                </a:solidFill>
                <a:latin typeface="微软雅黑" panose="020B0503020204020204" charset="-122"/>
                <a:ea typeface="微软雅黑" panose="020B0503020204020204" charset="-122"/>
              </a:rPr>
              <a:t>专升本衔接</a:t>
            </a:r>
            <a:r>
              <a:rPr lang="zh-CN" altLang="en-US" dirty="0">
                <a:latin typeface="微软雅黑" panose="020B0503020204020204" charset="-122"/>
                <a:ea typeface="微软雅黑" panose="020B0503020204020204" charset="-122"/>
              </a:rPr>
              <a:t>等，服务境外合作企业</a:t>
            </a:r>
            <a:r>
              <a:rPr lang="zh-CN" altLang="en-US" dirty="0">
                <a:solidFill>
                  <a:srgbClr val="FF0000"/>
                </a:solidFill>
                <a:latin typeface="微软雅黑" panose="020B0503020204020204" charset="-122"/>
                <a:ea typeface="微软雅黑" panose="020B0503020204020204" charset="-122"/>
              </a:rPr>
              <a:t>境外员工培训</a:t>
            </a:r>
            <a:r>
              <a:rPr lang="zh-CN" altLang="en-US" dirty="0">
                <a:latin typeface="微软雅黑" panose="020B0503020204020204" charset="-122"/>
                <a:ea typeface="微软雅黑" panose="020B0503020204020204" charset="-122"/>
              </a:rPr>
              <a:t>，提升国际影响力</a:t>
            </a:r>
            <a:endParaRPr lang="zh-CN" altLang="en-US" dirty="0">
              <a:latin typeface="微软雅黑" panose="020B0503020204020204" charset="-122"/>
              <a:ea typeface="微软雅黑" panose="020B0503020204020204" charset="-122"/>
            </a:endParaRPr>
          </a:p>
        </p:txBody>
      </p:sp>
      <p:pic>
        <p:nvPicPr>
          <p:cNvPr id="3074" name="Picture 2" descr="C:\Users\Administrator.SC-201809091212\Desktop\timg.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8450" y="1203598"/>
            <a:ext cx="4462062" cy="297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19220" y="172303"/>
            <a:ext cx="5263515" cy="376238"/>
          </a:xfrm>
          <a:prstGeom prst="rect">
            <a:avLst/>
          </a:prstGeom>
          <a:noFill/>
          <a:ln w="9525">
            <a:noFill/>
          </a:ln>
        </p:spPr>
        <p:txBody>
          <a:bodyPr wrap="square" lIns="68580" tIns="34290" rIns="68580" bIns="34290">
            <a:spAutoFit/>
          </a:bodyPr>
          <a:lstStyle/>
          <a:p>
            <a:pPr marL="236855" indent="-236855"/>
            <a:r>
              <a:rPr lang="en-US" altLang="zh-CN" sz="2000" dirty="0">
                <a:latin typeface="微软雅黑" panose="020B0503020204020204" charset="-122"/>
                <a:ea typeface="微软雅黑" panose="020B0503020204020204" charset="-122"/>
              </a:rPr>
              <a:t>4.7 </a:t>
            </a:r>
            <a:r>
              <a:rPr lang="zh-CN" altLang="en-US" sz="2000" dirty="0">
                <a:latin typeface="微软雅黑" panose="020B0503020204020204" charset="-122"/>
                <a:ea typeface="微软雅黑" panose="020B0503020204020204" charset="-122"/>
              </a:rPr>
              <a:t>建立可持续发展保障机制</a:t>
            </a:r>
            <a:endParaRPr lang="zh-CN" altLang="en-US" sz="2000" dirty="0">
              <a:latin typeface="微软雅黑" panose="020B0503020204020204" charset="-122"/>
              <a:ea typeface="微软雅黑" panose="020B0503020204020204" charset="-122"/>
            </a:endParaRPr>
          </a:p>
        </p:txBody>
      </p:sp>
      <p:sp>
        <p:nvSpPr>
          <p:cNvPr id="100" name="文本框 99"/>
          <p:cNvSpPr txBox="1"/>
          <p:nvPr/>
        </p:nvSpPr>
        <p:spPr>
          <a:xfrm>
            <a:off x="179512" y="1195844"/>
            <a:ext cx="2519680" cy="283845"/>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a:spAutoFit/>
          </a:bodyPr>
          <a:lstStyle/>
          <a:p>
            <a:pPr marL="335280" indent="-335280"/>
            <a:r>
              <a:rPr lang="zh-CN" altLang="en-US" sz="1400" dirty="0">
                <a:latin typeface="微软雅黑" panose="020B0503020204020204" charset="-122"/>
                <a:ea typeface="微软雅黑" panose="020B0503020204020204" charset="-122"/>
              </a:rPr>
              <a:t>建立校企共生的长效合作机制</a:t>
            </a:r>
            <a:endParaRPr lang="zh-CN" altLang="en-US" sz="1400" dirty="0">
              <a:latin typeface="微软雅黑" panose="020B0503020204020204" charset="-122"/>
              <a:ea typeface="微软雅黑" panose="020B0503020204020204" charset="-122"/>
            </a:endParaRPr>
          </a:p>
        </p:txBody>
      </p:sp>
      <p:sp>
        <p:nvSpPr>
          <p:cNvPr id="3" name="文本框 2"/>
          <p:cNvSpPr txBox="1"/>
          <p:nvPr/>
        </p:nvSpPr>
        <p:spPr>
          <a:xfrm>
            <a:off x="2987824" y="1195844"/>
            <a:ext cx="2593340" cy="283845"/>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a:spAutoFit/>
          </a:bodyPr>
          <a:lstStyle>
            <a:defPPr>
              <a:defRPr lang="zh-CN"/>
            </a:defPPr>
            <a:lvl1pPr marL="447040" indent="-447040">
              <a:defRPr sz="1400">
                <a:solidFill>
                  <a:schemeClr val="dk1"/>
                </a:solidFill>
                <a:latin typeface="微软雅黑" panose="020B0503020204020204" charset="-122"/>
                <a:ea typeface="微软雅黑" panose="020B050302020402020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t>完善专业群与产业的协同机制</a:t>
            </a:r>
            <a:endParaRPr lang="zh-CN" altLang="en-US" dirty="0"/>
          </a:p>
        </p:txBody>
      </p:sp>
      <p:sp>
        <p:nvSpPr>
          <p:cNvPr id="5" name="文本框 4"/>
          <p:cNvSpPr txBox="1"/>
          <p:nvPr/>
        </p:nvSpPr>
        <p:spPr>
          <a:xfrm>
            <a:off x="5699578" y="1195844"/>
            <a:ext cx="3336918" cy="283845"/>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a:spAutoFit/>
          </a:bodyPr>
          <a:lstStyle>
            <a:defPPr>
              <a:defRPr lang="zh-CN"/>
            </a:defPPr>
            <a:lvl1pPr marL="447040" indent="-447040">
              <a:defRPr sz="1400">
                <a:solidFill>
                  <a:schemeClr val="dk1"/>
                </a:solidFill>
                <a:latin typeface="微软雅黑" panose="020B0503020204020204" charset="-122"/>
                <a:ea typeface="微软雅黑" panose="020B0503020204020204"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sym typeface="+mn-ea"/>
              </a:rPr>
              <a:t>落实以教学成果为导向的教师激励机制</a:t>
            </a:r>
            <a:endParaRPr lang="zh-CN" altLang="en-US" dirty="0"/>
          </a:p>
        </p:txBody>
      </p:sp>
      <p:pic>
        <p:nvPicPr>
          <p:cNvPr id="168" name="图片 167"/>
          <p:cNvPicPr>
            <a:picLocks noChangeAspect="1"/>
          </p:cNvPicPr>
          <p:nvPr/>
        </p:nvPicPr>
        <p:blipFill>
          <a:blip r:embed="rId1"/>
          <a:stretch>
            <a:fillRect/>
          </a:stretch>
        </p:blipFill>
        <p:spPr>
          <a:xfrm>
            <a:off x="241459" y="1794986"/>
            <a:ext cx="8661559" cy="269271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文本框 1"/>
          <p:cNvSpPr txBox="1"/>
          <p:nvPr/>
        </p:nvSpPr>
        <p:spPr>
          <a:xfrm>
            <a:off x="2123728" y="1707654"/>
            <a:ext cx="4896544" cy="132343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dist"/>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CHAPTER5</a:t>
            </a:r>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 </a:t>
            </a:r>
            <a:endPar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endParaRPr>
          </a:p>
          <a:p>
            <a:pPr algn="ctr"/>
            <a:r>
              <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五、预期成效</a:t>
            </a:r>
            <a:endPar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 Box 55"/>
          <p:cNvSpPr txBox="1">
            <a:spLocks noChangeArrowheads="1"/>
          </p:cNvSpPr>
          <p:nvPr/>
        </p:nvSpPr>
        <p:spPr bwMode="auto">
          <a:xfrm>
            <a:off x="753773" y="196237"/>
            <a:ext cx="201622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5 </a:t>
            </a:r>
            <a:r>
              <a:rPr lang="zh-CN" altLang="en-US" sz="2000" i="0" dirty="0">
                <a:latin typeface="微软雅黑" panose="020B0503020204020204" charset="-122"/>
                <a:ea typeface="微软雅黑" panose="020B0503020204020204" charset="-122"/>
              </a:rPr>
              <a:t>预期成效</a:t>
            </a:r>
            <a:endParaRPr lang="zh-CN" altLang="en-US" sz="2000" i="0" dirty="0">
              <a:latin typeface="微软雅黑" panose="020B0503020204020204" charset="-122"/>
              <a:ea typeface="微软雅黑" panose="020B0503020204020204" charset="-122"/>
            </a:endParaRPr>
          </a:p>
        </p:txBody>
      </p:sp>
      <p:grpSp>
        <p:nvGrpSpPr>
          <p:cNvPr id="30" name="组合 29"/>
          <p:cNvGrpSpPr/>
          <p:nvPr/>
        </p:nvGrpSpPr>
        <p:grpSpPr>
          <a:xfrm>
            <a:off x="1038472" y="1302524"/>
            <a:ext cx="6629872" cy="1030609"/>
            <a:chOff x="1038472" y="1302524"/>
            <a:chExt cx="6629872" cy="1030609"/>
          </a:xfrm>
        </p:grpSpPr>
        <p:pic>
          <p:nvPicPr>
            <p:cNvPr id="1026" name="Picture 2" descr="C:\Users\ADMINI~1.SC-\AppData\Local\Temp\WeChat Files\644d2d3c1bd3f93c196a4a046edfa5c.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28718" y="1408817"/>
              <a:ext cx="968532" cy="7410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istrator.SC-201809091212\Desktop\u=239431357,923356133&amp;fm=26&amp;gp=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50186" y="1302524"/>
              <a:ext cx="931903" cy="9822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ADMINI~1.SC-\AppData\Local\Temp\WeChat Files\0962fb830790ba2da59a3c5e2f406c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472" y="1464458"/>
              <a:ext cx="1872208" cy="65835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ADMINI~1.SC-\AppData\Local\Temp\WeChat Files\1a3e2fc4b632420945872585cb266b4.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761" b="98592" l="1926" r="97176">
                          <a14:foregroundMark x1="7317" y1="36972" x2="7317" y2="36972"/>
                          <a14:foregroundMark x1="28113" y1="41549" x2="28113" y2="41549"/>
                          <a14:foregroundMark x1="55584" y1="39437" x2="55584" y2="39437"/>
                          <a14:foregroundMark x1="59949" y1="25704" x2="59949" y2="25704"/>
                          <a14:foregroundMark x1="70988" y1="34155" x2="70988" y2="34155"/>
                        </a14:backgroundRemoval>
                      </a14:imgEffect>
                    </a14:imgLayer>
                  </a14:imgProps>
                </a:ext>
                <a:ext uri="{28A0092B-C50C-407E-A947-70E740481C1C}">
                  <a14:useLocalDpi xmlns:a14="http://schemas.microsoft.com/office/drawing/2010/main" val="0"/>
                </a:ext>
              </a:extLst>
            </a:blip>
            <a:srcRect/>
            <a:stretch>
              <a:fillRect/>
            </a:stretch>
          </p:blipFill>
          <p:spPr bwMode="auto">
            <a:xfrm>
              <a:off x="5142928" y="1412442"/>
              <a:ext cx="2525416" cy="920691"/>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矩形 27"/>
          <p:cNvSpPr/>
          <p:nvPr/>
        </p:nvSpPr>
        <p:spPr>
          <a:xfrm>
            <a:off x="2894253" y="843558"/>
            <a:ext cx="2973891" cy="369332"/>
          </a:xfrm>
          <a:prstGeom prst="rect">
            <a:avLst/>
          </a:prstGeom>
        </p:spPr>
        <p:txBody>
          <a:bodyPr wrap="none">
            <a:spAutoFit/>
          </a:bodyPr>
          <a:lstStyle/>
          <a:p>
            <a:r>
              <a:rPr lang="zh-CN" altLang="zh-CN" dirty="0">
                <a:latin typeface="微软雅黑" panose="020B0503020204020204" charset="-122"/>
                <a:ea typeface="微软雅黑" panose="020B0503020204020204" charset="-122"/>
              </a:rPr>
              <a:t>共同建立多元产教融合平台</a:t>
            </a:r>
            <a:endParaRPr lang="zh-CN" altLang="en-US" dirty="0">
              <a:latin typeface="微软雅黑" panose="020B0503020204020204" charset="-122"/>
              <a:ea typeface="微软雅黑" panose="020B0503020204020204" charset="-122"/>
            </a:endParaRPr>
          </a:p>
        </p:txBody>
      </p:sp>
      <p:sp>
        <p:nvSpPr>
          <p:cNvPr id="35" name="椭圆 34"/>
          <p:cNvSpPr/>
          <p:nvPr/>
        </p:nvSpPr>
        <p:spPr bwMode="auto">
          <a:xfrm>
            <a:off x="3347864" y="3271492"/>
            <a:ext cx="2160240" cy="1028450"/>
          </a:xfrm>
          <a:prstGeom prst="ellipse">
            <a:avLst/>
          </a:prstGeom>
          <a:solidFill>
            <a:schemeClr val="accent1">
              <a:lumMod val="60000"/>
              <a:lumOff val="4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endParaRPr kumimoji="0" lang="zh-CN" altLang="en-US" sz="1800" b="1" i="0" u="none" strike="noStrike" cap="none" normalizeH="0" baseline="0" dirty="0">
              <a:ln>
                <a:noFill/>
              </a:ln>
              <a:solidFill>
                <a:schemeClr val="tx2">
                  <a:lumMod val="60000"/>
                  <a:lumOff val="40000"/>
                </a:schemeClr>
              </a:solidFill>
              <a:effectLst/>
              <a:latin typeface="微软雅黑" panose="020B0503020204020204" charset="-122"/>
              <a:ea typeface="微软雅黑" panose="020B0503020204020204" charset="-122"/>
            </a:endParaRPr>
          </a:p>
        </p:txBody>
      </p:sp>
      <p:sp>
        <p:nvSpPr>
          <p:cNvPr id="36" name="矩形 35"/>
          <p:cNvSpPr/>
          <p:nvPr/>
        </p:nvSpPr>
        <p:spPr>
          <a:xfrm>
            <a:off x="3484822" y="3528367"/>
            <a:ext cx="1885453" cy="461665"/>
          </a:xfrm>
          <a:prstGeom prst="rect">
            <a:avLst/>
          </a:prstGeom>
        </p:spPr>
        <p:txBody>
          <a:bodyPr wrap="none">
            <a:spAutoFit/>
          </a:bodyPr>
          <a:lstStyle/>
          <a:p>
            <a:r>
              <a:rPr lang="zh-CN" altLang="zh-CN" sz="2400" dirty="0">
                <a:solidFill>
                  <a:schemeClr val="bg1"/>
                </a:solidFill>
                <a:latin typeface="微软雅黑" panose="020B0503020204020204" charset="-122"/>
                <a:ea typeface="微软雅黑" panose="020B0503020204020204" charset="-122"/>
              </a:rPr>
              <a:t>3创新</a:t>
            </a:r>
            <a:r>
              <a:rPr lang="en-US" altLang="zh-CN" sz="2400" dirty="0">
                <a:solidFill>
                  <a:schemeClr val="bg1"/>
                </a:solidFill>
                <a:latin typeface="微软雅黑" panose="020B0503020204020204" charset="-122"/>
                <a:ea typeface="微软雅黑" panose="020B0503020204020204" charset="-122"/>
              </a:rPr>
              <a:t> </a:t>
            </a:r>
            <a:r>
              <a:rPr lang="zh-CN" altLang="zh-CN" sz="2400" dirty="0">
                <a:solidFill>
                  <a:schemeClr val="bg1"/>
                </a:solidFill>
                <a:latin typeface="微软雅黑" panose="020B0503020204020204" charset="-122"/>
                <a:ea typeface="微软雅黑" panose="020B0503020204020204" charset="-122"/>
              </a:rPr>
              <a:t>3优质</a:t>
            </a:r>
            <a:endParaRPr lang="zh-CN" altLang="en-US" sz="2400" dirty="0">
              <a:solidFill>
                <a:schemeClr val="bg1"/>
              </a:solidFill>
              <a:latin typeface="微软雅黑" panose="020B0503020204020204" charset="-122"/>
              <a:ea typeface="微软雅黑" panose="020B0503020204020204" charset="-122"/>
            </a:endParaRPr>
          </a:p>
        </p:txBody>
      </p:sp>
      <p:sp>
        <p:nvSpPr>
          <p:cNvPr id="37" name="椭圆 36"/>
          <p:cNvSpPr/>
          <p:nvPr/>
        </p:nvSpPr>
        <p:spPr bwMode="auto">
          <a:xfrm>
            <a:off x="971600" y="2949158"/>
            <a:ext cx="6912768" cy="1638816"/>
          </a:xfrm>
          <a:prstGeom prst="ellipse">
            <a:avLst/>
          </a:prstGeom>
          <a:noFill/>
          <a:ln w="19050" cap="flat" cmpd="sng" algn="ctr">
            <a:solidFill>
              <a:schemeClr val="accent2">
                <a:lumMod val="7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39" name="椭圆 38"/>
          <p:cNvSpPr/>
          <p:nvPr/>
        </p:nvSpPr>
        <p:spPr bwMode="auto">
          <a:xfrm>
            <a:off x="3796795" y="2502836"/>
            <a:ext cx="1261508" cy="689599"/>
          </a:xfrm>
          <a:prstGeom prst="ellipse">
            <a:avLst/>
          </a:prstGeom>
          <a:solidFill>
            <a:schemeClr val="bg2">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40" name="椭圆 39"/>
          <p:cNvSpPr/>
          <p:nvPr/>
        </p:nvSpPr>
        <p:spPr bwMode="auto">
          <a:xfrm>
            <a:off x="6017872" y="2787774"/>
            <a:ext cx="1261508" cy="689599"/>
          </a:xfrm>
          <a:prstGeom prst="ellipse">
            <a:avLst/>
          </a:prstGeom>
          <a:solidFill>
            <a:schemeClr val="bg2">
              <a:lumMod val="90000"/>
            </a:schemeClr>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41" name="椭圆 40"/>
          <p:cNvSpPr/>
          <p:nvPr/>
        </p:nvSpPr>
        <p:spPr bwMode="auto">
          <a:xfrm>
            <a:off x="6046361" y="3970383"/>
            <a:ext cx="1261508" cy="689599"/>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42" name="椭圆 41"/>
          <p:cNvSpPr/>
          <p:nvPr/>
        </p:nvSpPr>
        <p:spPr bwMode="auto">
          <a:xfrm>
            <a:off x="3796795" y="4402431"/>
            <a:ext cx="1261508" cy="689599"/>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43" name="椭圆 42"/>
          <p:cNvSpPr/>
          <p:nvPr/>
        </p:nvSpPr>
        <p:spPr bwMode="auto">
          <a:xfrm>
            <a:off x="1527175" y="3970383"/>
            <a:ext cx="1261508" cy="689599"/>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grpSp>
        <p:nvGrpSpPr>
          <p:cNvPr id="32" name="组合 31"/>
          <p:cNvGrpSpPr/>
          <p:nvPr/>
        </p:nvGrpSpPr>
        <p:grpSpPr>
          <a:xfrm>
            <a:off x="1401845" y="2787773"/>
            <a:ext cx="1368152" cy="689599"/>
            <a:chOff x="1401845" y="2787773"/>
            <a:chExt cx="1368152" cy="689599"/>
          </a:xfrm>
          <a:solidFill>
            <a:schemeClr val="bg2">
              <a:lumMod val="90000"/>
            </a:schemeClr>
          </a:solidFill>
        </p:grpSpPr>
        <p:sp>
          <p:nvSpPr>
            <p:cNvPr id="38" name="椭圆 37"/>
            <p:cNvSpPr/>
            <p:nvPr/>
          </p:nvSpPr>
          <p:spPr bwMode="auto">
            <a:xfrm>
              <a:off x="1401845" y="2787773"/>
              <a:ext cx="1368152" cy="689599"/>
            </a:xfrm>
            <a:prstGeom prst="ellipse">
              <a:avLst/>
            </a:prstGeom>
            <a:grp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a:ln>
                  <a:noFill/>
                </a:ln>
                <a:solidFill>
                  <a:schemeClr val="tx1"/>
                </a:solidFill>
                <a:effectLst/>
                <a:latin typeface="Arial" panose="020B0604020202020204" pitchFamily="34" charset="0"/>
                <a:ea typeface="华文细黑" panose="02010600040101010101" pitchFamily="2" charset="-122"/>
              </a:endParaRPr>
            </a:p>
          </p:txBody>
        </p:sp>
        <p:sp>
          <p:nvSpPr>
            <p:cNvPr id="31" name="TextBox 30"/>
            <p:cNvSpPr txBox="1"/>
            <p:nvPr/>
          </p:nvSpPr>
          <p:spPr>
            <a:xfrm>
              <a:off x="1617869" y="2865331"/>
              <a:ext cx="936104" cy="523220"/>
            </a:xfrm>
            <a:prstGeom prst="rect">
              <a:avLst/>
            </a:prstGeom>
            <a:grpFill/>
          </p:spPr>
          <p:txBody>
            <a:bodyPr wrap="square" rtlCol="0">
              <a:spAutoFit/>
            </a:bodyPr>
            <a:lstStyle/>
            <a:p>
              <a:pPr algn="ctr"/>
              <a:r>
                <a:rPr lang="zh-CN" altLang="en-US" sz="1400" dirty="0">
                  <a:solidFill>
                    <a:schemeClr val="bg1"/>
                  </a:solidFill>
                  <a:latin typeface="微软雅黑" panose="020B0503020204020204" charset="-122"/>
                  <a:ea typeface="微软雅黑" panose="020B0503020204020204" charset="-122"/>
                </a:rPr>
                <a:t>创新人培高地</a:t>
              </a:r>
              <a:endParaRPr lang="zh-CN" altLang="en-US" sz="1400" dirty="0">
                <a:solidFill>
                  <a:schemeClr val="bg1"/>
                </a:solidFill>
                <a:latin typeface="微软雅黑" panose="020B0503020204020204" charset="-122"/>
                <a:ea typeface="微软雅黑" panose="020B0503020204020204" charset="-122"/>
              </a:endParaRPr>
            </a:p>
          </p:txBody>
        </p:sp>
      </p:grpSp>
      <p:sp>
        <p:nvSpPr>
          <p:cNvPr id="33" name="TextBox 32"/>
          <p:cNvSpPr txBox="1"/>
          <p:nvPr/>
        </p:nvSpPr>
        <p:spPr>
          <a:xfrm>
            <a:off x="4075948" y="2586025"/>
            <a:ext cx="737838" cy="523220"/>
          </a:xfrm>
          <a:prstGeom prst="rect">
            <a:avLst/>
          </a:prstGeom>
          <a:noFill/>
        </p:spPr>
        <p:txBody>
          <a:bodyPr wrap="square" rtlCol="0">
            <a:spAutoFit/>
          </a:bodyPr>
          <a:lstStyle/>
          <a:p>
            <a:r>
              <a:rPr lang="zh-CN" altLang="zh-CN" sz="1400" dirty="0">
                <a:solidFill>
                  <a:schemeClr val="bg1"/>
                </a:solidFill>
                <a:latin typeface="微软雅黑" panose="020B0503020204020204" charset="-122"/>
                <a:ea typeface="微软雅黑" panose="020B0503020204020204" charset="-122"/>
              </a:rPr>
              <a:t>创新教学团队</a:t>
            </a:r>
            <a:endParaRPr lang="zh-CN" altLang="en-US" sz="1400" dirty="0">
              <a:solidFill>
                <a:schemeClr val="bg1"/>
              </a:solidFill>
              <a:latin typeface="微软雅黑" panose="020B0503020204020204" charset="-122"/>
              <a:ea typeface="微软雅黑" panose="020B0503020204020204" charset="-122"/>
            </a:endParaRPr>
          </a:p>
        </p:txBody>
      </p:sp>
      <p:sp>
        <p:nvSpPr>
          <p:cNvPr id="48" name="TextBox 47"/>
          <p:cNvSpPr txBox="1"/>
          <p:nvPr/>
        </p:nvSpPr>
        <p:spPr>
          <a:xfrm>
            <a:off x="6422103" y="2870963"/>
            <a:ext cx="668557" cy="523220"/>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rPr>
              <a:t>创客</a:t>
            </a:r>
            <a:endParaRPr lang="en-US" altLang="zh-CN" sz="1400" dirty="0">
              <a:solidFill>
                <a:schemeClr val="bg1"/>
              </a:solidFill>
              <a:latin typeface="微软雅黑" panose="020B0503020204020204" charset="-122"/>
              <a:ea typeface="微软雅黑" panose="020B0503020204020204" charset="-122"/>
            </a:endParaRPr>
          </a:p>
          <a:p>
            <a:r>
              <a:rPr lang="zh-CN" altLang="en-US" sz="1400" dirty="0">
                <a:solidFill>
                  <a:schemeClr val="bg1"/>
                </a:solidFill>
                <a:latin typeface="微软雅黑" panose="020B0503020204020204" charset="-122"/>
                <a:ea typeface="微软雅黑" panose="020B0503020204020204" charset="-122"/>
              </a:rPr>
              <a:t>空间</a:t>
            </a:r>
            <a:endParaRPr lang="zh-CN" altLang="en-US" sz="1400" dirty="0">
              <a:solidFill>
                <a:schemeClr val="bg1"/>
              </a:solidFill>
              <a:latin typeface="微软雅黑" panose="020B0503020204020204" charset="-122"/>
              <a:ea typeface="微软雅黑" panose="020B0503020204020204" charset="-122"/>
            </a:endParaRPr>
          </a:p>
        </p:txBody>
      </p:sp>
      <p:sp>
        <p:nvSpPr>
          <p:cNvPr id="49" name="TextBox 48"/>
          <p:cNvSpPr txBox="1"/>
          <p:nvPr/>
        </p:nvSpPr>
        <p:spPr>
          <a:xfrm>
            <a:off x="6308196" y="4038332"/>
            <a:ext cx="737838" cy="523220"/>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rPr>
              <a:t>优质社会服务</a:t>
            </a:r>
            <a:endParaRPr lang="zh-CN" altLang="en-US" sz="1400" dirty="0">
              <a:solidFill>
                <a:schemeClr val="bg1"/>
              </a:solidFill>
              <a:latin typeface="微软雅黑" panose="020B0503020204020204" charset="-122"/>
              <a:ea typeface="微软雅黑" panose="020B0503020204020204" charset="-122"/>
            </a:endParaRPr>
          </a:p>
        </p:txBody>
      </p:sp>
      <p:sp>
        <p:nvSpPr>
          <p:cNvPr id="50" name="TextBox 49"/>
          <p:cNvSpPr txBox="1"/>
          <p:nvPr/>
        </p:nvSpPr>
        <p:spPr>
          <a:xfrm>
            <a:off x="4075948" y="4485620"/>
            <a:ext cx="737838" cy="523220"/>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rPr>
              <a:t>优质教学团队</a:t>
            </a:r>
            <a:endParaRPr lang="zh-CN" altLang="en-US" sz="1400" dirty="0">
              <a:solidFill>
                <a:schemeClr val="bg1"/>
              </a:solidFill>
              <a:latin typeface="微软雅黑" panose="020B0503020204020204" charset="-122"/>
              <a:ea typeface="微软雅黑" panose="020B0503020204020204" charset="-122"/>
            </a:endParaRPr>
          </a:p>
        </p:txBody>
      </p:sp>
      <p:sp>
        <p:nvSpPr>
          <p:cNvPr id="51" name="TextBox 50"/>
          <p:cNvSpPr txBox="1"/>
          <p:nvPr/>
        </p:nvSpPr>
        <p:spPr>
          <a:xfrm>
            <a:off x="1767178" y="4062019"/>
            <a:ext cx="737838" cy="523220"/>
          </a:xfrm>
          <a:prstGeom prst="rect">
            <a:avLst/>
          </a:prstGeom>
          <a:noFill/>
        </p:spPr>
        <p:txBody>
          <a:bodyPr wrap="square" rtlCol="0">
            <a:spAutoFit/>
          </a:bodyPr>
          <a:lstStyle/>
          <a:p>
            <a:r>
              <a:rPr lang="zh-CN" altLang="en-US" sz="1400" dirty="0">
                <a:solidFill>
                  <a:schemeClr val="bg1"/>
                </a:solidFill>
                <a:latin typeface="微软雅黑" panose="020B0503020204020204" charset="-122"/>
                <a:ea typeface="微软雅黑" panose="020B0503020204020204" charset="-122"/>
              </a:rPr>
              <a:t>优质资源平台</a:t>
            </a:r>
            <a:endParaRPr lang="zh-CN" altLang="en-US" sz="1400" dirty="0">
              <a:solidFill>
                <a:schemeClr val="bg1"/>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5"/>
          <p:cNvSpPr txBox="1"/>
          <p:nvPr>
            <p:custDataLst>
              <p:tags r:id="rId1"/>
            </p:custDataLst>
          </p:nvPr>
        </p:nvSpPr>
        <p:spPr>
          <a:xfrm>
            <a:off x="971600" y="762258"/>
            <a:ext cx="2742248"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ctr"/>
            <a:lvl3pPr marL="0" lvl="2" indent="0" algn="ctr"/>
          </a:lstStyle>
          <a:p>
            <a:r>
              <a:rPr lang="en-US" altLang="zh-CN" dirty="0"/>
              <a:t>5.1</a:t>
            </a:r>
            <a:r>
              <a:rPr lang="zh-CN" altLang="en-US" dirty="0"/>
              <a:t>人才培养模式创新                  </a:t>
            </a:r>
            <a:endParaRPr lang="zh-CN" altLang="en-US" dirty="0"/>
          </a:p>
        </p:txBody>
      </p:sp>
      <p:sp>
        <p:nvSpPr>
          <p:cNvPr id="25" name="Rectangle 4"/>
          <p:cNvSpPr/>
          <p:nvPr>
            <p:custDataLst>
              <p:tags r:id="rId2"/>
            </p:custDataLst>
          </p:nvPr>
        </p:nvSpPr>
        <p:spPr>
          <a:xfrm>
            <a:off x="223520" y="1283335"/>
            <a:ext cx="1807210" cy="1582420"/>
          </a:xfrm>
          <a:prstGeom prst="rect">
            <a:avLst/>
          </a:prstGeom>
          <a:solidFill>
            <a:schemeClr val="accent2">
              <a:lumMod val="50000"/>
            </a:schemeClr>
          </a:solidFill>
          <a:ln w="25400" cap="flat" cmpd="sng" algn="ctr">
            <a:solidFill>
              <a:schemeClr val="tx1"/>
            </a:solidFill>
            <a:prstDash val="solid"/>
            <a:miter lim="800000"/>
          </a:ln>
          <a:effectLst/>
        </p:spPr>
        <p:txBody>
          <a:bodyPr spcFirstLastPara="0" vert="horz" wrap="square" lIns="0" tIns="0" rIns="0" bIns="0" numCol="1" spcCol="1270" anchor="ctr" anchorCtr="0">
            <a:noAutofit/>
          </a:bodyPr>
          <a:lstStyle/>
          <a:p>
            <a:pPr algn="ctr" defTabSz="1555750">
              <a:lnSpc>
                <a:spcPct val="110000"/>
              </a:lnSpc>
              <a:spcBef>
                <a:spcPct val="0"/>
              </a:spcBef>
            </a:pPr>
            <a:endParaRPr kumimoji="1" lang="en-US" dirty="0">
              <a:solidFill>
                <a:srgbClr val="2196F3"/>
              </a:solidFill>
              <a:latin typeface="微软雅黑" panose="020B0503020204020204" charset="-122"/>
              <a:ea typeface="微软雅黑" panose="020B0503020204020204" charset="-122"/>
            </a:endParaRPr>
          </a:p>
        </p:txBody>
      </p:sp>
      <p:sp>
        <p:nvSpPr>
          <p:cNvPr id="29" name="Rectangle 7"/>
          <p:cNvSpPr/>
          <p:nvPr>
            <p:custDataLst>
              <p:tags r:id="rId3"/>
            </p:custDataLst>
          </p:nvPr>
        </p:nvSpPr>
        <p:spPr>
          <a:xfrm>
            <a:off x="223520" y="3141345"/>
            <a:ext cx="1864995" cy="1689735"/>
          </a:xfrm>
          <a:prstGeom prst="rect">
            <a:avLst/>
          </a:prstGeom>
          <a:solidFill>
            <a:schemeClr val="accent2">
              <a:lumMod val="50000"/>
            </a:schemeClr>
          </a:solidFill>
          <a:ln w="25400" cap="flat" cmpd="sng" algn="ctr">
            <a:solidFill>
              <a:schemeClr val="tx1"/>
            </a:solidFill>
            <a:prstDash val="solid"/>
            <a:miter lim="800000"/>
          </a:ln>
          <a:effectLst/>
        </p:spPr>
        <p:txBody>
          <a:bodyPr spcFirstLastPara="0" vert="horz" wrap="square" lIns="0" tIns="0" rIns="0" bIns="0" numCol="1" spcCol="1270" anchor="ctr" anchorCtr="0">
            <a:noAutofit/>
          </a:bodyPr>
          <a:lstStyle/>
          <a:p>
            <a:pPr algn="ctr" defTabSz="1555750">
              <a:lnSpc>
                <a:spcPct val="110000"/>
              </a:lnSpc>
              <a:spcBef>
                <a:spcPct val="0"/>
              </a:spcBef>
            </a:pPr>
            <a:endParaRPr kumimoji="1" lang="en-US" dirty="0">
              <a:solidFill>
                <a:srgbClr val="2196F3"/>
              </a:solidFill>
              <a:latin typeface="微软雅黑" panose="020B0503020204020204" charset="-122"/>
              <a:ea typeface="微软雅黑" panose="020B0503020204020204" charset="-122"/>
            </a:endParaRPr>
          </a:p>
        </p:txBody>
      </p:sp>
      <p:cxnSp>
        <p:nvCxnSpPr>
          <p:cNvPr id="33" name="Curved Connector 19"/>
          <p:cNvCxnSpPr>
            <a:stCxn id="25" idx="3"/>
            <a:endCxn id="36" idx="1"/>
          </p:cNvCxnSpPr>
          <p:nvPr>
            <p:custDataLst>
              <p:tags r:id="rId4"/>
            </p:custDataLst>
          </p:nvPr>
        </p:nvCxnSpPr>
        <p:spPr>
          <a:xfrm>
            <a:off x="2030730" y="2074545"/>
            <a:ext cx="789940" cy="681990"/>
          </a:xfrm>
          <a:prstGeom prst="curvedConnector3">
            <a:avLst>
              <a:gd name="adj1" fmla="val 50000"/>
            </a:avLst>
          </a:prstGeom>
          <a:noFill/>
          <a:ln w="6350" cap="flat" cmpd="sng" algn="ctr">
            <a:solidFill>
              <a:srgbClr val="222222"/>
            </a:solidFill>
            <a:prstDash val="dash"/>
            <a:miter lim="800000"/>
          </a:ln>
          <a:effectLst/>
        </p:spPr>
      </p:cxnSp>
      <p:cxnSp>
        <p:nvCxnSpPr>
          <p:cNvPr id="34" name="Curved Connector 22"/>
          <p:cNvCxnSpPr>
            <a:stCxn id="29" idx="3"/>
            <a:endCxn id="36" idx="1"/>
          </p:cNvCxnSpPr>
          <p:nvPr>
            <p:custDataLst>
              <p:tags r:id="rId5"/>
            </p:custDataLst>
          </p:nvPr>
        </p:nvCxnSpPr>
        <p:spPr>
          <a:xfrm flipV="1">
            <a:off x="2088515" y="2756535"/>
            <a:ext cx="732155" cy="1229995"/>
          </a:xfrm>
          <a:prstGeom prst="curvedConnector3">
            <a:avLst>
              <a:gd name="adj1" fmla="val 50043"/>
            </a:avLst>
          </a:prstGeom>
          <a:noFill/>
          <a:ln w="6350" cap="flat" cmpd="sng" algn="ctr">
            <a:solidFill>
              <a:srgbClr val="222222"/>
            </a:solidFill>
            <a:prstDash val="dash"/>
            <a:miter lim="800000"/>
          </a:ln>
          <a:effectLst/>
        </p:spPr>
      </p:cxnSp>
      <p:cxnSp>
        <p:nvCxnSpPr>
          <p:cNvPr id="35" name="Curved Connector 25"/>
          <p:cNvCxnSpPr/>
          <p:nvPr>
            <p:custDataLst>
              <p:tags r:id="rId6"/>
            </p:custDataLst>
          </p:nvPr>
        </p:nvCxnSpPr>
        <p:spPr>
          <a:xfrm rot="5400000" flipV="1">
            <a:off x="5613176" y="3450054"/>
            <a:ext cx="2048539" cy="701458"/>
          </a:xfrm>
          <a:prstGeom prst="curvedConnector3">
            <a:avLst>
              <a:gd name="adj1" fmla="val 50016"/>
            </a:avLst>
          </a:prstGeom>
          <a:noFill/>
          <a:ln w="6350" cap="flat" cmpd="sng" algn="ctr">
            <a:solidFill>
              <a:srgbClr val="222222"/>
            </a:solidFill>
            <a:prstDash val="dash"/>
            <a:miter lim="800000"/>
          </a:ln>
          <a:effectLst/>
        </p:spPr>
      </p:cxnSp>
      <p:sp>
        <p:nvSpPr>
          <p:cNvPr id="36" name="Rectangle 10"/>
          <p:cNvSpPr/>
          <p:nvPr>
            <p:custDataLst>
              <p:tags r:id="rId7"/>
            </p:custDataLst>
          </p:nvPr>
        </p:nvSpPr>
        <p:spPr>
          <a:xfrm>
            <a:off x="2820670" y="1996440"/>
            <a:ext cx="1713865" cy="1519555"/>
          </a:xfrm>
          <a:prstGeom prst="rect">
            <a:avLst/>
          </a:prstGeom>
          <a:solidFill>
            <a:schemeClr val="accent2">
              <a:lumMod val="50000"/>
            </a:schemeClr>
          </a:solidFill>
          <a:ln w="25400" cap="flat" cmpd="sng" algn="ctr">
            <a:solidFill>
              <a:schemeClr val="tx1"/>
            </a:solidFill>
            <a:prstDash val="solid"/>
            <a:miter lim="800000"/>
          </a:ln>
          <a:effectLst/>
        </p:spPr>
        <p:txBody>
          <a:bodyPr spcFirstLastPara="0" vert="horz" wrap="square" lIns="0" tIns="0" rIns="0" bIns="0" numCol="1" spcCol="1270" anchor="ctr" anchorCtr="0">
            <a:noAutofit/>
          </a:bodyPr>
          <a:lstStyle/>
          <a:p>
            <a:pPr algn="ctr" defTabSz="1555750">
              <a:lnSpc>
                <a:spcPct val="110000"/>
              </a:lnSpc>
              <a:spcBef>
                <a:spcPct val="0"/>
              </a:spcBef>
            </a:pPr>
            <a:endParaRPr kumimoji="1" lang="en-US" dirty="0">
              <a:solidFill>
                <a:srgbClr val="2196F3"/>
              </a:solidFill>
              <a:latin typeface="微软雅黑" panose="020B0503020204020204" charset="-122"/>
              <a:ea typeface="微软雅黑" panose="020B0503020204020204" charset="-122"/>
            </a:endParaRPr>
          </a:p>
        </p:txBody>
      </p:sp>
      <p:sp>
        <p:nvSpPr>
          <p:cNvPr id="37" name="Rectangle 13"/>
          <p:cNvSpPr/>
          <p:nvPr>
            <p:custDataLst>
              <p:tags r:id="rId8"/>
            </p:custDataLst>
          </p:nvPr>
        </p:nvSpPr>
        <p:spPr>
          <a:xfrm>
            <a:off x="4573504" y="1996439"/>
            <a:ext cx="1713533" cy="1519496"/>
          </a:xfrm>
          <a:prstGeom prst="rect">
            <a:avLst/>
          </a:prstGeom>
          <a:solidFill>
            <a:srgbClr val="FFFFFF"/>
          </a:solidFill>
          <a:ln w="25400" cap="flat" cmpd="sng" algn="ctr">
            <a:solidFill>
              <a:srgbClr val="222222"/>
            </a:solidFill>
            <a:prstDash val="solid"/>
            <a:miter lim="800000"/>
          </a:ln>
          <a:effectLst/>
        </p:spPr>
        <p:txBody>
          <a:bodyPr spcFirstLastPara="0" vert="horz" wrap="square" lIns="0" tIns="0" rIns="0" bIns="0" numCol="1" spcCol="1270" anchor="ctr" anchorCtr="0">
            <a:noAutofit/>
          </a:bodyPr>
          <a:lstStyle/>
          <a:p>
            <a:pPr algn="ctr" defTabSz="1555750">
              <a:lnSpc>
                <a:spcPct val="110000"/>
              </a:lnSpc>
              <a:spcBef>
                <a:spcPct val="0"/>
              </a:spcBef>
            </a:pPr>
            <a:endParaRPr kumimoji="1" lang="en-US" dirty="0">
              <a:solidFill>
                <a:srgbClr val="2196F3"/>
              </a:solidFill>
              <a:latin typeface="微软雅黑" panose="020B0503020204020204" charset="-122"/>
              <a:ea typeface="微软雅黑" panose="020B0503020204020204" charset="-122"/>
            </a:endParaRPr>
          </a:p>
        </p:txBody>
      </p:sp>
      <p:sp>
        <p:nvSpPr>
          <p:cNvPr id="38" name="Rectangle 16"/>
          <p:cNvSpPr/>
          <p:nvPr>
            <p:custDataLst>
              <p:tags r:id="rId9"/>
            </p:custDataLst>
          </p:nvPr>
        </p:nvSpPr>
        <p:spPr>
          <a:xfrm>
            <a:off x="7074535" y="1172878"/>
            <a:ext cx="1809115" cy="1148681"/>
          </a:xfrm>
          <a:prstGeom prst="rect">
            <a:avLst/>
          </a:prstGeom>
          <a:solidFill>
            <a:srgbClr val="FFFFFF"/>
          </a:solidFill>
          <a:ln w="25400" cap="flat" cmpd="sng" algn="ctr">
            <a:solidFill>
              <a:srgbClr val="222222"/>
            </a:solidFill>
            <a:prstDash val="solid"/>
            <a:miter lim="800000"/>
          </a:ln>
          <a:effectLst/>
        </p:spPr>
        <p:txBody>
          <a:bodyPr spcFirstLastPara="0" vert="horz" wrap="square" lIns="0" tIns="0" rIns="0" bIns="0" numCol="1" spcCol="1270" anchor="ctr" anchorCtr="0">
            <a:noAutofit/>
          </a:bodyPr>
          <a:lstStyle/>
          <a:p>
            <a:pPr algn="ctr" defTabSz="1555750">
              <a:lnSpc>
                <a:spcPct val="110000"/>
              </a:lnSpc>
              <a:spcBef>
                <a:spcPct val="0"/>
              </a:spcBef>
            </a:pPr>
            <a:endParaRPr kumimoji="1" lang="en-US" dirty="0">
              <a:solidFill>
                <a:srgbClr val="2196F3"/>
              </a:solidFill>
              <a:latin typeface="微软雅黑" panose="020B0503020204020204" charset="-122"/>
              <a:ea typeface="微软雅黑" panose="020B0503020204020204" charset="-122"/>
            </a:endParaRPr>
          </a:p>
        </p:txBody>
      </p:sp>
      <p:cxnSp>
        <p:nvCxnSpPr>
          <p:cNvPr id="39" name="Curved Connector 25"/>
          <p:cNvCxnSpPr>
            <a:stCxn id="37" idx="3"/>
            <a:endCxn id="38" idx="1"/>
          </p:cNvCxnSpPr>
          <p:nvPr>
            <p:custDataLst>
              <p:tags r:id="rId10"/>
            </p:custDataLst>
          </p:nvPr>
        </p:nvCxnSpPr>
        <p:spPr>
          <a:xfrm flipV="1">
            <a:off x="6287037" y="1747219"/>
            <a:ext cx="787498" cy="1008968"/>
          </a:xfrm>
          <a:prstGeom prst="curvedConnector3">
            <a:avLst>
              <a:gd name="adj1" fmla="val 50000"/>
            </a:avLst>
          </a:prstGeom>
          <a:noFill/>
          <a:ln w="6350" cap="flat" cmpd="sng" algn="ctr">
            <a:solidFill>
              <a:srgbClr val="222222"/>
            </a:solidFill>
            <a:prstDash val="dash"/>
            <a:miter lim="800000"/>
          </a:ln>
          <a:effectLst/>
        </p:spPr>
      </p:cxnSp>
      <p:sp>
        <p:nvSpPr>
          <p:cNvPr id="131" name="任意多边形: 形状 130"/>
          <p:cNvSpPr/>
          <p:nvPr>
            <p:custDataLst>
              <p:tags r:id="rId11"/>
            </p:custDataLst>
          </p:nvPr>
        </p:nvSpPr>
        <p:spPr>
          <a:xfrm>
            <a:off x="2943225" y="2169795"/>
            <a:ext cx="399415" cy="362585"/>
          </a:xfrm>
          <a:custGeom>
            <a:avLst/>
            <a:gdLst>
              <a:gd name="connsiteX0" fmla="*/ 209250 w 432000"/>
              <a:gd name="connsiteY0" fmla="*/ 249059 h 426600"/>
              <a:gd name="connsiteX1" fmla="*/ 170775 w 432000"/>
              <a:gd name="connsiteY1" fmla="*/ 304425 h 426600"/>
              <a:gd name="connsiteX2" fmla="*/ 64800 w 432000"/>
              <a:gd name="connsiteY2" fmla="*/ 249335 h 426600"/>
              <a:gd name="connsiteX3" fmla="*/ 64800 w 432000"/>
              <a:gd name="connsiteY3" fmla="*/ 332775 h 426600"/>
              <a:gd name="connsiteX4" fmla="*/ 209250 w 432000"/>
              <a:gd name="connsiteY4" fmla="*/ 408224 h 426600"/>
              <a:gd name="connsiteX5" fmla="*/ 222750 w 432000"/>
              <a:gd name="connsiteY5" fmla="*/ 248375 h 426600"/>
              <a:gd name="connsiteX6" fmla="*/ 222750 w 432000"/>
              <a:gd name="connsiteY6" fmla="*/ 408224 h 426600"/>
              <a:gd name="connsiteX7" fmla="*/ 367200 w 432000"/>
              <a:gd name="connsiteY7" fmla="*/ 332775 h 426600"/>
              <a:gd name="connsiteX8" fmla="*/ 367200 w 432000"/>
              <a:gd name="connsiteY8" fmla="*/ 249553 h 426600"/>
              <a:gd name="connsiteX9" fmla="*/ 261225 w 432000"/>
              <a:gd name="connsiteY9" fmla="*/ 304425 h 426600"/>
              <a:gd name="connsiteX10" fmla="*/ 288900 w 432000"/>
              <a:gd name="connsiteY10" fmla="*/ 167400 h 426600"/>
              <a:gd name="connsiteX11" fmla="*/ 288900 w 432000"/>
              <a:gd name="connsiteY11" fmla="*/ 181966 h 426600"/>
              <a:gd name="connsiteX12" fmla="*/ 314781 w 432000"/>
              <a:gd name="connsiteY12" fmla="*/ 168512 h 426600"/>
              <a:gd name="connsiteX13" fmla="*/ 316913 w 432000"/>
              <a:gd name="connsiteY13" fmla="*/ 167400 h 426600"/>
              <a:gd name="connsiteX14" fmla="*/ 115755 w 432000"/>
              <a:gd name="connsiteY14" fmla="*/ 167400 h 426600"/>
              <a:gd name="connsiteX15" fmla="*/ 156600 w 432000"/>
              <a:gd name="connsiteY15" fmla="*/ 188633 h 426600"/>
              <a:gd name="connsiteX16" fmla="*/ 156600 w 432000"/>
              <a:gd name="connsiteY16" fmla="*/ 167400 h 426600"/>
              <a:gd name="connsiteX17" fmla="*/ 371977 w 432000"/>
              <a:gd name="connsiteY17" fmla="*/ 153975 h 426600"/>
              <a:gd name="connsiteX18" fmla="*/ 318642 w 432000"/>
              <a:gd name="connsiteY18" fmla="*/ 181647 h 426600"/>
              <a:gd name="connsiteX19" fmla="*/ 225450 w 432000"/>
              <a:gd name="connsiteY19" fmla="*/ 230175 h 426600"/>
              <a:gd name="connsiteX20" fmla="*/ 265275 w 432000"/>
              <a:gd name="connsiteY20" fmla="*/ 287550 h 426600"/>
              <a:gd name="connsiteX21" fmla="*/ 411750 w 432000"/>
              <a:gd name="connsiteY21" fmla="*/ 211275 h 426600"/>
              <a:gd name="connsiteX22" fmla="*/ 60023 w 432000"/>
              <a:gd name="connsiteY22" fmla="*/ 153975 h 426600"/>
              <a:gd name="connsiteX23" fmla="*/ 20250 w 432000"/>
              <a:gd name="connsiteY23" fmla="*/ 211275 h 426600"/>
              <a:gd name="connsiteX24" fmla="*/ 166725 w 432000"/>
              <a:gd name="connsiteY24" fmla="*/ 287550 h 426600"/>
              <a:gd name="connsiteX25" fmla="*/ 206550 w 432000"/>
              <a:gd name="connsiteY25" fmla="*/ 230175 h 426600"/>
              <a:gd name="connsiteX26" fmla="*/ 113359 w 432000"/>
              <a:gd name="connsiteY26" fmla="*/ 181647 h 426600"/>
              <a:gd name="connsiteX27" fmla="*/ 288900 w 432000"/>
              <a:gd name="connsiteY27" fmla="*/ 147150 h 426600"/>
              <a:gd name="connsiteX28" fmla="*/ 288900 w 432000"/>
              <a:gd name="connsiteY28" fmla="*/ 153900 h 426600"/>
              <a:gd name="connsiteX29" fmla="*/ 309150 w 432000"/>
              <a:gd name="connsiteY29" fmla="*/ 153900 h 426600"/>
              <a:gd name="connsiteX30" fmla="*/ 309150 w 432000"/>
              <a:gd name="connsiteY30" fmla="*/ 147150 h 426600"/>
              <a:gd name="connsiteX31" fmla="*/ 123525 w 432000"/>
              <a:gd name="connsiteY31" fmla="*/ 147150 h 426600"/>
              <a:gd name="connsiteX32" fmla="*/ 123525 w 432000"/>
              <a:gd name="connsiteY32" fmla="*/ 153900 h 426600"/>
              <a:gd name="connsiteX33" fmla="*/ 156600 w 432000"/>
              <a:gd name="connsiteY33" fmla="*/ 153900 h 426600"/>
              <a:gd name="connsiteX34" fmla="*/ 156600 w 432000"/>
              <a:gd name="connsiteY34" fmla="*/ 147150 h 426600"/>
              <a:gd name="connsiteX35" fmla="*/ 149850 w 432000"/>
              <a:gd name="connsiteY35" fmla="*/ 147150 h 426600"/>
              <a:gd name="connsiteX36" fmla="*/ 299025 w 432000"/>
              <a:gd name="connsiteY36" fmla="*/ 94500 h 426600"/>
              <a:gd name="connsiteX37" fmla="*/ 295650 w 432000"/>
              <a:gd name="connsiteY37" fmla="*/ 97875 h 426600"/>
              <a:gd name="connsiteX38" fmla="*/ 299025 w 432000"/>
              <a:gd name="connsiteY38" fmla="*/ 101250 h 426600"/>
              <a:gd name="connsiteX39" fmla="*/ 302400 w 432000"/>
              <a:gd name="connsiteY39" fmla="*/ 97875 h 426600"/>
              <a:gd name="connsiteX40" fmla="*/ 299025 w 432000"/>
              <a:gd name="connsiteY40" fmla="*/ 94500 h 426600"/>
              <a:gd name="connsiteX41" fmla="*/ 195750 w 432000"/>
              <a:gd name="connsiteY41" fmla="*/ 76178 h 426600"/>
              <a:gd name="connsiteX42" fmla="*/ 195750 w 432000"/>
              <a:gd name="connsiteY42" fmla="*/ 208985 h 426600"/>
              <a:gd name="connsiteX43" fmla="*/ 209250 w 432000"/>
              <a:gd name="connsiteY43" fmla="*/ 216003 h 426600"/>
              <a:gd name="connsiteX44" fmla="*/ 209250 w 432000"/>
              <a:gd name="connsiteY44" fmla="*/ 87750 h 426600"/>
              <a:gd name="connsiteX45" fmla="*/ 222750 w 432000"/>
              <a:gd name="connsiteY45" fmla="*/ 87750 h 426600"/>
              <a:gd name="connsiteX46" fmla="*/ 222750 w 432000"/>
              <a:gd name="connsiteY46" fmla="*/ 216354 h 426600"/>
              <a:gd name="connsiteX47" fmla="*/ 236250 w 432000"/>
              <a:gd name="connsiteY47" fmla="*/ 209336 h 426600"/>
              <a:gd name="connsiteX48" fmla="*/ 236250 w 432000"/>
              <a:gd name="connsiteY48" fmla="*/ 76178 h 426600"/>
              <a:gd name="connsiteX49" fmla="*/ 216000 w 432000"/>
              <a:gd name="connsiteY49" fmla="*/ 81000 h 426600"/>
              <a:gd name="connsiteX50" fmla="*/ 305775 w 432000"/>
              <a:gd name="connsiteY50" fmla="*/ 62944 h 426600"/>
              <a:gd name="connsiteX51" fmla="*/ 305775 w 432000"/>
              <a:gd name="connsiteY51" fmla="*/ 83082 h 426600"/>
              <a:gd name="connsiteX52" fmla="*/ 311007 w 432000"/>
              <a:gd name="connsiteY52" fmla="*/ 85219 h 426600"/>
              <a:gd name="connsiteX53" fmla="*/ 315900 w 432000"/>
              <a:gd name="connsiteY53" fmla="*/ 97200 h 426600"/>
              <a:gd name="connsiteX54" fmla="*/ 299025 w 432000"/>
              <a:gd name="connsiteY54" fmla="*/ 114075 h 426600"/>
              <a:gd name="connsiteX55" fmla="*/ 282150 w 432000"/>
              <a:gd name="connsiteY55" fmla="*/ 97200 h 426600"/>
              <a:gd name="connsiteX56" fmla="*/ 287044 w 432000"/>
              <a:gd name="connsiteY56" fmla="*/ 85219 h 426600"/>
              <a:gd name="connsiteX57" fmla="*/ 292275 w 432000"/>
              <a:gd name="connsiteY57" fmla="*/ 83082 h 426600"/>
              <a:gd name="connsiteX58" fmla="*/ 292275 w 432000"/>
              <a:gd name="connsiteY58" fmla="*/ 64281 h 426600"/>
              <a:gd name="connsiteX59" fmla="*/ 276075 w 432000"/>
              <a:gd name="connsiteY59" fmla="*/ 98550 h 426600"/>
              <a:gd name="connsiteX60" fmla="*/ 286875 w 432000"/>
              <a:gd name="connsiteY60" fmla="*/ 133650 h 426600"/>
              <a:gd name="connsiteX61" fmla="*/ 310500 w 432000"/>
              <a:gd name="connsiteY61" fmla="*/ 133650 h 426600"/>
              <a:gd name="connsiteX62" fmla="*/ 321300 w 432000"/>
              <a:gd name="connsiteY62" fmla="*/ 97875 h 426600"/>
              <a:gd name="connsiteX63" fmla="*/ 133650 w 432000"/>
              <a:gd name="connsiteY63" fmla="*/ 59400 h 426600"/>
              <a:gd name="connsiteX64" fmla="*/ 116775 w 432000"/>
              <a:gd name="connsiteY64" fmla="*/ 92475 h 426600"/>
              <a:gd name="connsiteX65" fmla="*/ 127575 w 432000"/>
              <a:gd name="connsiteY65" fmla="*/ 134325 h 426600"/>
              <a:gd name="connsiteX66" fmla="*/ 149850 w 432000"/>
              <a:gd name="connsiteY66" fmla="*/ 134325 h 426600"/>
              <a:gd name="connsiteX67" fmla="*/ 149850 w 432000"/>
              <a:gd name="connsiteY67" fmla="*/ 133650 h 426600"/>
              <a:gd name="connsiteX68" fmla="*/ 149175 w 432000"/>
              <a:gd name="connsiteY68" fmla="*/ 133650 h 426600"/>
              <a:gd name="connsiteX69" fmla="*/ 156600 w 432000"/>
              <a:gd name="connsiteY69" fmla="*/ 115425 h 426600"/>
              <a:gd name="connsiteX70" fmla="*/ 147825 w 432000"/>
              <a:gd name="connsiteY70" fmla="*/ 98550 h 426600"/>
              <a:gd name="connsiteX71" fmla="*/ 132300 w 432000"/>
              <a:gd name="connsiteY71" fmla="*/ 70200 h 426600"/>
              <a:gd name="connsiteX72" fmla="*/ 133650 w 432000"/>
              <a:gd name="connsiteY72" fmla="*/ 59400 h 426600"/>
              <a:gd name="connsiteX73" fmla="*/ 216000 w 432000"/>
              <a:gd name="connsiteY73" fmla="*/ 37800 h 426600"/>
              <a:gd name="connsiteX74" fmla="*/ 197552 w 432000"/>
              <a:gd name="connsiteY74" fmla="*/ 63012 h 426600"/>
              <a:gd name="connsiteX75" fmla="*/ 216000 w 432000"/>
              <a:gd name="connsiteY75" fmla="*/ 67500 h 426600"/>
              <a:gd name="connsiteX76" fmla="*/ 234448 w 432000"/>
              <a:gd name="connsiteY76" fmla="*/ 63012 h 426600"/>
              <a:gd name="connsiteX77" fmla="*/ 170100 w 432000"/>
              <a:gd name="connsiteY77" fmla="*/ 0 h 426600"/>
              <a:gd name="connsiteX78" fmla="*/ 194400 w 432000"/>
              <a:gd name="connsiteY78" fmla="*/ 28350 h 426600"/>
              <a:gd name="connsiteX79" fmla="*/ 184275 w 432000"/>
              <a:gd name="connsiteY79" fmla="*/ 36450 h 426600"/>
              <a:gd name="connsiteX80" fmla="*/ 166725 w 432000"/>
              <a:gd name="connsiteY80" fmla="*/ 16200 h 426600"/>
              <a:gd name="connsiteX81" fmla="*/ 20925 w 432000"/>
              <a:gd name="connsiteY81" fmla="*/ 92475 h 426600"/>
              <a:gd name="connsiteX82" fmla="*/ 59210 w 432000"/>
              <a:gd name="connsiteY82" fmla="*/ 136805 h 426600"/>
              <a:gd name="connsiteX83" fmla="*/ 93592 w 432000"/>
              <a:gd name="connsiteY83" fmla="*/ 118924 h 426600"/>
              <a:gd name="connsiteX84" fmla="*/ 96864 w 432000"/>
              <a:gd name="connsiteY84" fmla="*/ 125215 h 426600"/>
              <a:gd name="connsiteX85" fmla="*/ 99900 w 432000"/>
              <a:gd name="connsiteY85" fmla="*/ 130950 h 426600"/>
              <a:gd name="connsiteX86" fmla="*/ 79624 w 432000"/>
              <a:gd name="connsiteY86" fmla="*/ 141405 h 426600"/>
              <a:gd name="connsiteX87" fmla="*/ 72688 w 432000"/>
              <a:gd name="connsiteY87" fmla="*/ 145012 h 426600"/>
              <a:gd name="connsiteX88" fmla="*/ 110025 w 432000"/>
              <a:gd name="connsiteY88" fmla="*/ 164421 h 426600"/>
              <a:gd name="connsiteX89" fmla="*/ 110025 w 432000"/>
              <a:gd name="connsiteY89" fmla="*/ 134325 h 426600"/>
              <a:gd name="connsiteX90" fmla="*/ 113264 w 432000"/>
              <a:gd name="connsiteY90" fmla="*/ 134325 h 426600"/>
              <a:gd name="connsiteX91" fmla="*/ 105722 w 432000"/>
              <a:gd name="connsiteY91" fmla="*/ 118378 h 426600"/>
              <a:gd name="connsiteX92" fmla="*/ 103275 w 432000"/>
              <a:gd name="connsiteY92" fmla="*/ 92475 h 426600"/>
              <a:gd name="connsiteX93" fmla="*/ 150525 w 432000"/>
              <a:gd name="connsiteY93" fmla="*/ 40500 h 426600"/>
              <a:gd name="connsiteX94" fmla="*/ 150525 w 432000"/>
              <a:gd name="connsiteY94" fmla="*/ 41175 h 426600"/>
              <a:gd name="connsiteX95" fmla="*/ 162000 w 432000"/>
              <a:gd name="connsiteY95" fmla="*/ 44550 h 426600"/>
              <a:gd name="connsiteX96" fmla="*/ 155250 w 432000"/>
              <a:gd name="connsiteY96" fmla="*/ 56025 h 426600"/>
              <a:gd name="connsiteX97" fmla="*/ 150525 w 432000"/>
              <a:gd name="connsiteY97" fmla="*/ 54675 h 426600"/>
              <a:gd name="connsiteX98" fmla="*/ 150525 w 432000"/>
              <a:gd name="connsiteY98" fmla="*/ 54000 h 426600"/>
              <a:gd name="connsiteX99" fmla="*/ 145125 w 432000"/>
              <a:gd name="connsiteY99" fmla="*/ 70200 h 426600"/>
              <a:gd name="connsiteX100" fmla="*/ 154575 w 432000"/>
              <a:gd name="connsiteY100" fmla="*/ 87075 h 426600"/>
              <a:gd name="connsiteX101" fmla="*/ 170100 w 432000"/>
              <a:gd name="connsiteY101" fmla="*/ 115425 h 426600"/>
              <a:gd name="connsiteX102" fmla="*/ 163316 w 432000"/>
              <a:gd name="connsiteY102" fmla="*/ 134325 h 426600"/>
              <a:gd name="connsiteX103" fmla="*/ 169425 w 432000"/>
              <a:gd name="connsiteY103" fmla="*/ 134325 h 426600"/>
              <a:gd name="connsiteX104" fmla="*/ 169425 w 432000"/>
              <a:gd name="connsiteY104" fmla="*/ 167400 h 426600"/>
              <a:gd name="connsiteX105" fmla="*/ 170100 w 432000"/>
              <a:gd name="connsiteY105" fmla="*/ 167400 h 426600"/>
              <a:gd name="connsiteX106" fmla="*/ 170100 w 432000"/>
              <a:gd name="connsiteY106" fmla="*/ 193725 h 426600"/>
              <a:gd name="connsiteX107" fmla="*/ 166396 w 432000"/>
              <a:gd name="connsiteY107" fmla="*/ 193725 h 426600"/>
              <a:gd name="connsiteX108" fmla="*/ 182925 w 432000"/>
              <a:gd name="connsiteY108" fmla="*/ 202318 h 426600"/>
              <a:gd name="connsiteX109" fmla="*/ 182925 w 432000"/>
              <a:gd name="connsiteY109" fmla="*/ 61425 h 426600"/>
              <a:gd name="connsiteX110" fmla="*/ 209250 w 432000"/>
              <a:gd name="connsiteY110" fmla="*/ 24355 h 426600"/>
              <a:gd name="connsiteX111" fmla="*/ 209250 w 432000"/>
              <a:gd name="connsiteY111" fmla="*/ 14850 h 426600"/>
              <a:gd name="connsiteX112" fmla="*/ 216000 w 432000"/>
              <a:gd name="connsiteY112" fmla="*/ 14850 h 426600"/>
              <a:gd name="connsiteX113" fmla="*/ 222750 w 432000"/>
              <a:gd name="connsiteY113" fmla="*/ 14850 h 426600"/>
              <a:gd name="connsiteX114" fmla="*/ 222750 w 432000"/>
              <a:gd name="connsiteY114" fmla="*/ 24355 h 426600"/>
              <a:gd name="connsiteX115" fmla="*/ 249075 w 432000"/>
              <a:gd name="connsiteY115" fmla="*/ 61425 h 426600"/>
              <a:gd name="connsiteX116" fmla="*/ 249075 w 432000"/>
              <a:gd name="connsiteY116" fmla="*/ 202669 h 426600"/>
              <a:gd name="connsiteX117" fmla="*/ 277966 w 432000"/>
              <a:gd name="connsiteY117" fmla="*/ 187650 h 426600"/>
              <a:gd name="connsiteX118" fmla="*/ 275400 w 432000"/>
              <a:gd name="connsiteY118" fmla="*/ 187650 h 426600"/>
              <a:gd name="connsiteX119" fmla="*/ 275400 w 432000"/>
              <a:gd name="connsiteY119" fmla="*/ 167400 h 426600"/>
              <a:gd name="connsiteX120" fmla="*/ 275400 w 432000"/>
              <a:gd name="connsiteY120" fmla="*/ 140635 h 426600"/>
              <a:gd name="connsiteX121" fmla="*/ 261900 w 432000"/>
              <a:gd name="connsiteY121" fmla="*/ 97200 h 426600"/>
              <a:gd name="connsiteX122" fmla="*/ 285525 w 432000"/>
              <a:gd name="connsiteY122" fmla="*/ 47925 h 426600"/>
              <a:gd name="connsiteX123" fmla="*/ 313875 w 432000"/>
              <a:gd name="connsiteY123" fmla="*/ 47925 h 426600"/>
              <a:gd name="connsiteX124" fmla="*/ 335475 w 432000"/>
              <a:gd name="connsiteY124" fmla="*/ 97200 h 426600"/>
              <a:gd name="connsiteX125" fmla="*/ 321975 w 432000"/>
              <a:gd name="connsiteY125" fmla="*/ 142609 h 426600"/>
              <a:gd name="connsiteX126" fmla="*/ 321975 w 432000"/>
              <a:gd name="connsiteY126" fmla="*/ 164759 h 426600"/>
              <a:gd name="connsiteX127" fmla="*/ 359806 w 432000"/>
              <a:gd name="connsiteY127" fmla="*/ 145021 h 426600"/>
              <a:gd name="connsiteX128" fmla="*/ 359385 w 432000"/>
              <a:gd name="connsiteY128" fmla="*/ 144802 h 426600"/>
              <a:gd name="connsiteX129" fmla="*/ 332100 w 432000"/>
              <a:gd name="connsiteY129" fmla="*/ 130950 h 426600"/>
              <a:gd name="connsiteX130" fmla="*/ 338175 w 432000"/>
              <a:gd name="connsiteY130" fmla="*/ 119475 h 426600"/>
              <a:gd name="connsiteX131" fmla="*/ 338282 w 432000"/>
              <a:gd name="connsiteY131" fmla="*/ 119529 h 426600"/>
              <a:gd name="connsiteX132" fmla="*/ 338656 w 432000"/>
              <a:gd name="connsiteY132" fmla="*/ 118809 h 426600"/>
              <a:gd name="connsiteX133" fmla="*/ 372939 w 432000"/>
              <a:gd name="connsiteY133" fmla="*/ 136633 h 426600"/>
              <a:gd name="connsiteX134" fmla="*/ 411075 w 432000"/>
              <a:gd name="connsiteY134" fmla="*/ 92475 h 426600"/>
              <a:gd name="connsiteX135" fmla="*/ 265275 w 432000"/>
              <a:gd name="connsiteY135" fmla="*/ 16200 h 426600"/>
              <a:gd name="connsiteX136" fmla="*/ 247725 w 432000"/>
              <a:gd name="connsiteY136" fmla="*/ 36450 h 426600"/>
              <a:gd name="connsiteX137" fmla="*/ 237600 w 432000"/>
              <a:gd name="connsiteY137" fmla="*/ 28350 h 426600"/>
              <a:gd name="connsiteX138" fmla="*/ 261900 w 432000"/>
              <a:gd name="connsiteY138" fmla="*/ 0 h 426600"/>
              <a:gd name="connsiteX139" fmla="*/ 432000 w 432000"/>
              <a:gd name="connsiteY139" fmla="*/ 88425 h 426600"/>
              <a:gd name="connsiteX140" fmla="*/ 382851 w 432000"/>
              <a:gd name="connsiteY140" fmla="*/ 145273 h 426600"/>
              <a:gd name="connsiteX141" fmla="*/ 432000 w 432000"/>
              <a:gd name="connsiteY141" fmla="*/ 216000 h 426600"/>
              <a:gd name="connsiteX142" fmla="*/ 380700 w 432000"/>
              <a:gd name="connsiteY142" fmla="*/ 242563 h 426600"/>
              <a:gd name="connsiteX143" fmla="*/ 380700 w 432000"/>
              <a:gd name="connsiteY143" fmla="*/ 340875 h 426600"/>
              <a:gd name="connsiteX144" fmla="*/ 216000 w 432000"/>
              <a:gd name="connsiteY144" fmla="*/ 426600 h 426600"/>
              <a:gd name="connsiteX145" fmla="*/ 51300 w 432000"/>
              <a:gd name="connsiteY145" fmla="*/ 340875 h 426600"/>
              <a:gd name="connsiteX146" fmla="*/ 51300 w 432000"/>
              <a:gd name="connsiteY146" fmla="*/ 242317 h 426600"/>
              <a:gd name="connsiteX147" fmla="*/ 675 w 432000"/>
              <a:gd name="connsiteY147" fmla="*/ 216000 h 426600"/>
              <a:gd name="connsiteX148" fmla="*/ 49788 w 432000"/>
              <a:gd name="connsiteY148" fmla="*/ 145326 h 426600"/>
              <a:gd name="connsiteX149" fmla="*/ 0 w 432000"/>
              <a:gd name="connsiteY149" fmla="*/ 88425 h 42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32000" h="426600">
                <a:moveTo>
                  <a:pt x="209250" y="249059"/>
                </a:moveTo>
                <a:lnTo>
                  <a:pt x="170775" y="304425"/>
                </a:lnTo>
                <a:lnTo>
                  <a:pt x="64800" y="249335"/>
                </a:lnTo>
                <a:lnTo>
                  <a:pt x="64800" y="332775"/>
                </a:lnTo>
                <a:lnTo>
                  <a:pt x="209250" y="408224"/>
                </a:lnTo>
                <a:close/>
                <a:moveTo>
                  <a:pt x="222750" y="248375"/>
                </a:moveTo>
                <a:lnTo>
                  <a:pt x="222750" y="408224"/>
                </a:lnTo>
                <a:lnTo>
                  <a:pt x="367200" y="332775"/>
                </a:lnTo>
                <a:lnTo>
                  <a:pt x="367200" y="249553"/>
                </a:lnTo>
                <a:lnTo>
                  <a:pt x="261225" y="304425"/>
                </a:lnTo>
                <a:close/>
                <a:moveTo>
                  <a:pt x="288900" y="167400"/>
                </a:moveTo>
                <a:lnTo>
                  <a:pt x="288900" y="181966"/>
                </a:lnTo>
                <a:lnTo>
                  <a:pt x="314781" y="168512"/>
                </a:lnTo>
                <a:lnTo>
                  <a:pt x="316913" y="167400"/>
                </a:lnTo>
                <a:close/>
                <a:moveTo>
                  <a:pt x="115755" y="167400"/>
                </a:moveTo>
                <a:lnTo>
                  <a:pt x="156600" y="188633"/>
                </a:lnTo>
                <a:lnTo>
                  <a:pt x="156600" y="167400"/>
                </a:lnTo>
                <a:close/>
                <a:moveTo>
                  <a:pt x="371977" y="153975"/>
                </a:moveTo>
                <a:lnTo>
                  <a:pt x="318642" y="181647"/>
                </a:lnTo>
                <a:lnTo>
                  <a:pt x="225450" y="230175"/>
                </a:lnTo>
                <a:lnTo>
                  <a:pt x="265275" y="287550"/>
                </a:lnTo>
                <a:lnTo>
                  <a:pt x="411750" y="211275"/>
                </a:lnTo>
                <a:close/>
                <a:moveTo>
                  <a:pt x="60023" y="153975"/>
                </a:moveTo>
                <a:lnTo>
                  <a:pt x="20250" y="211275"/>
                </a:lnTo>
                <a:lnTo>
                  <a:pt x="166725" y="287550"/>
                </a:lnTo>
                <a:lnTo>
                  <a:pt x="206550" y="230175"/>
                </a:lnTo>
                <a:lnTo>
                  <a:pt x="113359" y="181647"/>
                </a:lnTo>
                <a:close/>
                <a:moveTo>
                  <a:pt x="288900" y="147150"/>
                </a:moveTo>
                <a:lnTo>
                  <a:pt x="288900" y="153900"/>
                </a:lnTo>
                <a:lnTo>
                  <a:pt x="309150" y="153900"/>
                </a:lnTo>
                <a:lnTo>
                  <a:pt x="309150" y="147150"/>
                </a:lnTo>
                <a:close/>
                <a:moveTo>
                  <a:pt x="123525" y="147150"/>
                </a:moveTo>
                <a:lnTo>
                  <a:pt x="123525" y="153900"/>
                </a:lnTo>
                <a:lnTo>
                  <a:pt x="156600" y="153900"/>
                </a:lnTo>
                <a:lnTo>
                  <a:pt x="156600" y="147150"/>
                </a:lnTo>
                <a:lnTo>
                  <a:pt x="149850" y="147150"/>
                </a:lnTo>
                <a:close/>
                <a:moveTo>
                  <a:pt x="299025" y="94500"/>
                </a:moveTo>
                <a:cubicBezTo>
                  <a:pt x="297000" y="94500"/>
                  <a:pt x="295650" y="95850"/>
                  <a:pt x="295650" y="97875"/>
                </a:cubicBezTo>
                <a:cubicBezTo>
                  <a:pt x="295650" y="99900"/>
                  <a:pt x="297000" y="101250"/>
                  <a:pt x="299025" y="101250"/>
                </a:cubicBezTo>
                <a:cubicBezTo>
                  <a:pt x="301050" y="101250"/>
                  <a:pt x="302400" y="99900"/>
                  <a:pt x="302400" y="97875"/>
                </a:cubicBezTo>
                <a:cubicBezTo>
                  <a:pt x="302400" y="95850"/>
                  <a:pt x="300375" y="94500"/>
                  <a:pt x="299025" y="94500"/>
                </a:cubicBezTo>
                <a:close/>
                <a:moveTo>
                  <a:pt x="195750" y="76178"/>
                </a:moveTo>
                <a:lnTo>
                  <a:pt x="195750" y="208985"/>
                </a:lnTo>
                <a:lnTo>
                  <a:pt x="209250" y="216003"/>
                </a:lnTo>
                <a:lnTo>
                  <a:pt x="209250" y="87750"/>
                </a:lnTo>
                <a:lnTo>
                  <a:pt x="222750" y="87750"/>
                </a:lnTo>
                <a:lnTo>
                  <a:pt x="222750" y="216354"/>
                </a:lnTo>
                <a:lnTo>
                  <a:pt x="236250" y="209336"/>
                </a:lnTo>
                <a:lnTo>
                  <a:pt x="236250" y="76178"/>
                </a:lnTo>
                <a:lnTo>
                  <a:pt x="216000" y="81000"/>
                </a:lnTo>
                <a:close/>
                <a:moveTo>
                  <a:pt x="305775" y="62944"/>
                </a:moveTo>
                <a:lnTo>
                  <a:pt x="305775" y="83082"/>
                </a:lnTo>
                <a:lnTo>
                  <a:pt x="311007" y="85219"/>
                </a:lnTo>
                <a:cubicBezTo>
                  <a:pt x="314044" y="88256"/>
                  <a:pt x="315900" y="92475"/>
                  <a:pt x="315900" y="97200"/>
                </a:cubicBezTo>
                <a:cubicBezTo>
                  <a:pt x="315225" y="106650"/>
                  <a:pt x="307800" y="114075"/>
                  <a:pt x="299025" y="114075"/>
                </a:cubicBezTo>
                <a:cubicBezTo>
                  <a:pt x="289575" y="114075"/>
                  <a:pt x="282150" y="106650"/>
                  <a:pt x="282150" y="97200"/>
                </a:cubicBezTo>
                <a:cubicBezTo>
                  <a:pt x="282150" y="92475"/>
                  <a:pt x="284006" y="88256"/>
                  <a:pt x="287044" y="85219"/>
                </a:cubicBezTo>
                <a:lnTo>
                  <a:pt x="292275" y="83082"/>
                </a:lnTo>
                <a:lnTo>
                  <a:pt x="292275" y="64281"/>
                </a:lnTo>
                <a:lnTo>
                  <a:pt x="276075" y="98550"/>
                </a:lnTo>
                <a:lnTo>
                  <a:pt x="286875" y="133650"/>
                </a:lnTo>
                <a:lnTo>
                  <a:pt x="310500" y="133650"/>
                </a:lnTo>
                <a:lnTo>
                  <a:pt x="321300" y="97875"/>
                </a:lnTo>
                <a:close/>
                <a:moveTo>
                  <a:pt x="133650" y="59400"/>
                </a:moveTo>
                <a:cubicBezTo>
                  <a:pt x="123525" y="67500"/>
                  <a:pt x="116775" y="79650"/>
                  <a:pt x="116775" y="92475"/>
                </a:cubicBezTo>
                <a:cubicBezTo>
                  <a:pt x="115425" y="107325"/>
                  <a:pt x="119475" y="122175"/>
                  <a:pt x="127575" y="134325"/>
                </a:cubicBezTo>
                <a:lnTo>
                  <a:pt x="149850" y="134325"/>
                </a:lnTo>
                <a:lnTo>
                  <a:pt x="149850" y="133650"/>
                </a:lnTo>
                <a:lnTo>
                  <a:pt x="149175" y="133650"/>
                </a:lnTo>
                <a:cubicBezTo>
                  <a:pt x="154575" y="129600"/>
                  <a:pt x="157275" y="122175"/>
                  <a:pt x="156600" y="115425"/>
                </a:cubicBezTo>
                <a:cubicBezTo>
                  <a:pt x="156600" y="108675"/>
                  <a:pt x="153225" y="101925"/>
                  <a:pt x="147825" y="98550"/>
                </a:cubicBezTo>
                <a:cubicBezTo>
                  <a:pt x="138375" y="92475"/>
                  <a:pt x="132300" y="81675"/>
                  <a:pt x="132300" y="70200"/>
                </a:cubicBezTo>
                <a:cubicBezTo>
                  <a:pt x="132300" y="66825"/>
                  <a:pt x="132975" y="63450"/>
                  <a:pt x="133650" y="59400"/>
                </a:cubicBezTo>
                <a:close/>
                <a:moveTo>
                  <a:pt x="216000" y="37800"/>
                </a:moveTo>
                <a:lnTo>
                  <a:pt x="197552" y="63012"/>
                </a:lnTo>
                <a:lnTo>
                  <a:pt x="216000" y="67500"/>
                </a:lnTo>
                <a:lnTo>
                  <a:pt x="234448" y="63012"/>
                </a:lnTo>
                <a:close/>
                <a:moveTo>
                  <a:pt x="170100" y="0"/>
                </a:moveTo>
                <a:lnTo>
                  <a:pt x="194400" y="28350"/>
                </a:lnTo>
                <a:lnTo>
                  <a:pt x="184275" y="36450"/>
                </a:lnTo>
                <a:lnTo>
                  <a:pt x="166725" y="16200"/>
                </a:lnTo>
                <a:lnTo>
                  <a:pt x="20925" y="92475"/>
                </a:lnTo>
                <a:lnTo>
                  <a:pt x="59210" y="136805"/>
                </a:lnTo>
                <a:lnTo>
                  <a:pt x="93592" y="118924"/>
                </a:lnTo>
                <a:lnTo>
                  <a:pt x="96864" y="125215"/>
                </a:lnTo>
                <a:lnTo>
                  <a:pt x="99900" y="130950"/>
                </a:lnTo>
                <a:lnTo>
                  <a:pt x="79624" y="141405"/>
                </a:lnTo>
                <a:lnTo>
                  <a:pt x="72688" y="145012"/>
                </a:lnTo>
                <a:lnTo>
                  <a:pt x="110025" y="164421"/>
                </a:lnTo>
                <a:lnTo>
                  <a:pt x="110025" y="134325"/>
                </a:lnTo>
                <a:lnTo>
                  <a:pt x="113264" y="134325"/>
                </a:lnTo>
                <a:lnTo>
                  <a:pt x="105722" y="118378"/>
                </a:lnTo>
                <a:cubicBezTo>
                  <a:pt x="103444" y="110025"/>
                  <a:pt x="102600" y="101250"/>
                  <a:pt x="103275" y="92475"/>
                </a:cubicBezTo>
                <a:cubicBezTo>
                  <a:pt x="103950" y="67500"/>
                  <a:pt x="122175" y="41175"/>
                  <a:pt x="150525" y="40500"/>
                </a:cubicBezTo>
                <a:lnTo>
                  <a:pt x="150525" y="41175"/>
                </a:lnTo>
                <a:cubicBezTo>
                  <a:pt x="154575" y="41175"/>
                  <a:pt x="158625" y="42525"/>
                  <a:pt x="162000" y="44550"/>
                </a:cubicBezTo>
                <a:lnTo>
                  <a:pt x="155250" y="56025"/>
                </a:lnTo>
                <a:cubicBezTo>
                  <a:pt x="153900" y="55350"/>
                  <a:pt x="152550" y="54675"/>
                  <a:pt x="150525" y="54675"/>
                </a:cubicBezTo>
                <a:lnTo>
                  <a:pt x="150525" y="54000"/>
                </a:lnTo>
                <a:cubicBezTo>
                  <a:pt x="147150" y="58725"/>
                  <a:pt x="145125" y="64125"/>
                  <a:pt x="145125" y="70200"/>
                </a:cubicBezTo>
                <a:cubicBezTo>
                  <a:pt x="145125" y="76950"/>
                  <a:pt x="148500" y="83700"/>
                  <a:pt x="154575" y="87075"/>
                </a:cubicBezTo>
                <a:cubicBezTo>
                  <a:pt x="164025" y="93150"/>
                  <a:pt x="170100" y="103950"/>
                  <a:pt x="170100" y="115425"/>
                </a:cubicBezTo>
                <a:lnTo>
                  <a:pt x="163316" y="134325"/>
                </a:lnTo>
                <a:lnTo>
                  <a:pt x="169425" y="134325"/>
                </a:lnTo>
                <a:lnTo>
                  <a:pt x="169425" y="167400"/>
                </a:lnTo>
                <a:lnTo>
                  <a:pt x="170100" y="167400"/>
                </a:lnTo>
                <a:lnTo>
                  <a:pt x="170100" y="193725"/>
                </a:lnTo>
                <a:lnTo>
                  <a:pt x="166396" y="193725"/>
                </a:lnTo>
                <a:lnTo>
                  <a:pt x="182925" y="202318"/>
                </a:lnTo>
                <a:lnTo>
                  <a:pt x="182925" y="61425"/>
                </a:lnTo>
                <a:lnTo>
                  <a:pt x="209250" y="24355"/>
                </a:lnTo>
                <a:lnTo>
                  <a:pt x="209250" y="14850"/>
                </a:lnTo>
                <a:lnTo>
                  <a:pt x="216000" y="14850"/>
                </a:lnTo>
                <a:lnTo>
                  <a:pt x="222750" y="14850"/>
                </a:lnTo>
                <a:lnTo>
                  <a:pt x="222750" y="24355"/>
                </a:lnTo>
                <a:lnTo>
                  <a:pt x="249075" y="61425"/>
                </a:lnTo>
                <a:lnTo>
                  <a:pt x="249075" y="202669"/>
                </a:lnTo>
                <a:lnTo>
                  <a:pt x="277966" y="187650"/>
                </a:lnTo>
                <a:lnTo>
                  <a:pt x="275400" y="187650"/>
                </a:lnTo>
                <a:lnTo>
                  <a:pt x="275400" y="167400"/>
                </a:lnTo>
                <a:lnTo>
                  <a:pt x="275400" y="140635"/>
                </a:lnTo>
                <a:lnTo>
                  <a:pt x="261900" y="97200"/>
                </a:lnTo>
                <a:lnTo>
                  <a:pt x="285525" y="47925"/>
                </a:lnTo>
                <a:lnTo>
                  <a:pt x="313875" y="47925"/>
                </a:lnTo>
                <a:lnTo>
                  <a:pt x="335475" y="97200"/>
                </a:lnTo>
                <a:lnTo>
                  <a:pt x="321975" y="142609"/>
                </a:lnTo>
                <a:lnTo>
                  <a:pt x="321975" y="164759"/>
                </a:lnTo>
                <a:lnTo>
                  <a:pt x="359806" y="145021"/>
                </a:lnTo>
                <a:lnTo>
                  <a:pt x="359385" y="144802"/>
                </a:lnTo>
                <a:lnTo>
                  <a:pt x="332100" y="130950"/>
                </a:lnTo>
                <a:lnTo>
                  <a:pt x="338175" y="119475"/>
                </a:lnTo>
                <a:lnTo>
                  <a:pt x="338282" y="119529"/>
                </a:lnTo>
                <a:lnTo>
                  <a:pt x="338656" y="118809"/>
                </a:lnTo>
                <a:lnTo>
                  <a:pt x="372939" y="136633"/>
                </a:lnTo>
                <a:lnTo>
                  <a:pt x="411075" y="92475"/>
                </a:lnTo>
                <a:lnTo>
                  <a:pt x="265275" y="16200"/>
                </a:lnTo>
                <a:lnTo>
                  <a:pt x="247725" y="36450"/>
                </a:lnTo>
                <a:lnTo>
                  <a:pt x="237600" y="28350"/>
                </a:lnTo>
                <a:lnTo>
                  <a:pt x="261900" y="0"/>
                </a:lnTo>
                <a:lnTo>
                  <a:pt x="432000" y="88425"/>
                </a:lnTo>
                <a:lnTo>
                  <a:pt x="382851" y="145273"/>
                </a:lnTo>
                <a:lnTo>
                  <a:pt x="432000" y="216000"/>
                </a:lnTo>
                <a:lnTo>
                  <a:pt x="380700" y="242563"/>
                </a:lnTo>
                <a:lnTo>
                  <a:pt x="380700" y="340875"/>
                </a:lnTo>
                <a:lnTo>
                  <a:pt x="216000" y="426600"/>
                </a:lnTo>
                <a:lnTo>
                  <a:pt x="51300" y="340875"/>
                </a:lnTo>
                <a:lnTo>
                  <a:pt x="51300" y="242317"/>
                </a:lnTo>
                <a:lnTo>
                  <a:pt x="675" y="216000"/>
                </a:lnTo>
                <a:lnTo>
                  <a:pt x="49788" y="145326"/>
                </a:lnTo>
                <a:lnTo>
                  <a:pt x="0" y="88425"/>
                </a:lnTo>
                <a:close/>
              </a:path>
            </a:pathLst>
          </a:custGeom>
          <a:solidFill>
            <a:srgbClr val="FFFFFF"/>
          </a:solidFill>
          <a:ln w="6697" cap="flat">
            <a:noFill/>
            <a:prstDash val="solid"/>
            <a:miter/>
          </a:ln>
        </p:spPr>
        <p:txBody>
          <a:bodyPr wrap="square" rtlCol="0" anchor="ctr">
            <a:noAutofit/>
          </a:bodyPr>
          <a:lstStyle/>
          <a:p>
            <a:endParaRPr lang="zh-CN" altLang="en-US" sz="1350">
              <a:latin typeface="微软雅黑" panose="020B0503020204020204" charset="-122"/>
              <a:ea typeface="微软雅黑" panose="020B0503020204020204" charset="-122"/>
            </a:endParaRPr>
          </a:p>
        </p:txBody>
      </p:sp>
      <p:sp>
        <p:nvSpPr>
          <p:cNvPr id="125" name="任意多边形: 形状 124"/>
          <p:cNvSpPr/>
          <p:nvPr>
            <p:custDataLst>
              <p:tags r:id="rId12"/>
            </p:custDataLst>
          </p:nvPr>
        </p:nvSpPr>
        <p:spPr>
          <a:xfrm>
            <a:off x="316230" y="1275606"/>
            <a:ext cx="393700" cy="374015"/>
          </a:xfrm>
          <a:custGeom>
            <a:avLst/>
            <a:gdLst>
              <a:gd name="connsiteX0" fmla="*/ 424598 w 431796"/>
              <a:gd name="connsiteY0" fmla="*/ 315353 h 431911"/>
              <a:gd name="connsiteX1" fmla="*/ 412762 w 431796"/>
              <a:gd name="connsiteY1" fmla="*/ 412737 h 431911"/>
              <a:gd name="connsiteX2" fmla="*/ 359965 w 431796"/>
              <a:gd name="connsiteY2" fmla="*/ 431807 h 431911"/>
              <a:gd name="connsiteX3" fmla="*/ 234052 w 431796"/>
              <a:gd name="connsiteY3" fmla="*/ 387088 h 431911"/>
              <a:gd name="connsiteX4" fmla="*/ 241112 w 431796"/>
              <a:gd name="connsiteY4" fmla="*/ 375579 h 431911"/>
              <a:gd name="connsiteX5" fmla="*/ 403217 w 431796"/>
              <a:gd name="connsiteY5" fmla="*/ 403192 h 431911"/>
              <a:gd name="connsiteX6" fmla="*/ 411632 w 431796"/>
              <a:gd name="connsiteY6" fmla="*/ 319104 h 431911"/>
              <a:gd name="connsiteX7" fmla="*/ 404651 w 431796"/>
              <a:gd name="connsiteY7" fmla="*/ 266438 h 431911"/>
              <a:gd name="connsiteX8" fmla="*/ 391151 w 431796"/>
              <a:gd name="connsiteY8" fmla="*/ 279938 h 431911"/>
              <a:gd name="connsiteX9" fmla="*/ 404651 w 431796"/>
              <a:gd name="connsiteY9" fmla="*/ 293438 h 431911"/>
              <a:gd name="connsiteX10" fmla="*/ 418151 w 431796"/>
              <a:gd name="connsiteY10" fmla="*/ 279938 h 431911"/>
              <a:gd name="connsiteX11" fmla="*/ 404651 w 431796"/>
              <a:gd name="connsiteY11" fmla="*/ 266438 h 431911"/>
              <a:gd name="connsiteX12" fmla="*/ 404651 w 431796"/>
              <a:gd name="connsiteY12" fmla="*/ 252938 h 431911"/>
              <a:gd name="connsiteX13" fmla="*/ 431651 w 431796"/>
              <a:gd name="connsiteY13" fmla="*/ 279938 h 431911"/>
              <a:gd name="connsiteX14" fmla="*/ 404651 w 431796"/>
              <a:gd name="connsiteY14" fmla="*/ 306938 h 431911"/>
              <a:gd name="connsiteX15" fmla="*/ 377651 w 431796"/>
              <a:gd name="connsiteY15" fmla="*/ 279938 h 431911"/>
              <a:gd name="connsiteX16" fmla="*/ 404651 w 431796"/>
              <a:gd name="connsiteY16" fmla="*/ 252938 h 431911"/>
              <a:gd name="connsiteX17" fmla="*/ 96062 w 431796"/>
              <a:gd name="connsiteY17" fmla="*/ 246643 h 431911"/>
              <a:gd name="connsiteX18" fmla="*/ 138319 w 431796"/>
              <a:gd name="connsiteY18" fmla="*/ 293376 h 431911"/>
              <a:gd name="connsiteX19" fmla="*/ 202085 w 431796"/>
              <a:gd name="connsiteY19" fmla="*/ 348938 h 431911"/>
              <a:gd name="connsiteX20" fmla="*/ 193970 w 431796"/>
              <a:gd name="connsiteY20" fmla="*/ 359729 h 431911"/>
              <a:gd name="connsiteX21" fmla="*/ 128774 w 431796"/>
              <a:gd name="connsiteY21" fmla="*/ 302921 h 431911"/>
              <a:gd name="connsiteX22" fmla="*/ 85591 w 431796"/>
              <a:gd name="connsiteY22" fmla="*/ 255166 h 431911"/>
              <a:gd name="connsiteX23" fmla="*/ 348751 w 431796"/>
              <a:gd name="connsiteY23" fmla="*/ 229831 h 431911"/>
              <a:gd name="connsiteX24" fmla="*/ 359536 w 431796"/>
              <a:gd name="connsiteY24" fmla="*/ 237946 h 431911"/>
              <a:gd name="connsiteX25" fmla="*/ 302925 w 431796"/>
              <a:gd name="connsiteY25" fmla="*/ 302885 h 431911"/>
              <a:gd name="connsiteX26" fmla="*/ 140734 w 431796"/>
              <a:gd name="connsiteY26" fmla="*/ 416145 h 431911"/>
              <a:gd name="connsiteX27" fmla="*/ 71590 w 431796"/>
              <a:gd name="connsiteY27" fmla="*/ 431668 h 431911"/>
              <a:gd name="connsiteX28" fmla="*/ 19013 w 431796"/>
              <a:gd name="connsiteY28" fmla="*/ 412737 h 431911"/>
              <a:gd name="connsiteX29" fmla="*/ 37276 w 431796"/>
              <a:gd name="connsiteY29" fmla="*/ 246512 h 431911"/>
              <a:gd name="connsiteX30" fmla="*/ 49006 w 431796"/>
              <a:gd name="connsiteY30" fmla="*/ 253196 h 431911"/>
              <a:gd name="connsiteX31" fmla="*/ 28558 w 431796"/>
              <a:gd name="connsiteY31" fmla="*/ 403192 h 431911"/>
              <a:gd name="connsiteX32" fmla="*/ 135718 w 431796"/>
              <a:gd name="connsiteY32" fmla="*/ 403611 h 431911"/>
              <a:gd name="connsiteX33" fmla="*/ 293380 w 431796"/>
              <a:gd name="connsiteY33" fmla="*/ 293340 h 431911"/>
              <a:gd name="connsiteX34" fmla="*/ 348751 w 431796"/>
              <a:gd name="connsiteY34" fmla="*/ 229831 h 431911"/>
              <a:gd name="connsiteX35" fmla="*/ 270114 w 431796"/>
              <a:gd name="connsiteY35" fmla="*/ 216783 h 431911"/>
              <a:gd name="connsiteX36" fmla="*/ 250899 w 431796"/>
              <a:gd name="connsiteY36" fmla="*/ 282506 h 431911"/>
              <a:gd name="connsiteX37" fmla="*/ 295965 w 431796"/>
              <a:gd name="connsiteY37" fmla="*/ 216783 h 431911"/>
              <a:gd name="connsiteX38" fmla="*/ 222338 w 431796"/>
              <a:gd name="connsiteY38" fmla="*/ 216783 h 431911"/>
              <a:gd name="connsiteX39" fmla="*/ 222338 w 431796"/>
              <a:gd name="connsiteY39" fmla="*/ 289522 h 431911"/>
              <a:gd name="connsiteX40" fmla="*/ 256625 w 431796"/>
              <a:gd name="connsiteY40" fmla="*/ 216783 h 431911"/>
              <a:gd name="connsiteX41" fmla="*/ 174553 w 431796"/>
              <a:gd name="connsiteY41" fmla="*/ 216783 h 431911"/>
              <a:gd name="connsiteX42" fmla="*/ 208838 w 431796"/>
              <a:gd name="connsiteY42" fmla="*/ 289522 h 431911"/>
              <a:gd name="connsiteX43" fmla="*/ 208838 w 431796"/>
              <a:gd name="connsiteY43" fmla="*/ 216783 h 431911"/>
              <a:gd name="connsiteX44" fmla="*/ 135213 w 431796"/>
              <a:gd name="connsiteY44" fmla="*/ 216783 h 431911"/>
              <a:gd name="connsiteX45" fmla="*/ 180279 w 431796"/>
              <a:gd name="connsiteY45" fmla="*/ 282508 h 431911"/>
              <a:gd name="connsiteX46" fmla="*/ 161064 w 431796"/>
              <a:gd name="connsiteY46" fmla="*/ 216783 h 431911"/>
              <a:gd name="connsiteX47" fmla="*/ 67605 w 431796"/>
              <a:gd name="connsiteY47" fmla="*/ 202313 h 431911"/>
              <a:gd name="connsiteX48" fmla="*/ 54105 w 431796"/>
              <a:gd name="connsiteY48" fmla="*/ 215813 h 431911"/>
              <a:gd name="connsiteX49" fmla="*/ 67605 w 431796"/>
              <a:gd name="connsiteY49" fmla="*/ 229313 h 431911"/>
              <a:gd name="connsiteX50" fmla="*/ 81105 w 431796"/>
              <a:gd name="connsiteY50" fmla="*/ 215813 h 431911"/>
              <a:gd name="connsiteX51" fmla="*/ 67605 w 431796"/>
              <a:gd name="connsiteY51" fmla="*/ 202313 h 431911"/>
              <a:gd name="connsiteX52" fmla="*/ 67605 w 431796"/>
              <a:gd name="connsiteY52" fmla="*/ 188813 h 431911"/>
              <a:gd name="connsiteX53" fmla="*/ 94605 w 431796"/>
              <a:gd name="connsiteY53" fmla="*/ 215813 h 431911"/>
              <a:gd name="connsiteX54" fmla="*/ 67605 w 431796"/>
              <a:gd name="connsiteY54" fmla="*/ 242813 h 431911"/>
              <a:gd name="connsiteX55" fmla="*/ 40605 w 431796"/>
              <a:gd name="connsiteY55" fmla="*/ 215813 h 431911"/>
              <a:gd name="connsiteX56" fmla="*/ 67605 w 431796"/>
              <a:gd name="connsiteY56" fmla="*/ 188813 h 431911"/>
              <a:gd name="connsiteX57" fmla="*/ 250900 w 431796"/>
              <a:gd name="connsiteY57" fmla="*/ 137561 h 431911"/>
              <a:gd name="connsiteX58" fmla="*/ 270114 w 431796"/>
              <a:gd name="connsiteY58" fmla="*/ 203283 h 431911"/>
              <a:gd name="connsiteX59" fmla="*/ 295965 w 431796"/>
              <a:gd name="connsiteY59" fmla="*/ 203283 h 431911"/>
              <a:gd name="connsiteX60" fmla="*/ 250900 w 431796"/>
              <a:gd name="connsiteY60" fmla="*/ 137561 h 431911"/>
              <a:gd name="connsiteX61" fmla="*/ 180279 w 431796"/>
              <a:gd name="connsiteY61" fmla="*/ 137560 h 431911"/>
              <a:gd name="connsiteX62" fmla="*/ 135213 w 431796"/>
              <a:gd name="connsiteY62" fmla="*/ 203282 h 431911"/>
              <a:gd name="connsiteX63" fmla="*/ 161064 w 431796"/>
              <a:gd name="connsiteY63" fmla="*/ 203282 h 431911"/>
              <a:gd name="connsiteX64" fmla="*/ 180279 w 431796"/>
              <a:gd name="connsiteY64" fmla="*/ 137560 h 431911"/>
              <a:gd name="connsiteX65" fmla="*/ 222338 w 431796"/>
              <a:gd name="connsiteY65" fmla="*/ 130547 h 431911"/>
              <a:gd name="connsiteX66" fmla="*/ 222338 w 431796"/>
              <a:gd name="connsiteY66" fmla="*/ 203283 h 431911"/>
              <a:gd name="connsiteX67" fmla="*/ 256625 w 431796"/>
              <a:gd name="connsiteY67" fmla="*/ 203283 h 431911"/>
              <a:gd name="connsiteX68" fmla="*/ 222338 w 431796"/>
              <a:gd name="connsiteY68" fmla="*/ 130547 h 431911"/>
              <a:gd name="connsiteX69" fmla="*/ 208838 w 431796"/>
              <a:gd name="connsiteY69" fmla="*/ 130547 h 431911"/>
              <a:gd name="connsiteX70" fmla="*/ 174553 w 431796"/>
              <a:gd name="connsiteY70" fmla="*/ 203283 h 431911"/>
              <a:gd name="connsiteX71" fmla="*/ 208838 w 431796"/>
              <a:gd name="connsiteY71" fmla="*/ 203283 h 431911"/>
              <a:gd name="connsiteX72" fmla="*/ 215588 w 431796"/>
              <a:gd name="connsiteY72" fmla="*/ 115816 h 431911"/>
              <a:gd name="connsiteX73" fmla="*/ 309807 w 431796"/>
              <a:gd name="connsiteY73" fmla="*/ 210033 h 431911"/>
              <a:gd name="connsiteX74" fmla="*/ 215588 w 431796"/>
              <a:gd name="connsiteY74" fmla="*/ 304252 h 431911"/>
              <a:gd name="connsiteX75" fmla="*/ 121371 w 431796"/>
              <a:gd name="connsiteY75" fmla="*/ 210036 h 431911"/>
              <a:gd name="connsiteX76" fmla="*/ 215588 w 431796"/>
              <a:gd name="connsiteY76" fmla="*/ 115816 h 431911"/>
              <a:gd name="connsiteX77" fmla="*/ 193084 w 431796"/>
              <a:gd name="connsiteY77" fmla="*/ 72623 h 431911"/>
              <a:gd name="connsiteX78" fmla="*/ 201218 w 431796"/>
              <a:gd name="connsiteY78" fmla="*/ 83394 h 431911"/>
              <a:gd name="connsiteX79" fmla="*/ 138375 w 431796"/>
              <a:gd name="connsiteY79" fmla="*/ 138294 h 431911"/>
              <a:gd name="connsiteX80" fmla="*/ 96725 w 431796"/>
              <a:gd name="connsiteY80" fmla="*/ 184311 h 431911"/>
              <a:gd name="connsiteX81" fmla="*/ 86264 w 431796"/>
              <a:gd name="connsiteY81" fmla="*/ 175775 h 431911"/>
              <a:gd name="connsiteX82" fmla="*/ 128831 w 431796"/>
              <a:gd name="connsiteY82" fmla="*/ 128749 h 431911"/>
              <a:gd name="connsiteX83" fmla="*/ 193084 w 431796"/>
              <a:gd name="connsiteY83" fmla="*/ 72623 h 431911"/>
              <a:gd name="connsiteX84" fmla="*/ 339656 w 431796"/>
              <a:gd name="connsiteY84" fmla="*/ 1805 h 431911"/>
              <a:gd name="connsiteX85" fmla="*/ 412742 w 431796"/>
              <a:gd name="connsiteY85" fmla="*/ 18896 h 431911"/>
              <a:gd name="connsiteX86" fmla="*/ 387528 w 431796"/>
              <a:gd name="connsiteY86" fmla="*/ 196898 h 431911"/>
              <a:gd name="connsiteX87" fmla="*/ 376006 w 431796"/>
              <a:gd name="connsiteY87" fmla="*/ 189858 h 431911"/>
              <a:gd name="connsiteX88" fmla="*/ 403197 w 431796"/>
              <a:gd name="connsiteY88" fmla="*/ 28441 h 431911"/>
              <a:gd name="connsiteX89" fmla="*/ 238666 w 431796"/>
              <a:gd name="connsiteY89" fmla="*/ 57593 h 431911"/>
              <a:gd name="connsiteX90" fmla="*/ 231527 w 431796"/>
              <a:gd name="connsiteY90" fmla="*/ 46130 h 431911"/>
              <a:gd name="connsiteX91" fmla="*/ 339656 w 431796"/>
              <a:gd name="connsiteY91" fmla="*/ 1805 h 431911"/>
              <a:gd name="connsiteX92" fmla="*/ 68362 w 431796"/>
              <a:gd name="connsiteY92" fmla="*/ 51 h 431911"/>
              <a:gd name="connsiteX93" fmla="*/ 302910 w 431796"/>
              <a:gd name="connsiteY93" fmla="*/ 128828 h 431911"/>
              <a:gd name="connsiteX94" fmla="*/ 392420 w 431796"/>
              <a:gd name="connsiteY94" fmla="*/ 242965 h 431911"/>
              <a:gd name="connsiteX95" fmla="*/ 380759 w 431796"/>
              <a:gd name="connsiteY95" fmla="*/ 249761 h 431911"/>
              <a:gd name="connsiteX96" fmla="*/ 293365 w 431796"/>
              <a:gd name="connsiteY96" fmla="*/ 138373 h 431911"/>
              <a:gd name="connsiteX97" fmla="*/ 28467 w 431796"/>
              <a:gd name="connsiteY97" fmla="*/ 28553 h 431911"/>
              <a:gd name="connsiteX98" fmla="*/ 51584 w 431796"/>
              <a:gd name="connsiteY98" fmla="*/ 183114 h 431911"/>
              <a:gd name="connsiteX99" fmla="*/ 39943 w 431796"/>
              <a:gd name="connsiteY99" fmla="*/ 189943 h 431911"/>
              <a:gd name="connsiteX100" fmla="*/ 18922 w 431796"/>
              <a:gd name="connsiteY100" fmla="*/ 19008 h 431911"/>
              <a:gd name="connsiteX101" fmla="*/ 68362 w 431796"/>
              <a:gd name="connsiteY101" fmla="*/ 51 h 43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31796" h="431911">
                <a:moveTo>
                  <a:pt x="424598" y="315353"/>
                </a:moveTo>
                <a:cubicBezTo>
                  <a:pt x="437162" y="358760"/>
                  <a:pt x="433068" y="392438"/>
                  <a:pt x="412762" y="412737"/>
                </a:cubicBezTo>
                <a:cubicBezTo>
                  <a:pt x="398468" y="425975"/>
                  <a:pt x="379420" y="432855"/>
                  <a:pt x="359965" y="431807"/>
                </a:cubicBezTo>
                <a:cubicBezTo>
                  <a:pt x="325866" y="431807"/>
                  <a:pt x="282271" y="416669"/>
                  <a:pt x="234052" y="387088"/>
                </a:cubicBezTo>
                <a:lnTo>
                  <a:pt x="241112" y="375579"/>
                </a:lnTo>
                <a:cubicBezTo>
                  <a:pt x="313625" y="420067"/>
                  <a:pt x="375746" y="430653"/>
                  <a:pt x="403217" y="403192"/>
                </a:cubicBezTo>
                <a:cubicBezTo>
                  <a:pt x="419595" y="386815"/>
                  <a:pt x="422584" y="356954"/>
                  <a:pt x="411632" y="319104"/>
                </a:cubicBezTo>
                <a:close/>
                <a:moveTo>
                  <a:pt x="404651" y="266438"/>
                </a:moveTo>
                <a:cubicBezTo>
                  <a:pt x="397198" y="266445"/>
                  <a:pt x="391158" y="272485"/>
                  <a:pt x="391151" y="279938"/>
                </a:cubicBezTo>
                <a:cubicBezTo>
                  <a:pt x="391151" y="287394"/>
                  <a:pt x="397195" y="293438"/>
                  <a:pt x="404651" y="293438"/>
                </a:cubicBezTo>
                <a:cubicBezTo>
                  <a:pt x="412107" y="293438"/>
                  <a:pt x="418151" y="287394"/>
                  <a:pt x="418151" y="279938"/>
                </a:cubicBezTo>
                <a:cubicBezTo>
                  <a:pt x="418151" y="272482"/>
                  <a:pt x="412107" y="266438"/>
                  <a:pt x="404651" y="266438"/>
                </a:cubicBezTo>
                <a:close/>
                <a:moveTo>
                  <a:pt x="404651" y="252938"/>
                </a:moveTo>
                <a:cubicBezTo>
                  <a:pt x="419563" y="252938"/>
                  <a:pt x="431651" y="265026"/>
                  <a:pt x="431651" y="279938"/>
                </a:cubicBezTo>
                <a:cubicBezTo>
                  <a:pt x="431651" y="294850"/>
                  <a:pt x="419563" y="306938"/>
                  <a:pt x="404651" y="306938"/>
                </a:cubicBezTo>
                <a:cubicBezTo>
                  <a:pt x="389746" y="306921"/>
                  <a:pt x="377668" y="294843"/>
                  <a:pt x="377651" y="279938"/>
                </a:cubicBezTo>
                <a:cubicBezTo>
                  <a:pt x="377651" y="265026"/>
                  <a:pt x="389739" y="252938"/>
                  <a:pt x="404651" y="252938"/>
                </a:cubicBezTo>
                <a:close/>
                <a:moveTo>
                  <a:pt x="96062" y="246643"/>
                </a:moveTo>
                <a:cubicBezTo>
                  <a:pt x="109343" y="262929"/>
                  <a:pt x="123447" y="278527"/>
                  <a:pt x="138319" y="293376"/>
                </a:cubicBezTo>
                <a:cubicBezTo>
                  <a:pt x="158249" y="313364"/>
                  <a:pt x="179556" y="331931"/>
                  <a:pt x="202085" y="348938"/>
                </a:cubicBezTo>
                <a:lnTo>
                  <a:pt x="193970" y="359729"/>
                </a:lnTo>
                <a:cubicBezTo>
                  <a:pt x="170937" y="342340"/>
                  <a:pt x="149152" y="323357"/>
                  <a:pt x="128774" y="302921"/>
                </a:cubicBezTo>
                <a:cubicBezTo>
                  <a:pt x="113576" y="287748"/>
                  <a:pt x="99162" y="271810"/>
                  <a:pt x="85591" y="255166"/>
                </a:cubicBezTo>
                <a:close/>
                <a:moveTo>
                  <a:pt x="348751" y="229831"/>
                </a:moveTo>
                <a:lnTo>
                  <a:pt x="359536" y="237946"/>
                </a:lnTo>
                <a:cubicBezTo>
                  <a:pt x="342201" y="260884"/>
                  <a:pt x="323285" y="282583"/>
                  <a:pt x="302925" y="302885"/>
                </a:cubicBezTo>
                <a:cubicBezTo>
                  <a:pt x="250985" y="354841"/>
                  <a:pt x="193386" y="395065"/>
                  <a:pt x="140734" y="416145"/>
                </a:cubicBezTo>
                <a:cubicBezTo>
                  <a:pt x="118860" y="425601"/>
                  <a:pt x="95406" y="430866"/>
                  <a:pt x="71590" y="431668"/>
                </a:cubicBezTo>
                <a:cubicBezTo>
                  <a:pt x="52225" y="432732"/>
                  <a:pt x="33255" y="425902"/>
                  <a:pt x="19013" y="412737"/>
                </a:cubicBezTo>
                <a:cubicBezTo>
                  <a:pt x="-11474" y="382240"/>
                  <a:pt x="-4645" y="320102"/>
                  <a:pt x="37276" y="246512"/>
                </a:cubicBezTo>
                <a:lnTo>
                  <a:pt x="49006" y="253196"/>
                </a:lnTo>
                <a:cubicBezTo>
                  <a:pt x="10853" y="320168"/>
                  <a:pt x="3018" y="377642"/>
                  <a:pt x="28558" y="403192"/>
                </a:cubicBezTo>
                <a:cubicBezTo>
                  <a:pt x="48215" y="422842"/>
                  <a:pt x="87268" y="423003"/>
                  <a:pt x="135718" y="403611"/>
                </a:cubicBezTo>
                <a:cubicBezTo>
                  <a:pt x="186709" y="383196"/>
                  <a:pt x="242703" y="344034"/>
                  <a:pt x="293380" y="293340"/>
                </a:cubicBezTo>
                <a:cubicBezTo>
                  <a:pt x="313291" y="273483"/>
                  <a:pt x="331793" y="252262"/>
                  <a:pt x="348751" y="229831"/>
                </a:cubicBezTo>
                <a:close/>
                <a:moveTo>
                  <a:pt x="270114" y="216783"/>
                </a:moveTo>
                <a:cubicBezTo>
                  <a:pt x="269913" y="240046"/>
                  <a:pt x="263261" y="262798"/>
                  <a:pt x="250899" y="282506"/>
                </a:cubicBezTo>
                <a:cubicBezTo>
                  <a:pt x="276436" y="270050"/>
                  <a:pt x="293549" y="245092"/>
                  <a:pt x="295965" y="216783"/>
                </a:cubicBezTo>
                <a:close/>
                <a:moveTo>
                  <a:pt x="222338" y="216783"/>
                </a:moveTo>
                <a:lnTo>
                  <a:pt x="222338" y="289522"/>
                </a:lnTo>
                <a:cubicBezTo>
                  <a:pt x="240482" y="283368"/>
                  <a:pt x="255002" y="253101"/>
                  <a:pt x="256625" y="216783"/>
                </a:cubicBezTo>
                <a:close/>
                <a:moveTo>
                  <a:pt x="174553" y="216783"/>
                </a:moveTo>
                <a:cubicBezTo>
                  <a:pt x="176176" y="253101"/>
                  <a:pt x="190696" y="283367"/>
                  <a:pt x="208838" y="289522"/>
                </a:cubicBezTo>
                <a:lnTo>
                  <a:pt x="208838" y="216783"/>
                </a:lnTo>
                <a:close/>
                <a:moveTo>
                  <a:pt x="135213" y="216783"/>
                </a:moveTo>
                <a:cubicBezTo>
                  <a:pt x="137628" y="245093"/>
                  <a:pt x="154742" y="270052"/>
                  <a:pt x="180279" y="282508"/>
                </a:cubicBezTo>
                <a:cubicBezTo>
                  <a:pt x="167917" y="262799"/>
                  <a:pt x="161266" y="240047"/>
                  <a:pt x="161064" y="216783"/>
                </a:cubicBezTo>
                <a:close/>
                <a:moveTo>
                  <a:pt x="67605" y="202313"/>
                </a:moveTo>
                <a:cubicBezTo>
                  <a:pt x="60149" y="202313"/>
                  <a:pt x="54105" y="208357"/>
                  <a:pt x="54105" y="215813"/>
                </a:cubicBezTo>
                <a:cubicBezTo>
                  <a:pt x="54105" y="223269"/>
                  <a:pt x="60149" y="229313"/>
                  <a:pt x="67605" y="229313"/>
                </a:cubicBezTo>
                <a:cubicBezTo>
                  <a:pt x="75061" y="229313"/>
                  <a:pt x="81105" y="223269"/>
                  <a:pt x="81105" y="215813"/>
                </a:cubicBezTo>
                <a:cubicBezTo>
                  <a:pt x="81098" y="208360"/>
                  <a:pt x="75058" y="202320"/>
                  <a:pt x="67605" y="202313"/>
                </a:cubicBezTo>
                <a:close/>
                <a:moveTo>
                  <a:pt x="67605" y="188813"/>
                </a:moveTo>
                <a:cubicBezTo>
                  <a:pt x="82517" y="188813"/>
                  <a:pt x="94605" y="200901"/>
                  <a:pt x="94605" y="215813"/>
                </a:cubicBezTo>
                <a:cubicBezTo>
                  <a:pt x="94605" y="230725"/>
                  <a:pt x="82517" y="242813"/>
                  <a:pt x="67605" y="242813"/>
                </a:cubicBezTo>
                <a:cubicBezTo>
                  <a:pt x="52693" y="242813"/>
                  <a:pt x="40605" y="230725"/>
                  <a:pt x="40605" y="215813"/>
                </a:cubicBezTo>
                <a:cubicBezTo>
                  <a:pt x="40622" y="200908"/>
                  <a:pt x="52700" y="188830"/>
                  <a:pt x="67605" y="188813"/>
                </a:cubicBezTo>
                <a:close/>
                <a:moveTo>
                  <a:pt x="250900" y="137561"/>
                </a:moveTo>
                <a:cubicBezTo>
                  <a:pt x="263262" y="157269"/>
                  <a:pt x="269913" y="180020"/>
                  <a:pt x="270114" y="203283"/>
                </a:cubicBezTo>
                <a:lnTo>
                  <a:pt x="295965" y="203283"/>
                </a:lnTo>
                <a:cubicBezTo>
                  <a:pt x="293550" y="174974"/>
                  <a:pt x="276436" y="150016"/>
                  <a:pt x="250900" y="137561"/>
                </a:cubicBezTo>
                <a:close/>
                <a:moveTo>
                  <a:pt x="180279" y="137560"/>
                </a:moveTo>
                <a:cubicBezTo>
                  <a:pt x="154742" y="150015"/>
                  <a:pt x="137628" y="174973"/>
                  <a:pt x="135213" y="203282"/>
                </a:cubicBezTo>
                <a:lnTo>
                  <a:pt x="161064" y="203282"/>
                </a:lnTo>
                <a:cubicBezTo>
                  <a:pt x="161265" y="180019"/>
                  <a:pt x="167917" y="157268"/>
                  <a:pt x="180279" y="137560"/>
                </a:cubicBezTo>
                <a:close/>
                <a:moveTo>
                  <a:pt x="222338" y="130547"/>
                </a:moveTo>
                <a:lnTo>
                  <a:pt x="222338" y="203283"/>
                </a:lnTo>
                <a:lnTo>
                  <a:pt x="256625" y="203283"/>
                </a:lnTo>
                <a:cubicBezTo>
                  <a:pt x="255002" y="166967"/>
                  <a:pt x="240482" y="136700"/>
                  <a:pt x="222338" y="130547"/>
                </a:cubicBezTo>
                <a:close/>
                <a:moveTo>
                  <a:pt x="208838" y="130547"/>
                </a:moveTo>
                <a:cubicBezTo>
                  <a:pt x="190696" y="136701"/>
                  <a:pt x="176176" y="166967"/>
                  <a:pt x="174553" y="203283"/>
                </a:cubicBezTo>
                <a:lnTo>
                  <a:pt x="208838" y="203283"/>
                </a:lnTo>
                <a:close/>
                <a:moveTo>
                  <a:pt x="215588" y="115816"/>
                </a:moveTo>
                <a:cubicBezTo>
                  <a:pt x="267623" y="115815"/>
                  <a:pt x="309806" y="157997"/>
                  <a:pt x="309807" y="210033"/>
                </a:cubicBezTo>
                <a:cubicBezTo>
                  <a:pt x="309749" y="262045"/>
                  <a:pt x="267600" y="304194"/>
                  <a:pt x="215588" y="304252"/>
                </a:cubicBezTo>
                <a:cubicBezTo>
                  <a:pt x="163554" y="304251"/>
                  <a:pt x="121372" y="262070"/>
                  <a:pt x="121371" y="210036"/>
                </a:cubicBezTo>
                <a:cubicBezTo>
                  <a:pt x="121370" y="158001"/>
                  <a:pt x="163552" y="115817"/>
                  <a:pt x="215588" y="115816"/>
                </a:cubicBezTo>
                <a:close/>
                <a:moveTo>
                  <a:pt x="193084" y="72623"/>
                </a:moveTo>
                <a:lnTo>
                  <a:pt x="201218" y="83394"/>
                </a:lnTo>
                <a:cubicBezTo>
                  <a:pt x="179032" y="100226"/>
                  <a:pt x="158035" y="118570"/>
                  <a:pt x="138375" y="138294"/>
                </a:cubicBezTo>
                <a:cubicBezTo>
                  <a:pt x="123730" y="152926"/>
                  <a:pt x="109830" y="168285"/>
                  <a:pt x="96725" y="184311"/>
                </a:cubicBezTo>
                <a:lnTo>
                  <a:pt x="86264" y="175775"/>
                </a:lnTo>
                <a:cubicBezTo>
                  <a:pt x="99656" y="159397"/>
                  <a:pt x="113863" y="143702"/>
                  <a:pt x="128831" y="128749"/>
                </a:cubicBezTo>
                <a:cubicBezTo>
                  <a:pt x="148929" y="108582"/>
                  <a:pt x="170398" y="89828"/>
                  <a:pt x="193084" y="72623"/>
                </a:cubicBezTo>
                <a:close/>
                <a:moveTo>
                  <a:pt x="339656" y="1805"/>
                </a:moveTo>
                <a:cubicBezTo>
                  <a:pt x="370987" y="-2903"/>
                  <a:pt x="396477" y="2626"/>
                  <a:pt x="412742" y="18896"/>
                </a:cubicBezTo>
                <a:cubicBezTo>
                  <a:pt x="445210" y="51374"/>
                  <a:pt x="435784" y="117915"/>
                  <a:pt x="387528" y="196898"/>
                </a:cubicBezTo>
                <a:lnTo>
                  <a:pt x="376006" y="189858"/>
                </a:lnTo>
                <a:cubicBezTo>
                  <a:pt x="420125" y="117648"/>
                  <a:pt x="430543" y="55797"/>
                  <a:pt x="403197" y="28441"/>
                </a:cubicBezTo>
                <a:cubicBezTo>
                  <a:pt x="375340" y="578"/>
                  <a:pt x="312293" y="11747"/>
                  <a:pt x="238666" y="57593"/>
                </a:cubicBezTo>
                <a:lnTo>
                  <a:pt x="231527" y="46130"/>
                </a:lnTo>
                <a:cubicBezTo>
                  <a:pt x="271154" y="21455"/>
                  <a:pt x="308325" y="6512"/>
                  <a:pt x="339656" y="1805"/>
                </a:cubicBezTo>
                <a:close/>
                <a:moveTo>
                  <a:pt x="68362" y="51"/>
                </a:moveTo>
                <a:cubicBezTo>
                  <a:pt x="129218" y="-1802"/>
                  <a:pt x="220091" y="46026"/>
                  <a:pt x="302910" y="128828"/>
                </a:cubicBezTo>
                <a:cubicBezTo>
                  <a:pt x="337455" y="162934"/>
                  <a:pt x="367532" y="201286"/>
                  <a:pt x="392420" y="242965"/>
                </a:cubicBezTo>
                <a:lnTo>
                  <a:pt x="380759" y="249761"/>
                </a:lnTo>
                <a:cubicBezTo>
                  <a:pt x="356453" y="209087"/>
                  <a:pt x="327087" y="171659"/>
                  <a:pt x="293365" y="138373"/>
                </a:cubicBezTo>
                <a:cubicBezTo>
                  <a:pt x="191798" y="36829"/>
                  <a:pt x="70480" y="-13463"/>
                  <a:pt x="28467" y="28553"/>
                </a:cubicBezTo>
                <a:cubicBezTo>
                  <a:pt x="2198" y="54818"/>
                  <a:pt x="11058" y="114042"/>
                  <a:pt x="51584" y="183114"/>
                </a:cubicBezTo>
                <a:lnTo>
                  <a:pt x="39943" y="189943"/>
                </a:lnTo>
                <a:cubicBezTo>
                  <a:pt x="-4509" y="114191"/>
                  <a:pt x="-12366" y="50290"/>
                  <a:pt x="18922" y="19008"/>
                </a:cubicBezTo>
                <a:cubicBezTo>
                  <a:pt x="31127" y="6806"/>
                  <a:pt x="48077" y="668"/>
                  <a:pt x="68362" y="51"/>
                </a:cubicBezTo>
                <a:close/>
              </a:path>
            </a:pathLst>
          </a:custGeom>
          <a:solidFill>
            <a:srgbClr val="FFFFFF"/>
          </a:solidFill>
          <a:ln w="6697" cap="flat">
            <a:noFill/>
            <a:prstDash val="solid"/>
            <a:miter/>
          </a:ln>
        </p:spPr>
        <p:txBody>
          <a:bodyPr wrap="square" rtlCol="0" anchor="ctr">
            <a:noAutofit/>
          </a:bodyPr>
          <a:lstStyle/>
          <a:p>
            <a:endParaRPr lang="zh-CN" altLang="en-US" sz="1350">
              <a:latin typeface="微软雅黑" panose="020B0503020204020204" charset="-122"/>
              <a:ea typeface="微软雅黑" panose="020B0503020204020204" charset="-122"/>
            </a:endParaRPr>
          </a:p>
        </p:txBody>
      </p:sp>
      <p:sp>
        <p:nvSpPr>
          <p:cNvPr id="130" name="任意多边形: 形状 129"/>
          <p:cNvSpPr/>
          <p:nvPr>
            <p:custDataLst>
              <p:tags r:id="rId13"/>
            </p:custDataLst>
          </p:nvPr>
        </p:nvSpPr>
        <p:spPr>
          <a:xfrm>
            <a:off x="316230" y="3246120"/>
            <a:ext cx="374015" cy="377190"/>
          </a:xfrm>
          <a:custGeom>
            <a:avLst/>
            <a:gdLst>
              <a:gd name="connsiteX0" fmla="*/ 59748 w 432000"/>
              <a:gd name="connsiteY0" fmla="*/ 244568 h 432007"/>
              <a:gd name="connsiteX1" fmla="*/ 51238 w 432000"/>
              <a:gd name="connsiteY1" fmla="*/ 253078 h 432007"/>
              <a:gd name="connsiteX2" fmla="*/ 59748 w 432000"/>
              <a:gd name="connsiteY2" fmla="*/ 261588 h 432007"/>
              <a:gd name="connsiteX3" fmla="*/ 68258 w 432000"/>
              <a:gd name="connsiteY3" fmla="*/ 253078 h 432007"/>
              <a:gd name="connsiteX4" fmla="*/ 59748 w 432000"/>
              <a:gd name="connsiteY4" fmla="*/ 244568 h 432007"/>
              <a:gd name="connsiteX5" fmla="*/ 155375 w 432000"/>
              <a:gd name="connsiteY5" fmla="*/ 214055 h 432007"/>
              <a:gd name="connsiteX6" fmla="*/ 146865 w 432000"/>
              <a:gd name="connsiteY6" fmla="*/ 222558 h 432007"/>
              <a:gd name="connsiteX7" fmla="*/ 155369 w 432000"/>
              <a:gd name="connsiteY7" fmla="*/ 231068 h 432007"/>
              <a:gd name="connsiteX8" fmla="*/ 163879 w 432000"/>
              <a:gd name="connsiteY8" fmla="*/ 222565 h 432007"/>
              <a:gd name="connsiteX9" fmla="*/ 155375 w 432000"/>
              <a:gd name="connsiteY9" fmla="*/ 214055 h 432007"/>
              <a:gd name="connsiteX10" fmla="*/ 107558 w 432000"/>
              <a:gd name="connsiteY10" fmla="*/ 175592 h 432007"/>
              <a:gd name="connsiteX11" fmla="*/ 99055 w 432000"/>
              <a:gd name="connsiteY11" fmla="*/ 184102 h 432007"/>
              <a:gd name="connsiteX12" fmla="*/ 99055 w 432000"/>
              <a:gd name="connsiteY12" fmla="*/ 184108 h 432007"/>
              <a:gd name="connsiteX13" fmla="*/ 107571 w 432000"/>
              <a:gd name="connsiteY13" fmla="*/ 192612 h 432007"/>
              <a:gd name="connsiteX14" fmla="*/ 116075 w 432000"/>
              <a:gd name="connsiteY14" fmla="*/ 184095 h 432007"/>
              <a:gd name="connsiteX15" fmla="*/ 107558 w 432000"/>
              <a:gd name="connsiteY15" fmla="*/ 175592 h 432007"/>
              <a:gd name="connsiteX16" fmla="*/ 290210 w 432000"/>
              <a:gd name="connsiteY16" fmla="*/ 155203 h 432007"/>
              <a:gd name="connsiteX17" fmla="*/ 281700 w 432000"/>
              <a:gd name="connsiteY17" fmla="*/ 163713 h 432007"/>
              <a:gd name="connsiteX18" fmla="*/ 290204 w 432000"/>
              <a:gd name="connsiteY18" fmla="*/ 172217 h 432007"/>
              <a:gd name="connsiteX19" fmla="*/ 298714 w 432000"/>
              <a:gd name="connsiteY19" fmla="*/ 163713 h 432007"/>
              <a:gd name="connsiteX20" fmla="*/ 290210 w 432000"/>
              <a:gd name="connsiteY20" fmla="*/ 155203 h 432007"/>
              <a:gd name="connsiteX21" fmla="*/ 222875 w 432000"/>
              <a:gd name="connsiteY21" fmla="*/ 130662 h 432007"/>
              <a:gd name="connsiteX22" fmla="*/ 214365 w 432000"/>
              <a:gd name="connsiteY22" fmla="*/ 139172 h 432007"/>
              <a:gd name="connsiteX23" fmla="*/ 222875 w 432000"/>
              <a:gd name="connsiteY23" fmla="*/ 147682 h 432007"/>
              <a:gd name="connsiteX24" fmla="*/ 231385 w 432000"/>
              <a:gd name="connsiteY24" fmla="*/ 139172 h 432007"/>
              <a:gd name="connsiteX25" fmla="*/ 222875 w 432000"/>
              <a:gd name="connsiteY25" fmla="*/ 130662 h 432007"/>
              <a:gd name="connsiteX26" fmla="*/ 331752 w 432000"/>
              <a:gd name="connsiteY26" fmla="*/ 90248 h 432007"/>
              <a:gd name="connsiteX27" fmla="*/ 365502 w 432000"/>
              <a:gd name="connsiteY27" fmla="*/ 90248 h 432007"/>
              <a:gd name="connsiteX28" fmla="*/ 365502 w 432000"/>
              <a:gd name="connsiteY28" fmla="*/ 124420 h 432007"/>
              <a:gd name="connsiteX29" fmla="*/ 352002 w 432000"/>
              <a:gd name="connsiteY29" fmla="*/ 124420 h 432007"/>
              <a:gd name="connsiteX30" fmla="*/ 352002 w 432000"/>
              <a:gd name="connsiteY30" fmla="*/ 113402 h 432007"/>
              <a:gd name="connsiteX31" fmla="*/ 310519 w 432000"/>
              <a:gd name="connsiteY31" fmla="*/ 155274 h 432007"/>
              <a:gd name="connsiteX32" fmla="*/ 312214 w 432000"/>
              <a:gd name="connsiteY32" fmla="*/ 163770 h 432007"/>
              <a:gd name="connsiteX33" fmla="*/ 290179 w 432000"/>
              <a:gd name="connsiteY33" fmla="*/ 185749 h 432007"/>
              <a:gd name="connsiteX34" fmla="*/ 268200 w 432000"/>
              <a:gd name="connsiteY34" fmla="*/ 163714 h 432007"/>
              <a:gd name="connsiteX35" fmla="*/ 268265 w 432000"/>
              <a:gd name="connsiteY35" fmla="*/ 163074 h 432007"/>
              <a:gd name="connsiteX36" fmla="*/ 240073 w 432000"/>
              <a:gd name="connsiteY36" fmla="*/ 152733 h 432007"/>
              <a:gd name="connsiteX37" fmla="*/ 214862 w 432000"/>
              <a:gd name="connsiteY37" fmla="*/ 159620 h 432007"/>
              <a:gd name="connsiteX38" fmla="*/ 173744 w 432000"/>
              <a:gd name="connsiteY38" fmla="*/ 210503 h 432007"/>
              <a:gd name="connsiteX39" fmla="*/ 175759 w 432000"/>
              <a:gd name="connsiteY39" fmla="*/ 230901 h 432007"/>
              <a:gd name="connsiteX40" fmla="*/ 147093 w 432000"/>
              <a:gd name="connsiteY40" fmla="*/ 242996 h 432007"/>
              <a:gd name="connsiteX41" fmla="*/ 134997 w 432000"/>
              <a:gd name="connsiteY41" fmla="*/ 214330 h 432007"/>
              <a:gd name="connsiteX42" fmla="*/ 120416 w 432000"/>
              <a:gd name="connsiteY42" fmla="*/ 201885 h 432007"/>
              <a:gd name="connsiteX43" fmla="*/ 101802 w 432000"/>
              <a:gd name="connsiteY43" fmla="*/ 205252 h 432007"/>
              <a:gd name="connsiteX44" fmla="*/ 77238 w 432000"/>
              <a:gd name="connsiteY44" fmla="*/ 239866 h 432007"/>
              <a:gd name="connsiteX45" fmla="*/ 81758 w 432000"/>
              <a:gd name="connsiteY45" fmla="*/ 253078 h 432007"/>
              <a:gd name="connsiteX46" fmla="*/ 59748 w 432000"/>
              <a:gd name="connsiteY46" fmla="*/ 275088 h 432007"/>
              <a:gd name="connsiteX47" fmla="*/ 37738 w 432000"/>
              <a:gd name="connsiteY47" fmla="*/ 253078 h 432007"/>
              <a:gd name="connsiteX48" fmla="*/ 59748 w 432000"/>
              <a:gd name="connsiteY48" fmla="*/ 231068 h 432007"/>
              <a:gd name="connsiteX49" fmla="*/ 66167 w 432000"/>
              <a:gd name="connsiteY49" fmla="*/ 232136 h 432007"/>
              <a:gd name="connsiteX50" fmla="*/ 90505 w 432000"/>
              <a:gd name="connsiteY50" fmla="*/ 197839 h 432007"/>
              <a:gd name="connsiteX51" fmla="*/ 85555 w 432000"/>
              <a:gd name="connsiteY51" fmla="*/ 184102 h 432007"/>
              <a:gd name="connsiteX52" fmla="*/ 107561 w 432000"/>
              <a:gd name="connsiteY52" fmla="*/ 162095 h 432007"/>
              <a:gd name="connsiteX53" fmla="*/ 129568 w 432000"/>
              <a:gd name="connsiteY53" fmla="*/ 184102 h 432007"/>
              <a:gd name="connsiteX54" fmla="*/ 128376 w 432000"/>
              <a:gd name="connsiteY54" fmla="*/ 190924 h 432007"/>
              <a:gd name="connsiteX55" fmla="*/ 143682 w 432000"/>
              <a:gd name="connsiteY55" fmla="*/ 203991 h 432007"/>
              <a:gd name="connsiteX56" fmla="*/ 163209 w 432000"/>
              <a:gd name="connsiteY56" fmla="*/ 202063 h 432007"/>
              <a:gd name="connsiteX57" fmla="*/ 204413 w 432000"/>
              <a:gd name="connsiteY57" fmla="*/ 151072 h 432007"/>
              <a:gd name="connsiteX58" fmla="*/ 200865 w 432000"/>
              <a:gd name="connsiteY58" fmla="*/ 139005 h 432007"/>
              <a:gd name="connsiteX59" fmla="*/ 222955 w 432000"/>
              <a:gd name="connsiteY59" fmla="*/ 117082 h 432007"/>
              <a:gd name="connsiteX60" fmla="*/ 244878 w 432000"/>
              <a:gd name="connsiteY60" fmla="*/ 139172 h 432007"/>
              <a:gd name="connsiteX61" fmla="*/ 244786 w 432000"/>
              <a:gd name="connsiteY61" fmla="*/ 140086 h 432007"/>
              <a:gd name="connsiteX62" fmla="*/ 272828 w 432000"/>
              <a:gd name="connsiteY62" fmla="*/ 150371 h 432007"/>
              <a:gd name="connsiteX63" fmla="*/ 301678 w 432000"/>
              <a:gd name="connsiteY63" fmla="*/ 145017 h 432007"/>
              <a:gd name="connsiteX64" fmla="*/ 342564 w 432000"/>
              <a:gd name="connsiteY64" fmla="*/ 103748 h 432007"/>
              <a:gd name="connsiteX65" fmla="*/ 331752 w 432000"/>
              <a:gd name="connsiteY65" fmla="*/ 103748 h 432007"/>
              <a:gd name="connsiteX66" fmla="*/ 377959 w 432000"/>
              <a:gd name="connsiteY66" fmla="*/ 64361 h 432007"/>
              <a:gd name="connsiteX67" fmla="*/ 404919 w 432000"/>
              <a:gd name="connsiteY67" fmla="*/ 64361 h 432007"/>
              <a:gd name="connsiteX68" fmla="*/ 404919 w 432000"/>
              <a:gd name="connsiteY68" fmla="*/ 77861 h 432007"/>
              <a:gd name="connsiteX69" fmla="*/ 391459 w 432000"/>
              <a:gd name="connsiteY69" fmla="*/ 77861 h 432007"/>
              <a:gd name="connsiteX70" fmla="*/ 391459 w 432000"/>
              <a:gd name="connsiteY70" fmla="*/ 104578 h 432007"/>
              <a:gd name="connsiteX71" fmla="*/ 404959 w 432000"/>
              <a:gd name="connsiteY71" fmla="*/ 104578 h 432007"/>
              <a:gd name="connsiteX72" fmla="*/ 404959 w 432000"/>
              <a:gd name="connsiteY72" fmla="*/ 118078 h 432007"/>
              <a:gd name="connsiteX73" fmla="*/ 391459 w 432000"/>
              <a:gd name="connsiteY73" fmla="*/ 118078 h 432007"/>
              <a:gd name="connsiteX74" fmla="*/ 391459 w 432000"/>
              <a:gd name="connsiteY74" fmla="*/ 145078 h 432007"/>
              <a:gd name="connsiteX75" fmla="*/ 404959 w 432000"/>
              <a:gd name="connsiteY75" fmla="*/ 145078 h 432007"/>
              <a:gd name="connsiteX76" fmla="*/ 404959 w 432000"/>
              <a:gd name="connsiteY76" fmla="*/ 158578 h 432007"/>
              <a:gd name="connsiteX77" fmla="*/ 391459 w 432000"/>
              <a:gd name="connsiteY77" fmla="*/ 158578 h 432007"/>
              <a:gd name="connsiteX78" fmla="*/ 391459 w 432000"/>
              <a:gd name="connsiteY78" fmla="*/ 185578 h 432007"/>
              <a:gd name="connsiteX79" fmla="*/ 404959 w 432000"/>
              <a:gd name="connsiteY79" fmla="*/ 185578 h 432007"/>
              <a:gd name="connsiteX80" fmla="*/ 404959 w 432000"/>
              <a:gd name="connsiteY80" fmla="*/ 199078 h 432007"/>
              <a:gd name="connsiteX81" fmla="*/ 391459 w 432000"/>
              <a:gd name="connsiteY81" fmla="*/ 199078 h 432007"/>
              <a:gd name="connsiteX82" fmla="*/ 391459 w 432000"/>
              <a:gd name="connsiteY82" fmla="*/ 226078 h 432007"/>
              <a:gd name="connsiteX83" fmla="*/ 404959 w 432000"/>
              <a:gd name="connsiteY83" fmla="*/ 226078 h 432007"/>
              <a:gd name="connsiteX84" fmla="*/ 404959 w 432000"/>
              <a:gd name="connsiteY84" fmla="*/ 239578 h 432007"/>
              <a:gd name="connsiteX85" fmla="*/ 391459 w 432000"/>
              <a:gd name="connsiteY85" fmla="*/ 239578 h 432007"/>
              <a:gd name="connsiteX86" fmla="*/ 391459 w 432000"/>
              <a:gd name="connsiteY86" fmla="*/ 266578 h 432007"/>
              <a:gd name="connsiteX87" fmla="*/ 404959 w 432000"/>
              <a:gd name="connsiteY87" fmla="*/ 266578 h 432007"/>
              <a:gd name="connsiteX88" fmla="*/ 404959 w 432000"/>
              <a:gd name="connsiteY88" fmla="*/ 280078 h 432007"/>
              <a:gd name="connsiteX89" fmla="*/ 391459 w 432000"/>
              <a:gd name="connsiteY89" fmla="*/ 280078 h 432007"/>
              <a:gd name="connsiteX90" fmla="*/ 391459 w 432000"/>
              <a:gd name="connsiteY90" fmla="*/ 307078 h 432007"/>
              <a:gd name="connsiteX91" fmla="*/ 404959 w 432000"/>
              <a:gd name="connsiteY91" fmla="*/ 307078 h 432007"/>
              <a:gd name="connsiteX92" fmla="*/ 404959 w 432000"/>
              <a:gd name="connsiteY92" fmla="*/ 320578 h 432007"/>
              <a:gd name="connsiteX93" fmla="*/ 391459 w 432000"/>
              <a:gd name="connsiteY93" fmla="*/ 320578 h 432007"/>
              <a:gd name="connsiteX94" fmla="*/ 391459 w 432000"/>
              <a:gd name="connsiteY94" fmla="*/ 334078 h 432007"/>
              <a:gd name="connsiteX95" fmla="*/ 377959 w 432000"/>
              <a:gd name="connsiteY95" fmla="*/ 334078 h 432007"/>
              <a:gd name="connsiteX96" fmla="*/ 377959 w 432000"/>
              <a:gd name="connsiteY96" fmla="*/ 320578 h 432007"/>
              <a:gd name="connsiteX97" fmla="*/ 350959 w 432000"/>
              <a:gd name="connsiteY97" fmla="*/ 320578 h 432007"/>
              <a:gd name="connsiteX98" fmla="*/ 350959 w 432000"/>
              <a:gd name="connsiteY98" fmla="*/ 334078 h 432007"/>
              <a:gd name="connsiteX99" fmla="*/ 337459 w 432000"/>
              <a:gd name="connsiteY99" fmla="*/ 334078 h 432007"/>
              <a:gd name="connsiteX100" fmla="*/ 337459 w 432000"/>
              <a:gd name="connsiteY100" fmla="*/ 320578 h 432007"/>
              <a:gd name="connsiteX101" fmla="*/ 310459 w 432000"/>
              <a:gd name="connsiteY101" fmla="*/ 320578 h 432007"/>
              <a:gd name="connsiteX102" fmla="*/ 310459 w 432000"/>
              <a:gd name="connsiteY102" fmla="*/ 334078 h 432007"/>
              <a:gd name="connsiteX103" fmla="*/ 296959 w 432000"/>
              <a:gd name="connsiteY103" fmla="*/ 334078 h 432007"/>
              <a:gd name="connsiteX104" fmla="*/ 296959 w 432000"/>
              <a:gd name="connsiteY104" fmla="*/ 320578 h 432007"/>
              <a:gd name="connsiteX105" fmla="*/ 269959 w 432000"/>
              <a:gd name="connsiteY105" fmla="*/ 320578 h 432007"/>
              <a:gd name="connsiteX106" fmla="*/ 269959 w 432000"/>
              <a:gd name="connsiteY106" fmla="*/ 334078 h 432007"/>
              <a:gd name="connsiteX107" fmla="*/ 256459 w 432000"/>
              <a:gd name="connsiteY107" fmla="*/ 334078 h 432007"/>
              <a:gd name="connsiteX108" fmla="*/ 256459 w 432000"/>
              <a:gd name="connsiteY108" fmla="*/ 320578 h 432007"/>
              <a:gd name="connsiteX109" fmla="*/ 229459 w 432000"/>
              <a:gd name="connsiteY109" fmla="*/ 320578 h 432007"/>
              <a:gd name="connsiteX110" fmla="*/ 229459 w 432000"/>
              <a:gd name="connsiteY110" fmla="*/ 334078 h 432007"/>
              <a:gd name="connsiteX111" fmla="*/ 215959 w 432000"/>
              <a:gd name="connsiteY111" fmla="*/ 334078 h 432007"/>
              <a:gd name="connsiteX112" fmla="*/ 215959 w 432000"/>
              <a:gd name="connsiteY112" fmla="*/ 320578 h 432007"/>
              <a:gd name="connsiteX113" fmla="*/ 188959 w 432000"/>
              <a:gd name="connsiteY113" fmla="*/ 320578 h 432007"/>
              <a:gd name="connsiteX114" fmla="*/ 188959 w 432000"/>
              <a:gd name="connsiteY114" fmla="*/ 334078 h 432007"/>
              <a:gd name="connsiteX115" fmla="*/ 175459 w 432000"/>
              <a:gd name="connsiteY115" fmla="*/ 334078 h 432007"/>
              <a:gd name="connsiteX116" fmla="*/ 175459 w 432000"/>
              <a:gd name="connsiteY116" fmla="*/ 320578 h 432007"/>
              <a:gd name="connsiteX117" fmla="*/ 148459 w 432000"/>
              <a:gd name="connsiteY117" fmla="*/ 320578 h 432007"/>
              <a:gd name="connsiteX118" fmla="*/ 148459 w 432000"/>
              <a:gd name="connsiteY118" fmla="*/ 334078 h 432007"/>
              <a:gd name="connsiteX119" fmla="*/ 134959 w 432000"/>
              <a:gd name="connsiteY119" fmla="*/ 334078 h 432007"/>
              <a:gd name="connsiteX120" fmla="*/ 134959 w 432000"/>
              <a:gd name="connsiteY120" fmla="*/ 320578 h 432007"/>
              <a:gd name="connsiteX121" fmla="*/ 107959 w 432000"/>
              <a:gd name="connsiteY121" fmla="*/ 320578 h 432007"/>
              <a:gd name="connsiteX122" fmla="*/ 107959 w 432000"/>
              <a:gd name="connsiteY122" fmla="*/ 334078 h 432007"/>
              <a:gd name="connsiteX123" fmla="*/ 94459 w 432000"/>
              <a:gd name="connsiteY123" fmla="*/ 334078 h 432007"/>
              <a:gd name="connsiteX124" fmla="*/ 94459 w 432000"/>
              <a:gd name="connsiteY124" fmla="*/ 320578 h 432007"/>
              <a:gd name="connsiteX125" fmla="*/ 67459 w 432000"/>
              <a:gd name="connsiteY125" fmla="*/ 320578 h 432007"/>
              <a:gd name="connsiteX126" fmla="*/ 67459 w 432000"/>
              <a:gd name="connsiteY126" fmla="*/ 334078 h 432007"/>
              <a:gd name="connsiteX127" fmla="*/ 53959 w 432000"/>
              <a:gd name="connsiteY127" fmla="*/ 334078 h 432007"/>
              <a:gd name="connsiteX128" fmla="*/ 53959 w 432000"/>
              <a:gd name="connsiteY128" fmla="*/ 320578 h 432007"/>
              <a:gd name="connsiteX129" fmla="*/ 26959 w 432000"/>
              <a:gd name="connsiteY129" fmla="*/ 320578 h 432007"/>
              <a:gd name="connsiteX130" fmla="*/ 26959 w 432000"/>
              <a:gd name="connsiteY130" fmla="*/ 307078 h 432007"/>
              <a:gd name="connsiteX131" fmla="*/ 377959 w 432000"/>
              <a:gd name="connsiteY131" fmla="*/ 307078 h 432007"/>
              <a:gd name="connsiteX132" fmla="*/ 13500 w 432000"/>
              <a:gd name="connsiteY132" fmla="*/ 40500 h 432007"/>
              <a:gd name="connsiteX133" fmla="*/ 13500 w 432000"/>
              <a:gd name="connsiteY133" fmla="*/ 348350 h 432007"/>
              <a:gd name="connsiteX134" fmla="*/ 418500 w 432000"/>
              <a:gd name="connsiteY134" fmla="*/ 348350 h 432007"/>
              <a:gd name="connsiteX135" fmla="*/ 418500 w 432000"/>
              <a:gd name="connsiteY135" fmla="*/ 40500 h 432007"/>
              <a:gd name="connsiteX136" fmla="*/ 13500 w 432000"/>
              <a:gd name="connsiteY136" fmla="*/ 13500 h 432007"/>
              <a:gd name="connsiteX137" fmla="*/ 13500 w 432000"/>
              <a:gd name="connsiteY137" fmla="*/ 27000 h 432007"/>
              <a:gd name="connsiteX138" fmla="*/ 418500 w 432000"/>
              <a:gd name="connsiteY138" fmla="*/ 27000 h 432007"/>
              <a:gd name="connsiteX139" fmla="*/ 418500 w 432000"/>
              <a:gd name="connsiteY139" fmla="*/ 13500 h 432007"/>
              <a:gd name="connsiteX140" fmla="*/ 0 w 432000"/>
              <a:gd name="connsiteY140" fmla="*/ 0 h 432007"/>
              <a:gd name="connsiteX141" fmla="*/ 432000 w 432000"/>
              <a:gd name="connsiteY141" fmla="*/ 0 h 432007"/>
              <a:gd name="connsiteX142" fmla="*/ 432000 w 432000"/>
              <a:gd name="connsiteY142" fmla="*/ 40500 h 432007"/>
              <a:gd name="connsiteX143" fmla="*/ 432000 w 432000"/>
              <a:gd name="connsiteY143" fmla="*/ 361850 h 432007"/>
              <a:gd name="connsiteX144" fmla="*/ 278284 w 432000"/>
              <a:gd name="connsiteY144" fmla="*/ 361850 h 432007"/>
              <a:gd name="connsiteX145" fmla="*/ 324000 w 432000"/>
              <a:gd name="connsiteY145" fmla="*/ 406246 h 432007"/>
              <a:gd name="connsiteX146" fmla="*/ 324000 w 432000"/>
              <a:gd name="connsiteY146" fmla="*/ 432007 h 432007"/>
              <a:gd name="connsiteX147" fmla="*/ 310500 w 432000"/>
              <a:gd name="connsiteY147" fmla="*/ 432007 h 432007"/>
              <a:gd name="connsiteX148" fmla="*/ 310500 w 432000"/>
              <a:gd name="connsiteY148" fmla="*/ 411955 h 432007"/>
              <a:gd name="connsiteX149" fmla="*/ 258906 w 432000"/>
              <a:gd name="connsiteY149" fmla="*/ 361850 h 432007"/>
              <a:gd name="connsiteX150" fmla="*/ 222750 w 432000"/>
              <a:gd name="connsiteY150" fmla="*/ 361850 h 432007"/>
              <a:gd name="connsiteX151" fmla="*/ 222750 w 432000"/>
              <a:gd name="connsiteY151" fmla="*/ 432007 h 432007"/>
              <a:gd name="connsiteX152" fmla="*/ 209250 w 432000"/>
              <a:gd name="connsiteY152" fmla="*/ 432007 h 432007"/>
              <a:gd name="connsiteX153" fmla="*/ 209250 w 432000"/>
              <a:gd name="connsiteY153" fmla="*/ 361850 h 432007"/>
              <a:gd name="connsiteX154" fmla="*/ 173094 w 432000"/>
              <a:gd name="connsiteY154" fmla="*/ 361850 h 432007"/>
              <a:gd name="connsiteX155" fmla="*/ 121500 w 432000"/>
              <a:gd name="connsiteY155" fmla="*/ 411955 h 432007"/>
              <a:gd name="connsiteX156" fmla="*/ 121500 w 432000"/>
              <a:gd name="connsiteY156" fmla="*/ 432007 h 432007"/>
              <a:gd name="connsiteX157" fmla="*/ 108000 w 432000"/>
              <a:gd name="connsiteY157" fmla="*/ 432007 h 432007"/>
              <a:gd name="connsiteX158" fmla="*/ 108000 w 432000"/>
              <a:gd name="connsiteY158" fmla="*/ 406246 h 432007"/>
              <a:gd name="connsiteX159" fmla="*/ 153716 w 432000"/>
              <a:gd name="connsiteY159" fmla="*/ 361850 h 432007"/>
              <a:gd name="connsiteX160" fmla="*/ 0 w 432000"/>
              <a:gd name="connsiteY160" fmla="*/ 361850 h 432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432000" h="432007">
                <a:moveTo>
                  <a:pt x="59748" y="244568"/>
                </a:moveTo>
                <a:cubicBezTo>
                  <a:pt x="55050" y="244573"/>
                  <a:pt x="51243" y="248380"/>
                  <a:pt x="51238" y="253078"/>
                </a:cubicBezTo>
                <a:cubicBezTo>
                  <a:pt x="51238" y="257778"/>
                  <a:pt x="55048" y="261588"/>
                  <a:pt x="59748" y="261588"/>
                </a:cubicBezTo>
                <a:cubicBezTo>
                  <a:pt x="64448" y="261588"/>
                  <a:pt x="68258" y="257778"/>
                  <a:pt x="68258" y="253078"/>
                </a:cubicBezTo>
                <a:cubicBezTo>
                  <a:pt x="68258" y="248378"/>
                  <a:pt x="64448" y="244568"/>
                  <a:pt x="59748" y="244568"/>
                </a:cubicBezTo>
                <a:close/>
                <a:moveTo>
                  <a:pt x="155375" y="214055"/>
                </a:moveTo>
                <a:cubicBezTo>
                  <a:pt x="150677" y="214053"/>
                  <a:pt x="146867" y="217860"/>
                  <a:pt x="146865" y="222558"/>
                </a:cubicBezTo>
                <a:cubicBezTo>
                  <a:pt x="146863" y="227256"/>
                  <a:pt x="150671" y="231067"/>
                  <a:pt x="155369" y="231068"/>
                </a:cubicBezTo>
                <a:cubicBezTo>
                  <a:pt x="160067" y="231070"/>
                  <a:pt x="163877" y="227263"/>
                  <a:pt x="163879" y="222565"/>
                </a:cubicBezTo>
                <a:cubicBezTo>
                  <a:pt x="163876" y="217869"/>
                  <a:pt x="160071" y="214062"/>
                  <a:pt x="155375" y="214055"/>
                </a:cubicBezTo>
                <a:close/>
                <a:moveTo>
                  <a:pt x="107558" y="175592"/>
                </a:moveTo>
                <a:cubicBezTo>
                  <a:pt x="102863" y="175600"/>
                  <a:pt x="99060" y="179406"/>
                  <a:pt x="99055" y="184102"/>
                </a:cubicBezTo>
                <a:cubicBezTo>
                  <a:pt x="99055" y="184104"/>
                  <a:pt x="99055" y="184106"/>
                  <a:pt x="99055" y="184108"/>
                </a:cubicBezTo>
                <a:cubicBezTo>
                  <a:pt x="99059" y="188808"/>
                  <a:pt x="102872" y="192615"/>
                  <a:pt x="107571" y="192612"/>
                </a:cubicBezTo>
                <a:cubicBezTo>
                  <a:pt x="112271" y="192608"/>
                  <a:pt x="116079" y="188795"/>
                  <a:pt x="116075" y="184095"/>
                </a:cubicBezTo>
                <a:cubicBezTo>
                  <a:pt x="116071" y="179395"/>
                  <a:pt x="112258" y="175588"/>
                  <a:pt x="107558" y="175592"/>
                </a:cubicBezTo>
                <a:close/>
                <a:moveTo>
                  <a:pt x="290210" y="155203"/>
                </a:moveTo>
                <a:cubicBezTo>
                  <a:pt x="285512" y="155207"/>
                  <a:pt x="281704" y="159015"/>
                  <a:pt x="281700" y="163713"/>
                </a:cubicBezTo>
                <a:cubicBezTo>
                  <a:pt x="281702" y="168409"/>
                  <a:pt x="285508" y="172215"/>
                  <a:pt x="290204" y="172217"/>
                </a:cubicBezTo>
                <a:cubicBezTo>
                  <a:pt x="294902" y="172219"/>
                  <a:pt x="298712" y="168412"/>
                  <a:pt x="298714" y="163713"/>
                </a:cubicBezTo>
                <a:cubicBezTo>
                  <a:pt x="298716" y="159015"/>
                  <a:pt x="294909" y="155205"/>
                  <a:pt x="290210" y="155203"/>
                </a:cubicBezTo>
                <a:close/>
                <a:moveTo>
                  <a:pt x="222875" y="130662"/>
                </a:moveTo>
                <a:cubicBezTo>
                  <a:pt x="218177" y="130666"/>
                  <a:pt x="214369" y="134474"/>
                  <a:pt x="214365" y="139172"/>
                </a:cubicBezTo>
                <a:cubicBezTo>
                  <a:pt x="214365" y="143872"/>
                  <a:pt x="218175" y="147682"/>
                  <a:pt x="222875" y="147682"/>
                </a:cubicBezTo>
                <a:cubicBezTo>
                  <a:pt x="227575" y="147682"/>
                  <a:pt x="231385" y="143872"/>
                  <a:pt x="231385" y="139172"/>
                </a:cubicBezTo>
                <a:cubicBezTo>
                  <a:pt x="231385" y="134472"/>
                  <a:pt x="227575" y="130662"/>
                  <a:pt x="222875" y="130662"/>
                </a:cubicBezTo>
                <a:close/>
                <a:moveTo>
                  <a:pt x="331752" y="90248"/>
                </a:moveTo>
                <a:lnTo>
                  <a:pt x="365502" y="90248"/>
                </a:lnTo>
                <a:lnTo>
                  <a:pt x="365502" y="124420"/>
                </a:lnTo>
                <a:lnTo>
                  <a:pt x="352002" y="124420"/>
                </a:lnTo>
                <a:lnTo>
                  <a:pt x="352002" y="113402"/>
                </a:lnTo>
                <a:lnTo>
                  <a:pt x="310519" y="155274"/>
                </a:lnTo>
                <a:cubicBezTo>
                  <a:pt x="311641" y="157966"/>
                  <a:pt x="312217" y="160854"/>
                  <a:pt x="312214" y="163770"/>
                </a:cubicBezTo>
                <a:cubicBezTo>
                  <a:pt x="312198" y="175924"/>
                  <a:pt x="302333" y="185764"/>
                  <a:pt x="290179" y="185749"/>
                </a:cubicBezTo>
                <a:cubicBezTo>
                  <a:pt x="278025" y="185733"/>
                  <a:pt x="268184" y="175868"/>
                  <a:pt x="268200" y="163714"/>
                </a:cubicBezTo>
                <a:cubicBezTo>
                  <a:pt x="268200" y="163494"/>
                  <a:pt x="268258" y="163292"/>
                  <a:pt x="268265" y="163074"/>
                </a:cubicBezTo>
                <a:lnTo>
                  <a:pt x="240073" y="152733"/>
                </a:lnTo>
                <a:cubicBezTo>
                  <a:pt x="234166" y="160424"/>
                  <a:pt x="223859" y="163240"/>
                  <a:pt x="214862" y="159620"/>
                </a:cubicBezTo>
                <a:lnTo>
                  <a:pt x="173744" y="210503"/>
                </a:lnTo>
                <a:cubicBezTo>
                  <a:pt x="177736" y="216555"/>
                  <a:pt x="178489" y="224185"/>
                  <a:pt x="175759" y="230901"/>
                </a:cubicBezTo>
                <a:cubicBezTo>
                  <a:pt x="171183" y="242157"/>
                  <a:pt x="158349" y="247572"/>
                  <a:pt x="147093" y="242996"/>
                </a:cubicBezTo>
                <a:cubicBezTo>
                  <a:pt x="135837" y="238421"/>
                  <a:pt x="130421" y="225586"/>
                  <a:pt x="134997" y="214330"/>
                </a:cubicBezTo>
                <a:lnTo>
                  <a:pt x="120416" y="201885"/>
                </a:lnTo>
                <a:cubicBezTo>
                  <a:pt x="115094" y="205889"/>
                  <a:pt x="108190" y="207137"/>
                  <a:pt x="101802" y="205252"/>
                </a:cubicBezTo>
                <a:lnTo>
                  <a:pt x="77238" y="239866"/>
                </a:lnTo>
                <a:cubicBezTo>
                  <a:pt x="80153" y="243655"/>
                  <a:pt x="81741" y="248298"/>
                  <a:pt x="81758" y="253078"/>
                </a:cubicBezTo>
                <a:cubicBezTo>
                  <a:pt x="81744" y="265228"/>
                  <a:pt x="71898" y="275074"/>
                  <a:pt x="59748" y="275088"/>
                </a:cubicBezTo>
                <a:cubicBezTo>
                  <a:pt x="47592" y="275088"/>
                  <a:pt x="37738" y="265234"/>
                  <a:pt x="37738" y="253078"/>
                </a:cubicBezTo>
                <a:cubicBezTo>
                  <a:pt x="37738" y="240923"/>
                  <a:pt x="47592" y="231068"/>
                  <a:pt x="59748" y="231068"/>
                </a:cubicBezTo>
                <a:cubicBezTo>
                  <a:pt x="61929" y="231100"/>
                  <a:pt x="64093" y="231459"/>
                  <a:pt x="66167" y="232136"/>
                </a:cubicBezTo>
                <a:lnTo>
                  <a:pt x="90505" y="197839"/>
                </a:lnTo>
                <a:cubicBezTo>
                  <a:pt x="87324" y="193966"/>
                  <a:pt x="85576" y="189114"/>
                  <a:pt x="85555" y="184102"/>
                </a:cubicBezTo>
                <a:cubicBezTo>
                  <a:pt x="85555" y="171948"/>
                  <a:pt x="95407" y="162095"/>
                  <a:pt x="107561" y="162095"/>
                </a:cubicBezTo>
                <a:cubicBezTo>
                  <a:pt x="119715" y="162095"/>
                  <a:pt x="129568" y="171948"/>
                  <a:pt x="129568" y="184102"/>
                </a:cubicBezTo>
                <a:cubicBezTo>
                  <a:pt x="129538" y="186425"/>
                  <a:pt x="129136" y="188729"/>
                  <a:pt x="128376" y="190924"/>
                </a:cubicBezTo>
                <a:lnTo>
                  <a:pt x="143682" y="203991"/>
                </a:lnTo>
                <a:cubicBezTo>
                  <a:pt x="149496" y="200228"/>
                  <a:pt x="156771" y="199510"/>
                  <a:pt x="163209" y="202063"/>
                </a:cubicBezTo>
                <a:lnTo>
                  <a:pt x="204413" y="151072"/>
                </a:lnTo>
                <a:cubicBezTo>
                  <a:pt x="202082" y="147481"/>
                  <a:pt x="200849" y="143287"/>
                  <a:pt x="200865" y="139005"/>
                </a:cubicBezTo>
                <a:cubicBezTo>
                  <a:pt x="200911" y="126851"/>
                  <a:pt x="210801" y="117036"/>
                  <a:pt x="222955" y="117082"/>
                </a:cubicBezTo>
                <a:cubicBezTo>
                  <a:pt x="235109" y="117128"/>
                  <a:pt x="244924" y="127018"/>
                  <a:pt x="244878" y="139172"/>
                </a:cubicBezTo>
                <a:cubicBezTo>
                  <a:pt x="244878" y="139485"/>
                  <a:pt x="244800" y="139776"/>
                  <a:pt x="244786" y="140086"/>
                </a:cubicBezTo>
                <a:lnTo>
                  <a:pt x="272828" y="150371"/>
                </a:lnTo>
                <a:cubicBezTo>
                  <a:pt x="279589" y="141355"/>
                  <a:pt x="292132" y="139028"/>
                  <a:pt x="301678" y="145017"/>
                </a:cubicBezTo>
                <a:lnTo>
                  <a:pt x="342564" y="103748"/>
                </a:lnTo>
                <a:lnTo>
                  <a:pt x="331752" y="103748"/>
                </a:lnTo>
                <a:close/>
                <a:moveTo>
                  <a:pt x="377959" y="64361"/>
                </a:moveTo>
                <a:lnTo>
                  <a:pt x="404919" y="64361"/>
                </a:lnTo>
                <a:lnTo>
                  <a:pt x="404919" y="77861"/>
                </a:lnTo>
                <a:lnTo>
                  <a:pt x="391459" y="77861"/>
                </a:lnTo>
                <a:lnTo>
                  <a:pt x="391459" y="104578"/>
                </a:lnTo>
                <a:lnTo>
                  <a:pt x="404959" y="104578"/>
                </a:lnTo>
                <a:lnTo>
                  <a:pt x="404959" y="118078"/>
                </a:lnTo>
                <a:lnTo>
                  <a:pt x="391459" y="118078"/>
                </a:lnTo>
                <a:lnTo>
                  <a:pt x="391459" y="145078"/>
                </a:lnTo>
                <a:lnTo>
                  <a:pt x="404959" y="145078"/>
                </a:lnTo>
                <a:lnTo>
                  <a:pt x="404959" y="158578"/>
                </a:lnTo>
                <a:lnTo>
                  <a:pt x="391459" y="158578"/>
                </a:lnTo>
                <a:lnTo>
                  <a:pt x="391459" y="185578"/>
                </a:lnTo>
                <a:lnTo>
                  <a:pt x="404959" y="185578"/>
                </a:lnTo>
                <a:lnTo>
                  <a:pt x="404959" y="199078"/>
                </a:lnTo>
                <a:lnTo>
                  <a:pt x="391459" y="199078"/>
                </a:lnTo>
                <a:lnTo>
                  <a:pt x="391459" y="226078"/>
                </a:lnTo>
                <a:lnTo>
                  <a:pt x="404959" y="226078"/>
                </a:lnTo>
                <a:lnTo>
                  <a:pt x="404959" y="239578"/>
                </a:lnTo>
                <a:lnTo>
                  <a:pt x="391459" y="239578"/>
                </a:lnTo>
                <a:lnTo>
                  <a:pt x="391459" y="266578"/>
                </a:lnTo>
                <a:lnTo>
                  <a:pt x="404959" y="266578"/>
                </a:lnTo>
                <a:lnTo>
                  <a:pt x="404959" y="280078"/>
                </a:lnTo>
                <a:lnTo>
                  <a:pt x="391459" y="280078"/>
                </a:lnTo>
                <a:lnTo>
                  <a:pt x="391459" y="307078"/>
                </a:lnTo>
                <a:lnTo>
                  <a:pt x="404959" y="307078"/>
                </a:lnTo>
                <a:lnTo>
                  <a:pt x="404959" y="320578"/>
                </a:lnTo>
                <a:lnTo>
                  <a:pt x="391459" y="320578"/>
                </a:lnTo>
                <a:lnTo>
                  <a:pt x="391459" y="334078"/>
                </a:lnTo>
                <a:lnTo>
                  <a:pt x="377959" y="334078"/>
                </a:lnTo>
                <a:lnTo>
                  <a:pt x="377959" y="320578"/>
                </a:lnTo>
                <a:lnTo>
                  <a:pt x="350959" y="320578"/>
                </a:lnTo>
                <a:lnTo>
                  <a:pt x="350959" y="334078"/>
                </a:lnTo>
                <a:lnTo>
                  <a:pt x="337459" y="334078"/>
                </a:lnTo>
                <a:lnTo>
                  <a:pt x="337459" y="320578"/>
                </a:lnTo>
                <a:lnTo>
                  <a:pt x="310459" y="320578"/>
                </a:lnTo>
                <a:lnTo>
                  <a:pt x="310459" y="334078"/>
                </a:lnTo>
                <a:lnTo>
                  <a:pt x="296959" y="334078"/>
                </a:lnTo>
                <a:lnTo>
                  <a:pt x="296959" y="320578"/>
                </a:lnTo>
                <a:lnTo>
                  <a:pt x="269959" y="320578"/>
                </a:lnTo>
                <a:lnTo>
                  <a:pt x="269959" y="334078"/>
                </a:lnTo>
                <a:lnTo>
                  <a:pt x="256459" y="334078"/>
                </a:lnTo>
                <a:lnTo>
                  <a:pt x="256459" y="320578"/>
                </a:lnTo>
                <a:lnTo>
                  <a:pt x="229459" y="320578"/>
                </a:lnTo>
                <a:lnTo>
                  <a:pt x="229459" y="334078"/>
                </a:lnTo>
                <a:lnTo>
                  <a:pt x="215959" y="334078"/>
                </a:lnTo>
                <a:lnTo>
                  <a:pt x="215959" y="320578"/>
                </a:lnTo>
                <a:lnTo>
                  <a:pt x="188959" y="320578"/>
                </a:lnTo>
                <a:lnTo>
                  <a:pt x="188959" y="334078"/>
                </a:lnTo>
                <a:lnTo>
                  <a:pt x="175459" y="334078"/>
                </a:lnTo>
                <a:lnTo>
                  <a:pt x="175459" y="320578"/>
                </a:lnTo>
                <a:lnTo>
                  <a:pt x="148459" y="320578"/>
                </a:lnTo>
                <a:lnTo>
                  <a:pt x="148459" y="334078"/>
                </a:lnTo>
                <a:lnTo>
                  <a:pt x="134959" y="334078"/>
                </a:lnTo>
                <a:lnTo>
                  <a:pt x="134959" y="320578"/>
                </a:lnTo>
                <a:lnTo>
                  <a:pt x="107959" y="320578"/>
                </a:lnTo>
                <a:lnTo>
                  <a:pt x="107959" y="334078"/>
                </a:lnTo>
                <a:lnTo>
                  <a:pt x="94459" y="334078"/>
                </a:lnTo>
                <a:lnTo>
                  <a:pt x="94459" y="320578"/>
                </a:lnTo>
                <a:lnTo>
                  <a:pt x="67459" y="320578"/>
                </a:lnTo>
                <a:lnTo>
                  <a:pt x="67459" y="334078"/>
                </a:lnTo>
                <a:lnTo>
                  <a:pt x="53959" y="334078"/>
                </a:lnTo>
                <a:lnTo>
                  <a:pt x="53959" y="320578"/>
                </a:lnTo>
                <a:lnTo>
                  <a:pt x="26959" y="320578"/>
                </a:lnTo>
                <a:lnTo>
                  <a:pt x="26959" y="307078"/>
                </a:lnTo>
                <a:lnTo>
                  <a:pt x="377959" y="307078"/>
                </a:lnTo>
                <a:close/>
                <a:moveTo>
                  <a:pt x="13500" y="40500"/>
                </a:moveTo>
                <a:lnTo>
                  <a:pt x="13500" y="348350"/>
                </a:lnTo>
                <a:lnTo>
                  <a:pt x="418500" y="348350"/>
                </a:lnTo>
                <a:lnTo>
                  <a:pt x="418500" y="40500"/>
                </a:lnTo>
                <a:close/>
                <a:moveTo>
                  <a:pt x="13500" y="13500"/>
                </a:moveTo>
                <a:lnTo>
                  <a:pt x="13500" y="27000"/>
                </a:lnTo>
                <a:lnTo>
                  <a:pt x="418500" y="27000"/>
                </a:lnTo>
                <a:lnTo>
                  <a:pt x="418500" y="13500"/>
                </a:lnTo>
                <a:close/>
                <a:moveTo>
                  <a:pt x="0" y="0"/>
                </a:moveTo>
                <a:lnTo>
                  <a:pt x="432000" y="0"/>
                </a:lnTo>
                <a:lnTo>
                  <a:pt x="432000" y="40500"/>
                </a:lnTo>
                <a:lnTo>
                  <a:pt x="432000" y="361850"/>
                </a:lnTo>
                <a:lnTo>
                  <a:pt x="278284" y="361850"/>
                </a:lnTo>
                <a:lnTo>
                  <a:pt x="324000" y="406246"/>
                </a:lnTo>
                <a:lnTo>
                  <a:pt x="324000" y="432007"/>
                </a:lnTo>
                <a:lnTo>
                  <a:pt x="310500" y="432007"/>
                </a:lnTo>
                <a:lnTo>
                  <a:pt x="310500" y="411955"/>
                </a:lnTo>
                <a:lnTo>
                  <a:pt x="258906" y="361850"/>
                </a:lnTo>
                <a:lnTo>
                  <a:pt x="222750" y="361850"/>
                </a:lnTo>
                <a:lnTo>
                  <a:pt x="222750" y="432007"/>
                </a:lnTo>
                <a:lnTo>
                  <a:pt x="209250" y="432007"/>
                </a:lnTo>
                <a:lnTo>
                  <a:pt x="209250" y="361850"/>
                </a:lnTo>
                <a:lnTo>
                  <a:pt x="173094" y="361850"/>
                </a:lnTo>
                <a:lnTo>
                  <a:pt x="121500" y="411955"/>
                </a:lnTo>
                <a:lnTo>
                  <a:pt x="121500" y="432007"/>
                </a:lnTo>
                <a:lnTo>
                  <a:pt x="108000" y="432007"/>
                </a:lnTo>
                <a:lnTo>
                  <a:pt x="108000" y="406246"/>
                </a:lnTo>
                <a:lnTo>
                  <a:pt x="153716" y="361850"/>
                </a:lnTo>
                <a:lnTo>
                  <a:pt x="0" y="361850"/>
                </a:lnTo>
                <a:close/>
              </a:path>
            </a:pathLst>
          </a:custGeom>
          <a:solidFill>
            <a:srgbClr val="FFFFFF"/>
          </a:solidFill>
          <a:ln w="6697" cap="flat">
            <a:noFill/>
            <a:prstDash val="solid"/>
            <a:miter/>
          </a:ln>
        </p:spPr>
        <p:txBody>
          <a:bodyPr wrap="square" rtlCol="0" anchor="ctr">
            <a:noAutofit/>
          </a:bodyPr>
          <a:lstStyle/>
          <a:p>
            <a:endParaRPr lang="zh-CN" altLang="en-US" sz="1350">
              <a:latin typeface="微软雅黑" panose="020B0503020204020204" charset="-122"/>
              <a:ea typeface="微软雅黑" panose="020B0503020204020204" charset="-122"/>
            </a:endParaRPr>
          </a:p>
        </p:txBody>
      </p:sp>
      <p:sp>
        <p:nvSpPr>
          <p:cNvPr id="132" name="任意多边形: 形状 131"/>
          <p:cNvSpPr/>
          <p:nvPr>
            <p:custDataLst>
              <p:tags r:id="rId14"/>
            </p:custDataLst>
          </p:nvPr>
        </p:nvSpPr>
        <p:spPr>
          <a:xfrm>
            <a:off x="4633200" y="2048533"/>
            <a:ext cx="391059" cy="391060"/>
          </a:xfrm>
          <a:custGeom>
            <a:avLst/>
            <a:gdLst>
              <a:gd name="connsiteX0" fmla="*/ 222700 w 428796"/>
              <a:gd name="connsiteY0" fmla="*/ 143449 h 428797"/>
              <a:gd name="connsiteX1" fmla="*/ 234783 w 428796"/>
              <a:gd name="connsiteY1" fmla="*/ 149504 h 428797"/>
              <a:gd name="connsiteX2" fmla="*/ 205637 w 428796"/>
              <a:gd name="connsiteY2" fmla="*/ 207648 h 428797"/>
              <a:gd name="connsiteX3" fmla="*/ 246697 w 428796"/>
              <a:gd name="connsiteY3" fmla="*/ 207648 h 428797"/>
              <a:gd name="connsiteX4" fmla="*/ 207783 w 428796"/>
              <a:gd name="connsiteY4" fmla="*/ 285476 h 428797"/>
              <a:gd name="connsiteX5" fmla="*/ 195701 w 428796"/>
              <a:gd name="connsiteY5" fmla="*/ 279441 h 428797"/>
              <a:gd name="connsiteX6" fmla="*/ 224854 w 428796"/>
              <a:gd name="connsiteY6" fmla="*/ 221148 h 428797"/>
              <a:gd name="connsiteX7" fmla="*/ 183780 w 428796"/>
              <a:gd name="connsiteY7" fmla="*/ 221148 h 428797"/>
              <a:gd name="connsiteX8" fmla="*/ 214397 w 428796"/>
              <a:gd name="connsiteY8" fmla="*/ 121164 h 428797"/>
              <a:gd name="connsiteX9" fmla="*/ 121163 w 428796"/>
              <a:gd name="connsiteY9" fmla="*/ 214398 h 428797"/>
              <a:gd name="connsiteX10" fmla="*/ 214397 w 428796"/>
              <a:gd name="connsiteY10" fmla="*/ 307633 h 428797"/>
              <a:gd name="connsiteX11" fmla="*/ 307632 w 428796"/>
              <a:gd name="connsiteY11" fmla="*/ 214398 h 428797"/>
              <a:gd name="connsiteX12" fmla="*/ 214397 w 428796"/>
              <a:gd name="connsiteY12" fmla="*/ 121164 h 428797"/>
              <a:gd name="connsiteX13" fmla="*/ 214397 w 428796"/>
              <a:gd name="connsiteY13" fmla="*/ 107664 h 428797"/>
              <a:gd name="connsiteX14" fmla="*/ 321132 w 428796"/>
              <a:gd name="connsiteY14" fmla="*/ 214398 h 428797"/>
              <a:gd name="connsiteX15" fmla="*/ 214397 w 428796"/>
              <a:gd name="connsiteY15" fmla="*/ 321133 h 428797"/>
              <a:gd name="connsiteX16" fmla="*/ 107663 w 428796"/>
              <a:gd name="connsiteY16" fmla="*/ 214398 h 428797"/>
              <a:gd name="connsiteX17" fmla="*/ 214397 w 428796"/>
              <a:gd name="connsiteY17" fmla="*/ 107664 h 428797"/>
              <a:gd name="connsiteX18" fmla="*/ 170701 w 428796"/>
              <a:gd name="connsiteY18" fmla="*/ 16189 h 428797"/>
              <a:gd name="connsiteX19" fmla="*/ 152877 w 428796"/>
              <a:gd name="connsiteY19" fmla="*/ 20968 h 428797"/>
              <a:gd name="connsiteX20" fmla="*/ 161473 w 428796"/>
              <a:gd name="connsiteY20" fmla="*/ 74480 h 428797"/>
              <a:gd name="connsiteX21" fmla="*/ 156568 w 428796"/>
              <a:gd name="connsiteY21" fmla="*/ 76530 h 428797"/>
              <a:gd name="connsiteX22" fmla="*/ 123893 w 428796"/>
              <a:gd name="connsiteY22" fmla="*/ 95528 h 428797"/>
              <a:gd name="connsiteX23" fmla="*/ 119667 w 428796"/>
              <a:gd name="connsiteY23" fmla="*/ 98751 h 428797"/>
              <a:gd name="connsiteX24" fmla="*/ 77526 w 428796"/>
              <a:gd name="connsiteY24" fmla="*/ 64474 h 428797"/>
              <a:gd name="connsiteX25" fmla="*/ 64474 w 428796"/>
              <a:gd name="connsiteY25" fmla="*/ 77526 h 428797"/>
              <a:gd name="connsiteX26" fmla="*/ 98752 w 428796"/>
              <a:gd name="connsiteY26" fmla="*/ 119667 h 428797"/>
              <a:gd name="connsiteX27" fmla="*/ 95528 w 428796"/>
              <a:gd name="connsiteY27" fmla="*/ 123893 h 428797"/>
              <a:gd name="connsiteX28" fmla="*/ 76531 w 428796"/>
              <a:gd name="connsiteY28" fmla="*/ 156568 h 428797"/>
              <a:gd name="connsiteX29" fmla="*/ 74481 w 428796"/>
              <a:gd name="connsiteY29" fmla="*/ 161472 h 428797"/>
              <a:gd name="connsiteX30" fmla="*/ 20969 w 428796"/>
              <a:gd name="connsiteY30" fmla="*/ 152870 h 428797"/>
              <a:gd name="connsiteX31" fmla="*/ 16190 w 428796"/>
              <a:gd name="connsiteY31" fmla="*/ 170694 h 428797"/>
              <a:gd name="connsiteX32" fmla="*/ 66946 w 428796"/>
              <a:gd name="connsiteY32" fmla="*/ 190048 h 428797"/>
              <a:gd name="connsiteX33" fmla="*/ 66274 w 428796"/>
              <a:gd name="connsiteY33" fmla="*/ 195321 h 428797"/>
              <a:gd name="connsiteX34" fmla="*/ 65074 w 428796"/>
              <a:gd name="connsiteY34" fmla="*/ 214207 h 428797"/>
              <a:gd name="connsiteX35" fmla="*/ 66274 w 428796"/>
              <a:gd name="connsiteY35" fmla="*/ 233481 h 428797"/>
              <a:gd name="connsiteX36" fmla="*/ 66940 w 428796"/>
              <a:gd name="connsiteY36" fmla="*/ 238748 h 428797"/>
              <a:gd name="connsiteX37" fmla="*/ 16190 w 428796"/>
              <a:gd name="connsiteY37" fmla="*/ 258095 h 428797"/>
              <a:gd name="connsiteX38" fmla="*/ 20969 w 428796"/>
              <a:gd name="connsiteY38" fmla="*/ 275919 h 428797"/>
              <a:gd name="connsiteX39" fmla="*/ 74481 w 428796"/>
              <a:gd name="connsiteY39" fmla="*/ 267323 h 428797"/>
              <a:gd name="connsiteX40" fmla="*/ 76531 w 428796"/>
              <a:gd name="connsiteY40" fmla="*/ 272228 h 428797"/>
              <a:gd name="connsiteX41" fmla="*/ 95528 w 428796"/>
              <a:gd name="connsiteY41" fmla="*/ 304903 h 428797"/>
              <a:gd name="connsiteX42" fmla="*/ 98752 w 428796"/>
              <a:gd name="connsiteY42" fmla="*/ 309129 h 428797"/>
              <a:gd name="connsiteX43" fmla="*/ 64474 w 428796"/>
              <a:gd name="connsiteY43" fmla="*/ 351270 h 428797"/>
              <a:gd name="connsiteX44" fmla="*/ 77526 w 428796"/>
              <a:gd name="connsiteY44" fmla="*/ 364322 h 428797"/>
              <a:gd name="connsiteX45" fmla="*/ 119667 w 428796"/>
              <a:gd name="connsiteY45" fmla="*/ 330044 h 428797"/>
              <a:gd name="connsiteX46" fmla="*/ 123893 w 428796"/>
              <a:gd name="connsiteY46" fmla="*/ 333268 h 428797"/>
              <a:gd name="connsiteX47" fmla="*/ 156568 w 428796"/>
              <a:gd name="connsiteY47" fmla="*/ 352265 h 428797"/>
              <a:gd name="connsiteX48" fmla="*/ 161473 w 428796"/>
              <a:gd name="connsiteY48" fmla="*/ 354315 h 428797"/>
              <a:gd name="connsiteX49" fmla="*/ 152877 w 428796"/>
              <a:gd name="connsiteY49" fmla="*/ 407828 h 428797"/>
              <a:gd name="connsiteX50" fmla="*/ 170701 w 428796"/>
              <a:gd name="connsiteY50" fmla="*/ 412607 h 428797"/>
              <a:gd name="connsiteX51" fmla="*/ 190048 w 428796"/>
              <a:gd name="connsiteY51" fmla="*/ 361856 h 428797"/>
              <a:gd name="connsiteX52" fmla="*/ 195315 w 428796"/>
              <a:gd name="connsiteY52" fmla="*/ 362522 h 428797"/>
              <a:gd name="connsiteX53" fmla="*/ 214794 w 428796"/>
              <a:gd name="connsiteY53" fmla="*/ 363722 h 428797"/>
              <a:gd name="connsiteX54" fmla="*/ 233475 w 428796"/>
              <a:gd name="connsiteY54" fmla="*/ 362522 h 428797"/>
              <a:gd name="connsiteX55" fmla="*/ 238748 w 428796"/>
              <a:gd name="connsiteY55" fmla="*/ 361850 h 428797"/>
              <a:gd name="connsiteX56" fmla="*/ 258095 w 428796"/>
              <a:gd name="connsiteY56" fmla="*/ 412607 h 428797"/>
              <a:gd name="connsiteX57" fmla="*/ 275926 w 428796"/>
              <a:gd name="connsiteY57" fmla="*/ 407828 h 428797"/>
              <a:gd name="connsiteX58" fmla="*/ 267324 w 428796"/>
              <a:gd name="connsiteY58" fmla="*/ 354315 h 428797"/>
              <a:gd name="connsiteX59" fmla="*/ 272228 w 428796"/>
              <a:gd name="connsiteY59" fmla="*/ 352265 h 428797"/>
              <a:gd name="connsiteX60" fmla="*/ 304904 w 428796"/>
              <a:gd name="connsiteY60" fmla="*/ 333268 h 428797"/>
              <a:gd name="connsiteX61" fmla="*/ 309129 w 428796"/>
              <a:gd name="connsiteY61" fmla="*/ 330044 h 428797"/>
              <a:gd name="connsiteX62" fmla="*/ 351270 w 428796"/>
              <a:gd name="connsiteY62" fmla="*/ 364322 h 428797"/>
              <a:gd name="connsiteX63" fmla="*/ 364322 w 428796"/>
              <a:gd name="connsiteY63" fmla="*/ 351270 h 428797"/>
              <a:gd name="connsiteX64" fmla="*/ 330045 w 428796"/>
              <a:gd name="connsiteY64" fmla="*/ 309129 h 428797"/>
              <a:gd name="connsiteX65" fmla="*/ 333268 w 428796"/>
              <a:gd name="connsiteY65" fmla="*/ 304903 h 428797"/>
              <a:gd name="connsiteX66" fmla="*/ 352266 w 428796"/>
              <a:gd name="connsiteY66" fmla="*/ 272228 h 428797"/>
              <a:gd name="connsiteX67" fmla="*/ 354316 w 428796"/>
              <a:gd name="connsiteY67" fmla="*/ 267323 h 428797"/>
              <a:gd name="connsiteX68" fmla="*/ 407828 w 428796"/>
              <a:gd name="connsiteY68" fmla="*/ 275919 h 428797"/>
              <a:gd name="connsiteX69" fmla="*/ 412607 w 428796"/>
              <a:gd name="connsiteY69" fmla="*/ 258095 h 428797"/>
              <a:gd name="connsiteX70" fmla="*/ 361857 w 428796"/>
              <a:gd name="connsiteY70" fmla="*/ 238748 h 428797"/>
              <a:gd name="connsiteX71" fmla="*/ 362522 w 428796"/>
              <a:gd name="connsiteY71" fmla="*/ 233481 h 428797"/>
              <a:gd name="connsiteX72" fmla="*/ 363722 w 428796"/>
              <a:gd name="connsiteY72" fmla="*/ 213996 h 428797"/>
              <a:gd name="connsiteX73" fmla="*/ 362522 w 428796"/>
              <a:gd name="connsiteY73" fmla="*/ 195321 h 428797"/>
              <a:gd name="connsiteX74" fmla="*/ 361850 w 428796"/>
              <a:gd name="connsiteY74" fmla="*/ 190048 h 428797"/>
              <a:gd name="connsiteX75" fmla="*/ 412607 w 428796"/>
              <a:gd name="connsiteY75" fmla="*/ 170701 h 428797"/>
              <a:gd name="connsiteX76" fmla="*/ 407828 w 428796"/>
              <a:gd name="connsiteY76" fmla="*/ 152870 h 428797"/>
              <a:gd name="connsiteX77" fmla="*/ 354316 w 428796"/>
              <a:gd name="connsiteY77" fmla="*/ 161472 h 428797"/>
              <a:gd name="connsiteX78" fmla="*/ 352266 w 428796"/>
              <a:gd name="connsiteY78" fmla="*/ 156568 h 428797"/>
              <a:gd name="connsiteX79" fmla="*/ 333268 w 428796"/>
              <a:gd name="connsiteY79" fmla="*/ 123893 h 428797"/>
              <a:gd name="connsiteX80" fmla="*/ 330045 w 428796"/>
              <a:gd name="connsiteY80" fmla="*/ 119667 h 428797"/>
              <a:gd name="connsiteX81" fmla="*/ 364322 w 428796"/>
              <a:gd name="connsiteY81" fmla="*/ 77526 h 428797"/>
              <a:gd name="connsiteX82" fmla="*/ 351271 w 428796"/>
              <a:gd name="connsiteY82" fmla="*/ 64474 h 428797"/>
              <a:gd name="connsiteX83" fmla="*/ 309129 w 428796"/>
              <a:gd name="connsiteY83" fmla="*/ 98751 h 428797"/>
              <a:gd name="connsiteX84" fmla="*/ 304904 w 428796"/>
              <a:gd name="connsiteY84" fmla="*/ 95528 h 428797"/>
              <a:gd name="connsiteX85" fmla="*/ 272228 w 428796"/>
              <a:gd name="connsiteY85" fmla="*/ 76530 h 428797"/>
              <a:gd name="connsiteX86" fmla="*/ 267324 w 428796"/>
              <a:gd name="connsiteY86" fmla="*/ 74480 h 428797"/>
              <a:gd name="connsiteX87" fmla="*/ 275920 w 428796"/>
              <a:gd name="connsiteY87" fmla="*/ 20968 h 428797"/>
              <a:gd name="connsiteX88" fmla="*/ 258095 w 428796"/>
              <a:gd name="connsiteY88" fmla="*/ 16189 h 428797"/>
              <a:gd name="connsiteX89" fmla="*/ 238748 w 428796"/>
              <a:gd name="connsiteY89" fmla="*/ 66946 h 428797"/>
              <a:gd name="connsiteX90" fmla="*/ 233475 w 428796"/>
              <a:gd name="connsiteY90" fmla="*/ 66274 h 428797"/>
              <a:gd name="connsiteX91" fmla="*/ 214596 w 428796"/>
              <a:gd name="connsiteY91" fmla="*/ 65074 h 428797"/>
              <a:gd name="connsiteX92" fmla="*/ 195315 w 428796"/>
              <a:gd name="connsiteY92" fmla="*/ 66274 h 428797"/>
              <a:gd name="connsiteX93" fmla="*/ 190048 w 428796"/>
              <a:gd name="connsiteY93" fmla="*/ 66939 h 428797"/>
              <a:gd name="connsiteX94" fmla="*/ 178981 w 428796"/>
              <a:gd name="connsiteY94" fmla="*/ 0 h 428797"/>
              <a:gd name="connsiteX95" fmla="*/ 198940 w 428796"/>
              <a:gd name="connsiteY95" fmla="*/ 52365 h 428797"/>
              <a:gd name="connsiteX96" fmla="*/ 214391 w 428796"/>
              <a:gd name="connsiteY96" fmla="*/ 51574 h 428797"/>
              <a:gd name="connsiteX97" fmla="*/ 214464 w 428796"/>
              <a:gd name="connsiteY97" fmla="*/ 51574 h 428797"/>
              <a:gd name="connsiteX98" fmla="*/ 229882 w 428796"/>
              <a:gd name="connsiteY98" fmla="*/ 52293 h 428797"/>
              <a:gd name="connsiteX99" fmla="*/ 249816 w 428796"/>
              <a:gd name="connsiteY99" fmla="*/ 0 h 428797"/>
              <a:gd name="connsiteX100" fmla="*/ 291186 w 428796"/>
              <a:gd name="connsiteY100" fmla="*/ 11081 h 428797"/>
              <a:gd name="connsiteX101" fmla="*/ 282327 w 428796"/>
              <a:gd name="connsiteY101" fmla="*/ 66221 h 428797"/>
              <a:gd name="connsiteX102" fmla="*/ 308793 w 428796"/>
              <a:gd name="connsiteY102" fmla="*/ 81626 h 428797"/>
              <a:gd name="connsiteX103" fmla="*/ 352206 w 428796"/>
              <a:gd name="connsiteY103" fmla="*/ 46307 h 428797"/>
              <a:gd name="connsiteX104" fmla="*/ 382489 w 428796"/>
              <a:gd name="connsiteY104" fmla="*/ 76590 h 428797"/>
              <a:gd name="connsiteX105" fmla="*/ 347170 w 428796"/>
              <a:gd name="connsiteY105" fmla="*/ 119997 h 428797"/>
              <a:gd name="connsiteX106" fmla="*/ 362575 w 428796"/>
              <a:gd name="connsiteY106" fmla="*/ 146469 h 428797"/>
              <a:gd name="connsiteX107" fmla="*/ 417716 w 428796"/>
              <a:gd name="connsiteY107" fmla="*/ 137603 h 428797"/>
              <a:gd name="connsiteX108" fmla="*/ 428796 w 428796"/>
              <a:gd name="connsiteY108" fmla="*/ 178980 h 428797"/>
              <a:gd name="connsiteX109" fmla="*/ 376504 w 428796"/>
              <a:gd name="connsiteY109" fmla="*/ 198914 h 428797"/>
              <a:gd name="connsiteX110" fmla="*/ 377222 w 428796"/>
              <a:gd name="connsiteY110" fmla="*/ 214200 h 428797"/>
              <a:gd name="connsiteX111" fmla="*/ 376431 w 428796"/>
              <a:gd name="connsiteY111" fmla="*/ 229856 h 428797"/>
              <a:gd name="connsiteX112" fmla="*/ 428796 w 428796"/>
              <a:gd name="connsiteY112" fmla="*/ 249816 h 428797"/>
              <a:gd name="connsiteX113" fmla="*/ 417716 w 428796"/>
              <a:gd name="connsiteY113" fmla="*/ 291186 h 428797"/>
              <a:gd name="connsiteX114" fmla="*/ 362575 w 428796"/>
              <a:gd name="connsiteY114" fmla="*/ 282327 h 428797"/>
              <a:gd name="connsiteX115" fmla="*/ 347170 w 428796"/>
              <a:gd name="connsiteY115" fmla="*/ 308799 h 428797"/>
              <a:gd name="connsiteX116" fmla="*/ 382489 w 428796"/>
              <a:gd name="connsiteY116" fmla="*/ 352206 h 428797"/>
              <a:gd name="connsiteX117" fmla="*/ 352206 w 428796"/>
              <a:gd name="connsiteY117" fmla="*/ 382489 h 428797"/>
              <a:gd name="connsiteX118" fmla="*/ 308799 w 428796"/>
              <a:gd name="connsiteY118" fmla="*/ 347170 h 428797"/>
              <a:gd name="connsiteX119" fmla="*/ 282326 w 428796"/>
              <a:gd name="connsiteY119" fmla="*/ 362575 h 428797"/>
              <a:gd name="connsiteX120" fmla="*/ 291192 w 428796"/>
              <a:gd name="connsiteY120" fmla="*/ 417716 h 428797"/>
              <a:gd name="connsiteX121" fmla="*/ 249822 w 428796"/>
              <a:gd name="connsiteY121" fmla="*/ 428797 h 428797"/>
              <a:gd name="connsiteX122" fmla="*/ 229882 w 428796"/>
              <a:gd name="connsiteY122" fmla="*/ 376504 h 428797"/>
              <a:gd name="connsiteX123" fmla="*/ 214589 w 428796"/>
              <a:gd name="connsiteY123" fmla="*/ 377222 h 428797"/>
              <a:gd name="connsiteX124" fmla="*/ 198940 w 428796"/>
              <a:gd name="connsiteY124" fmla="*/ 376431 h 428797"/>
              <a:gd name="connsiteX125" fmla="*/ 178980 w 428796"/>
              <a:gd name="connsiteY125" fmla="*/ 428796 h 428797"/>
              <a:gd name="connsiteX126" fmla="*/ 137610 w 428796"/>
              <a:gd name="connsiteY126" fmla="*/ 417716 h 428797"/>
              <a:gd name="connsiteX127" fmla="*/ 146470 w 428796"/>
              <a:gd name="connsiteY127" fmla="*/ 362575 h 428797"/>
              <a:gd name="connsiteX128" fmla="*/ 120004 w 428796"/>
              <a:gd name="connsiteY128" fmla="*/ 347170 h 428797"/>
              <a:gd name="connsiteX129" fmla="*/ 76590 w 428796"/>
              <a:gd name="connsiteY129" fmla="*/ 382489 h 428797"/>
              <a:gd name="connsiteX130" fmla="*/ 46307 w 428796"/>
              <a:gd name="connsiteY130" fmla="*/ 352206 h 428797"/>
              <a:gd name="connsiteX131" fmla="*/ 81626 w 428796"/>
              <a:gd name="connsiteY131" fmla="*/ 308799 h 428797"/>
              <a:gd name="connsiteX132" fmla="*/ 66221 w 428796"/>
              <a:gd name="connsiteY132" fmla="*/ 282326 h 428797"/>
              <a:gd name="connsiteX133" fmla="*/ 11081 w 428796"/>
              <a:gd name="connsiteY133" fmla="*/ 291186 h 428797"/>
              <a:gd name="connsiteX134" fmla="*/ 0 w 428796"/>
              <a:gd name="connsiteY134" fmla="*/ 249815 h 428797"/>
              <a:gd name="connsiteX135" fmla="*/ 52365 w 428796"/>
              <a:gd name="connsiteY135" fmla="*/ 229856 h 428797"/>
              <a:gd name="connsiteX136" fmla="*/ 51574 w 428796"/>
              <a:gd name="connsiteY136" fmla="*/ 214411 h 428797"/>
              <a:gd name="connsiteX137" fmla="*/ 52293 w 428796"/>
              <a:gd name="connsiteY137" fmla="*/ 198914 h 428797"/>
              <a:gd name="connsiteX138" fmla="*/ 0 w 428796"/>
              <a:gd name="connsiteY138" fmla="*/ 178980 h 428797"/>
              <a:gd name="connsiteX139" fmla="*/ 11081 w 428796"/>
              <a:gd name="connsiteY139" fmla="*/ 137603 h 428797"/>
              <a:gd name="connsiteX140" fmla="*/ 66221 w 428796"/>
              <a:gd name="connsiteY140" fmla="*/ 146470 h 428797"/>
              <a:gd name="connsiteX141" fmla="*/ 81626 w 428796"/>
              <a:gd name="connsiteY141" fmla="*/ 119997 h 428797"/>
              <a:gd name="connsiteX142" fmla="*/ 46307 w 428796"/>
              <a:gd name="connsiteY142" fmla="*/ 76590 h 428797"/>
              <a:gd name="connsiteX143" fmla="*/ 76590 w 428796"/>
              <a:gd name="connsiteY143" fmla="*/ 46307 h 428797"/>
              <a:gd name="connsiteX144" fmla="*/ 119997 w 428796"/>
              <a:gd name="connsiteY144" fmla="*/ 81626 h 428797"/>
              <a:gd name="connsiteX145" fmla="*/ 146470 w 428796"/>
              <a:gd name="connsiteY145" fmla="*/ 66221 h 428797"/>
              <a:gd name="connsiteX146" fmla="*/ 137610 w 428796"/>
              <a:gd name="connsiteY146" fmla="*/ 11081 h 42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28796" h="428797">
                <a:moveTo>
                  <a:pt x="222700" y="143449"/>
                </a:moveTo>
                <a:lnTo>
                  <a:pt x="234783" y="149504"/>
                </a:lnTo>
                <a:lnTo>
                  <a:pt x="205637" y="207648"/>
                </a:lnTo>
                <a:lnTo>
                  <a:pt x="246697" y="207648"/>
                </a:lnTo>
                <a:lnTo>
                  <a:pt x="207783" y="285476"/>
                </a:lnTo>
                <a:lnTo>
                  <a:pt x="195701" y="279441"/>
                </a:lnTo>
                <a:lnTo>
                  <a:pt x="224854" y="221148"/>
                </a:lnTo>
                <a:lnTo>
                  <a:pt x="183780" y="221148"/>
                </a:lnTo>
                <a:close/>
                <a:moveTo>
                  <a:pt x="214397" y="121164"/>
                </a:moveTo>
                <a:cubicBezTo>
                  <a:pt x="162905" y="121164"/>
                  <a:pt x="121163" y="162907"/>
                  <a:pt x="121163" y="214398"/>
                </a:cubicBezTo>
                <a:cubicBezTo>
                  <a:pt x="121163" y="265890"/>
                  <a:pt x="162905" y="307633"/>
                  <a:pt x="214397" y="307633"/>
                </a:cubicBezTo>
                <a:cubicBezTo>
                  <a:pt x="265865" y="307574"/>
                  <a:pt x="307573" y="265866"/>
                  <a:pt x="307632" y="214398"/>
                </a:cubicBezTo>
                <a:cubicBezTo>
                  <a:pt x="307632" y="162906"/>
                  <a:pt x="265889" y="121164"/>
                  <a:pt x="214397" y="121164"/>
                </a:cubicBezTo>
                <a:close/>
                <a:moveTo>
                  <a:pt x="214397" y="107664"/>
                </a:moveTo>
                <a:cubicBezTo>
                  <a:pt x="273317" y="107732"/>
                  <a:pt x="321064" y="155479"/>
                  <a:pt x="321132" y="214398"/>
                </a:cubicBezTo>
                <a:cubicBezTo>
                  <a:pt x="321132" y="273346"/>
                  <a:pt x="273345" y="321133"/>
                  <a:pt x="214397" y="321133"/>
                </a:cubicBezTo>
                <a:cubicBezTo>
                  <a:pt x="155450" y="321133"/>
                  <a:pt x="107663" y="273346"/>
                  <a:pt x="107663" y="214398"/>
                </a:cubicBezTo>
                <a:cubicBezTo>
                  <a:pt x="107663" y="155451"/>
                  <a:pt x="155450" y="107664"/>
                  <a:pt x="214397" y="107664"/>
                </a:cubicBezTo>
                <a:close/>
                <a:moveTo>
                  <a:pt x="170701" y="16189"/>
                </a:moveTo>
                <a:lnTo>
                  <a:pt x="152877" y="20968"/>
                </a:lnTo>
                <a:lnTo>
                  <a:pt x="161473" y="74480"/>
                </a:lnTo>
                <a:lnTo>
                  <a:pt x="156568" y="76530"/>
                </a:lnTo>
                <a:cubicBezTo>
                  <a:pt x="144911" y="81443"/>
                  <a:pt x="133930" y="87827"/>
                  <a:pt x="123893" y="95528"/>
                </a:cubicBezTo>
                <a:lnTo>
                  <a:pt x="119667" y="98751"/>
                </a:lnTo>
                <a:lnTo>
                  <a:pt x="77526" y="64474"/>
                </a:lnTo>
                <a:lnTo>
                  <a:pt x="64474" y="77526"/>
                </a:lnTo>
                <a:lnTo>
                  <a:pt x="98752" y="119667"/>
                </a:lnTo>
                <a:lnTo>
                  <a:pt x="95528" y="123893"/>
                </a:lnTo>
                <a:cubicBezTo>
                  <a:pt x="87828" y="133929"/>
                  <a:pt x="81443" y="144910"/>
                  <a:pt x="76531" y="156568"/>
                </a:cubicBezTo>
                <a:lnTo>
                  <a:pt x="74481" y="161472"/>
                </a:lnTo>
                <a:lnTo>
                  <a:pt x="20969" y="152870"/>
                </a:lnTo>
                <a:lnTo>
                  <a:pt x="16190" y="170694"/>
                </a:lnTo>
                <a:lnTo>
                  <a:pt x="66946" y="190048"/>
                </a:lnTo>
                <a:lnTo>
                  <a:pt x="66274" y="195321"/>
                </a:lnTo>
                <a:cubicBezTo>
                  <a:pt x="65475" y="201585"/>
                  <a:pt x="65074" y="207893"/>
                  <a:pt x="65074" y="214207"/>
                </a:cubicBezTo>
                <a:cubicBezTo>
                  <a:pt x="65074" y="214207"/>
                  <a:pt x="65476" y="227213"/>
                  <a:pt x="66274" y="233481"/>
                </a:cubicBezTo>
                <a:lnTo>
                  <a:pt x="66940" y="238748"/>
                </a:lnTo>
                <a:lnTo>
                  <a:pt x="16190" y="258095"/>
                </a:lnTo>
                <a:lnTo>
                  <a:pt x="20969" y="275919"/>
                </a:lnTo>
                <a:lnTo>
                  <a:pt x="74481" y="267323"/>
                </a:lnTo>
                <a:lnTo>
                  <a:pt x="76531" y="272228"/>
                </a:lnTo>
                <a:cubicBezTo>
                  <a:pt x="81443" y="283886"/>
                  <a:pt x="87828" y="294867"/>
                  <a:pt x="95528" y="304903"/>
                </a:cubicBezTo>
                <a:lnTo>
                  <a:pt x="98752" y="309129"/>
                </a:lnTo>
                <a:lnTo>
                  <a:pt x="64474" y="351270"/>
                </a:lnTo>
                <a:lnTo>
                  <a:pt x="77526" y="364322"/>
                </a:lnTo>
                <a:lnTo>
                  <a:pt x="119667" y="330044"/>
                </a:lnTo>
                <a:lnTo>
                  <a:pt x="123893" y="333268"/>
                </a:lnTo>
                <a:cubicBezTo>
                  <a:pt x="133931" y="340966"/>
                  <a:pt x="144912" y="347351"/>
                  <a:pt x="156568" y="352265"/>
                </a:cubicBezTo>
                <a:lnTo>
                  <a:pt x="161473" y="354315"/>
                </a:lnTo>
                <a:lnTo>
                  <a:pt x="152877" y="407828"/>
                </a:lnTo>
                <a:lnTo>
                  <a:pt x="170701" y="412607"/>
                </a:lnTo>
                <a:lnTo>
                  <a:pt x="190048" y="361856"/>
                </a:lnTo>
                <a:lnTo>
                  <a:pt x="195315" y="362522"/>
                </a:lnTo>
                <a:cubicBezTo>
                  <a:pt x="201597" y="363320"/>
                  <a:pt x="214662" y="363722"/>
                  <a:pt x="214794" y="363722"/>
                </a:cubicBezTo>
                <a:cubicBezTo>
                  <a:pt x="221040" y="363715"/>
                  <a:pt x="227279" y="363315"/>
                  <a:pt x="233475" y="362522"/>
                </a:cubicBezTo>
                <a:lnTo>
                  <a:pt x="238748" y="361850"/>
                </a:lnTo>
                <a:lnTo>
                  <a:pt x="258095" y="412607"/>
                </a:lnTo>
                <a:lnTo>
                  <a:pt x="275926" y="407828"/>
                </a:lnTo>
                <a:lnTo>
                  <a:pt x="267324" y="354315"/>
                </a:lnTo>
                <a:lnTo>
                  <a:pt x="272228" y="352265"/>
                </a:lnTo>
                <a:cubicBezTo>
                  <a:pt x="283886" y="347353"/>
                  <a:pt x="294867" y="340968"/>
                  <a:pt x="304904" y="333268"/>
                </a:cubicBezTo>
                <a:lnTo>
                  <a:pt x="309129" y="330044"/>
                </a:lnTo>
                <a:lnTo>
                  <a:pt x="351270" y="364322"/>
                </a:lnTo>
                <a:lnTo>
                  <a:pt x="364322" y="351270"/>
                </a:lnTo>
                <a:lnTo>
                  <a:pt x="330045" y="309129"/>
                </a:lnTo>
                <a:lnTo>
                  <a:pt x="333268" y="304903"/>
                </a:lnTo>
                <a:cubicBezTo>
                  <a:pt x="340969" y="294866"/>
                  <a:pt x="347353" y="283885"/>
                  <a:pt x="352266" y="272228"/>
                </a:cubicBezTo>
                <a:lnTo>
                  <a:pt x="354316" y="267323"/>
                </a:lnTo>
                <a:lnTo>
                  <a:pt x="407828" y="275919"/>
                </a:lnTo>
                <a:lnTo>
                  <a:pt x="412607" y="258095"/>
                </a:lnTo>
                <a:lnTo>
                  <a:pt x="361857" y="238748"/>
                </a:lnTo>
                <a:lnTo>
                  <a:pt x="362522" y="233481"/>
                </a:lnTo>
                <a:cubicBezTo>
                  <a:pt x="363320" y="227199"/>
                  <a:pt x="363722" y="214128"/>
                  <a:pt x="363722" y="213996"/>
                </a:cubicBezTo>
                <a:cubicBezTo>
                  <a:pt x="363716" y="207752"/>
                  <a:pt x="363315" y="201515"/>
                  <a:pt x="362522" y="195321"/>
                </a:cubicBezTo>
                <a:lnTo>
                  <a:pt x="361850" y="190048"/>
                </a:lnTo>
                <a:lnTo>
                  <a:pt x="412607" y="170701"/>
                </a:lnTo>
                <a:lnTo>
                  <a:pt x="407828" y="152870"/>
                </a:lnTo>
                <a:lnTo>
                  <a:pt x="354316" y="161472"/>
                </a:lnTo>
                <a:lnTo>
                  <a:pt x="352266" y="156568"/>
                </a:lnTo>
                <a:cubicBezTo>
                  <a:pt x="347353" y="144910"/>
                  <a:pt x="340969" y="133929"/>
                  <a:pt x="333268" y="123893"/>
                </a:cubicBezTo>
                <a:lnTo>
                  <a:pt x="330045" y="119667"/>
                </a:lnTo>
                <a:lnTo>
                  <a:pt x="364322" y="77526"/>
                </a:lnTo>
                <a:lnTo>
                  <a:pt x="351271" y="64474"/>
                </a:lnTo>
                <a:lnTo>
                  <a:pt x="309129" y="98751"/>
                </a:lnTo>
                <a:lnTo>
                  <a:pt x="304904" y="95528"/>
                </a:lnTo>
                <a:cubicBezTo>
                  <a:pt x="294866" y="87829"/>
                  <a:pt x="283885" y="81445"/>
                  <a:pt x="272228" y="76530"/>
                </a:cubicBezTo>
                <a:lnTo>
                  <a:pt x="267324" y="74480"/>
                </a:lnTo>
                <a:lnTo>
                  <a:pt x="275920" y="20968"/>
                </a:lnTo>
                <a:lnTo>
                  <a:pt x="258095" y="16189"/>
                </a:lnTo>
                <a:lnTo>
                  <a:pt x="238748" y="66946"/>
                </a:lnTo>
                <a:lnTo>
                  <a:pt x="233475" y="66274"/>
                </a:lnTo>
                <a:cubicBezTo>
                  <a:pt x="227214" y="65475"/>
                  <a:pt x="220908" y="65074"/>
                  <a:pt x="214596" y="65074"/>
                </a:cubicBezTo>
                <a:cubicBezTo>
                  <a:pt x="214669" y="65074"/>
                  <a:pt x="201597" y="65476"/>
                  <a:pt x="195315" y="66274"/>
                </a:cubicBezTo>
                <a:lnTo>
                  <a:pt x="190048" y="66939"/>
                </a:lnTo>
                <a:close/>
                <a:moveTo>
                  <a:pt x="178981" y="0"/>
                </a:moveTo>
                <a:lnTo>
                  <a:pt x="198940" y="52365"/>
                </a:lnTo>
                <a:cubicBezTo>
                  <a:pt x="205802" y="51838"/>
                  <a:pt x="213956" y="51588"/>
                  <a:pt x="214391" y="51574"/>
                </a:cubicBezTo>
                <a:lnTo>
                  <a:pt x="214464" y="51574"/>
                </a:lnTo>
                <a:cubicBezTo>
                  <a:pt x="219680" y="51579"/>
                  <a:pt x="224820" y="51818"/>
                  <a:pt x="229882" y="52293"/>
                </a:cubicBezTo>
                <a:lnTo>
                  <a:pt x="249816" y="0"/>
                </a:lnTo>
                <a:lnTo>
                  <a:pt x="291186" y="11081"/>
                </a:lnTo>
                <a:lnTo>
                  <a:pt x="282327" y="66221"/>
                </a:lnTo>
                <a:cubicBezTo>
                  <a:pt x="291616" y="70507"/>
                  <a:pt x="300478" y="75665"/>
                  <a:pt x="308793" y="81626"/>
                </a:cubicBezTo>
                <a:lnTo>
                  <a:pt x="352206" y="46307"/>
                </a:lnTo>
                <a:lnTo>
                  <a:pt x="382489" y="76590"/>
                </a:lnTo>
                <a:lnTo>
                  <a:pt x="347170" y="119997"/>
                </a:lnTo>
                <a:cubicBezTo>
                  <a:pt x="353129" y="128315"/>
                  <a:pt x="358287" y="137179"/>
                  <a:pt x="362575" y="146469"/>
                </a:cubicBezTo>
                <a:lnTo>
                  <a:pt x="417716" y="137603"/>
                </a:lnTo>
                <a:lnTo>
                  <a:pt x="428796" y="178980"/>
                </a:lnTo>
                <a:lnTo>
                  <a:pt x="376504" y="198914"/>
                </a:lnTo>
                <a:cubicBezTo>
                  <a:pt x="376978" y="203989"/>
                  <a:pt x="377222" y="209111"/>
                  <a:pt x="377222" y="214200"/>
                </a:cubicBezTo>
                <a:cubicBezTo>
                  <a:pt x="377209" y="214793"/>
                  <a:pt x="376959" y="222987"/>
                  <a:pt x="376431" y="229856"/>
                </a:cubicBezTo>
                <a:lnTo>
                  <a:pt x="428796" y="249816"/>
                </a:lnTo>
                <a:lnTo>
                  <a:pt x="417716" y="291186"/>
                </a:lnTo>
                <a:lnTo>
                  <a:pt x="362575" y="282327"/>
                </a:lnTo>
                <a:cubicBezTo>
                  <a:pt x="358287" y="291617"/>
                  <a:pt x="353129" y="300481"/>
                  <a:pt x="347170" y="308799"/>
                </a:cubicBezTo>
                <a:lnTo>
                  <a:pt x="382489" y="352206"/>
                </a:lnTo>
                <a:lnTo>
                  <a:pt x="352206" y="382489"/>
                </a:lnTo>
                <a:lnTo>
                  <a:pt x="308799" y="347170"/>
                </a:lnTo>
                <a:cubicBezTo>
                  <a:pt x="300480" y="353129"/>
                  <a:pt x="291617" y="358287"/>
                  <a:pt x="282326" y="362575"/>
                </a:cubicBezTo>
                <a:lnTo>
                  <a:pt x="291192" y="417716"/>
                </a:lnTo>
                <a:lnTo>
                  <a:pt x="249822" y="428797"/>
                </a:lnTo>
                <a:lnTo>
                  <a:pt x="229882" y="376504"/>
                </a:lnTo>
                <a:cubicBezTo>
                  <a:pt x="224806" y="376978"/>
                  <a:pt x="219684" y="377222"/>
                  <a:pt x="214589" y="377222"/>
                </a:cubicBezTo>
                <a:cubicBezTo>
                  <a:pt x="213996" y="377209"/>
                  <a:pt x="205802" y="376959"/>
                  <a:pt x="198940" y="376431"/>
                </a:cubicBezTo>
                <a:lnTo>
                  <a:pt x="178980" y="428796"/>
                </a:lnTo>
                <a:lnTo>
                  <a:pt x="137610" y="417716"/>
                </a:lnTo>
                <a:lnTo>
                  <a:pt x="146470" y="362575"/>
                </a:lnTo>
                <a:cubicBezTo>
                  <a:pt x="137180" y="358290"/>
                  <a:pt x="128318" y="353131"/>
                  <a:pt x="120004" y="347170"/>
                </a:cubicBezTo>
                <a:lnTo>
                  <a:pt x="76590" y="382489"/>
                </a:lnTo>
                <a:lnTo>
                  <a:pt x="46307" y="352206"/>
                </a:lnTo>
                <a:lnTo>
                  <a:pt x="81626" y="308799"/>
                </a:lnTo>
                <a:cubicBezTo>
                  <a:pt x="75668" y="300480"/>
                  <a:pt x="70510" y="291617"/>
                  <a:pt x="66221" y="282326"/>
                </a:cubicBezTo>
                <a:lnTo>
                  <a:pt x="11081" y="291186"/>
                </a:lnTo>
                <a:lnTo>
                  <a:pt x="0" y="249815"/>
                </a:lnTo>
                <a:lnTo>
                  <a:pt x="52365" y="229856"/>
                </a:lnTo>
                <a:cubicBezTo>
                  <a:pt x="51838" y="223000"/>
                  <a:pt x="51588" y="214846"/>
                  <a:pt x="51574" y="214411"/>
                </a:cubicBezTo>
                <a:cubicBezTo>
                  <a:pt x="51579" y="209168"/>
                  <a:pt x="51818" y="204003"/>
                  <a:pt x="52293" y="198914"/>
                </a:cubicBezTo>
                <a:lnTo>
                  <a:pt x="0" y="178980"/>
                </a:lnTo>
                <a:lnTo>
                  <a:pt x="11081" y="137603"/>
                </a:lnTo>
                <a:lnTo>
                  <a:pt x="66221" y="146470"/>
                </a:lnTo>
                <a:cubicBezTo>
                  <a:pt x="70510" y="137180"/>
                  <a:pt x="75668" y="128316"/>
                  <a:pt x="81626" y="119997"/>
                </a:cubicBezTo>
                <a:lnTo>
                  <a:pt x="46307" y="76590"/>
                </a:lnTo>
                <a:lnTo>
                  <a:pt x="76590" y="46307"/>
                </a:lnTo>
                <a:lnTo>
                  <a:pt x="119997" y="81626"/>
                </a:lnTo>
                <a:cubicBezTo>
                  <a:pt x="128316" y="75668"/>
                  <a:pt x="137179" y="70510"/>
                  <a:pt x="146470" y="66221"/>
                </a:cubicBezTo>
                <a:lnTo>
                  <a:pt x="137610" y="11081"/>
                </a:lnTo>
                <a:close/>
              </a:path>
            </a:pathLst>
          </a:custGeom>
          <a:solidFill>
            <a:srgbClr val="222222"/>
          </a:solidFill>
          <a:ln w="6697" cap="flat">
            <a:noFill/>
            <a:prstDash val="solid"/>
            <a:miter/>
          </a:ln>
        </p:spPr>
        <p:txBody>
          <a:bodyPr wrap="square" rtlCol="0" anchor="ctr">
            <a:noAutofit/>
          </a:bodyPr>
          <a:lstStyle/>
          <a:p>
            <a:endParaRPr lang="zh-CN" altLang="en-US" sz="1350">
              <a:latin typeface="微软雅黑" panose="020B0503020204020204" charset="-122"/>
              <a:ea typeface="微软雅黑" panose="020B0503020204020204" charset="-122"/>
            </a:endParaRPr>
          </a:p>
        </p:txBody>
      </p:sp>
      <p:sp>
        <p:nvSpPr>
          <p:cNvPr id="133" name="任意多边形: 形状 132"/>
          <p:cNvSpPr/>
          <p:nvPr>
            <p:custDataLst>
              <p:tags r:id="rId15"/>
            </p:custDataLst>
          </p:nvPr>
        </p:nvSpPr>
        <p:spPr>
          <a:xfrm>
            <a:off x="7184644" y="1172879"/>
            <a:ext cx="386106" cy="390759"/>
          </a:xfrm>
          <a:custGeom>
            <a:avLst/>
            <a:gdLst>
              <a:gd name="connsiteX0" fmla="*/ 204510 w 423365"/>
              <a:gd name="connsiteY0" fmla="*/ 387966 h 428467"/>
              <a:gd name="connsiteX1" fmla="*/ 218010 w 423365"/>
              <a:gd name="connsiteY1" fmla="*/ 387966 h 428467"/>
              <a:gd name="connsiteX2" fmla="*/ 218010 w 423365"/>
              <a:gd name="connsiteY2" fmla="*/ 401466 h 428467"/>
              <a:gd name="connsiteX3" fmla="*/ 204510 w 423365"/>
              <a:gd name="connsiteY3" fmla="*/ 401466 h 428467"/>
              <a:gd name="connsiteX4" fmla="*/ 204510 w 423365"/>
              <a:gd name="connsiteY4" fmla="*/ 360966 h 428467"/>
              <a:gd name="connsiteX5" fmla="*/ 218010 w 423365"/>
              <a:gd name="connsiteY5" fmla="*/ 360966 h 428467"/>
              <a:gd name="connsiteX6" fmla="*/ 218010 w 423365"/>
              <a:gd name="connsiteY6" fmla="*/ 374466 h 428467"/>
              <a:gd name="connsiteX7" fmla="*/ 204510 w 423365"/>
              <a:gd name="connsiteY7" fmla="*/ 374466 h 428467"/>
              <a:gd name="connsiteX8" fmla="*/ 204510 w 423365"/>
              <a:gd name="connsiteY8" fmla="*/ 333966 h 428467"/>
              <a:gd name="connsiteX9" fmla="*/ 218010 w 423365"/>
              <a:gd name="connsiteY9" fmla="*/ 333966 h 428467"/>
              <a:gd name="connsiteX10" fmla="*/ 218010 w 423365"/>
              <a:gd name="connsiteY10" fmla="*/ 347466 h 428467"/>
              <a:gd name="connsiteX11" fmla="*/ 204510 w 423365"/>
              <a:gd name="connsiteY11" fmla="*/ 347466 h 428467"/>
              <a:gd name="connsiteX12" fmla="*/ 204510 w 423365"/>
              <a:gd name="connsiteY12" fmla="*/ 306966 h 428467"/>
              <a:gd name="connsiteX13" fmla="*/ 218010 w 423365"/>
              <a:gd name="connsiteY13" fmla="*/ 306966 h 428467"/>
              <a:gd name="connsiteX14" fmla="*/ 218010 w 423365"/>
              <a:gd name="connsiteY14" fmla="*/ 320466 h 428467"/>
              <a:gd name="connsiteX15" fmla="*/ 204510 w 423365"/>
              <a:gd name="connsiteY15" fmla="*/ 320466 h 428467"/>
              <a:gd name="connsiteX16" fmla="*/ 210278 w 423365"/>
              <a:gd name="connsiteY16" fmla="*/ 277567 h 428467"/>
              <a:gd name="connsiteX17" fmla="*/ 222130 w 423365"/>
              <a:gd name="connsiteY17" fmla="*/ 284040 h 428467"/>
              <a:gd name="connsiteX18" fmla="*/ 218471 w 423365"/>
              <a:gd name="connsiteY18" fmla="*/ 294614 h 428467"/>
              <a:gd name="connsiteX19" fmla="*/ 205156 w 423365"/>
              <a:gd name="connsiteY19" fmla="*/ 292385 h 428467"/>
              <a:gd name="connsiteX20" fmla="*/ 210278 w 423365"/>
              <a:gd name="connsiteY20" fmla="*/ 277567 h 428467"/>
              <a:gd name="connsiteX21" fmla="*/ 233152 w 423365"/>
              <a:gd name="connsiteY21" fmla="*/ 256773 h 428467"/>
              <a:gd name="connsiteX22" fmla="*/ 238478 w 423365"/>
              <a:gd name="connsiteY22" fmla="*/ 269179 h 428467"/>
              <a:gd name="connsiteX23" fmla="*/ 229058 w 423365"/>
              <a:gd name="connsiteY23" fmla="*/ 275240 h 428467"/>
              <a:gd name="connsiteX24" fmla="*/ 219975 w 423365"/>
              <a:gd name="connsiteY24" fmla="*/ 265253 h 428467"/>
              <a:gd name="connsiteX25" fmla="*/ 233152 w 423365"/>
              <a:gd name="connsiteY25" fmla="*/ 256773 h 428467"/>
              <a:gd name="connsiteX26" fmla="*/ 356866 w 423365"/>
              <a:gd name="connsiteY26" fmla="*/ 252966 h 428467"/>
              <a:gd name="connsiteX27" fmla="*/ 370366 w 423365"/>
              <a:gd name="connsiteY27" fmla="*/ 252966 h 428467"/>
              <a:gd name="connsiteX28" fmla="*/ 370366 w 423365"/>
              <a:gd name="connsiteY28" fmla="*/ 266466 h 428467"/>
              <a:gd name="connsiteX29" fmla="*/ 356866 w 423365"/>
              <a:gd name="connsiteY29" fmla="*/ 266466 h 428467"/>
              <a:gd name="connsiteX30" fmla="*/ 329866 w 423365"/>
              <a:gd name="connsiteY30" fmla="*/ 252966 h 428467"/>
              <a:gd name="connsiteX31" fmla="*/ 343366 w 423365"/>
              <a:gd name="connsiteY31" fmla="*/ 252966 h 428467"/>
              <a:gd name="connsiteX32" fmla="*/ 343366 w 423365"/>
              <a:gd name="connsiteY32" fmla="*/ 266466 h 428467"/>
              <a:gd name="connsiteX33" fmla="*/ 329866 w 423365"/>
              <a:gd name="connsiteY33" fmla="*/ 266466 h 428467"/>
              <a:gd name="connsiteX34" fmla="*/ 302866 w 423365"/>
              <a:gd name="connsiteY34" fmla="*/ 252966 h 428467"/>
              <a:gd name="connsiteX35" fmla="*/ 316366 w 423365"/>
              <a:gd name="connsiteY35" fmla="*/ 252966 h 428467"/>
              <a:gd name="connsiteX36" fmla="*/ 316366 w 423365"/>
              <a:gd name="connsiteY36" fmla="*/ 266466 h 428467"/>
              <a:gd name="connsiteX37" fmla="*/ 302866 w 423365"/>
              <a:gd name="connsiteY37" fmla="*/ 266466 h 428467"/>
              <a:gd name="connsiteX38" fmla="*/ 275866 w 423365"/>
              <a:gd name="connsiteY38" fmla="*/ 252966 h 428467"/>
              <a:gd name="connsiteX39" fmla="*/ 289366 w 423365"/>
              <a:gd name="connsiteY39" fmla="*/ 252966 h 428467"/>
              <a:gd name="connsiteX40" fmla="*/ 289366 w 423365"/>
              <a:gd name="connsiteY40" fmla="*/ 266466 h 428467"/>
              <a:gd name="connsiteX41" fmla="*/ 275866 w 423365"/>
              <a:gd name="connsiteY41" fmla="*/ 266466 h 428467"/>
              <a:gd name="connsiteX42" fmla="*/ 251714 w 423365"/>
              <a:gd name="connsiteY42" fmla="*/ 252966 h 428467"/>
              <a:gd name="connsiteX43" fmla="*/ 262366 w 423365"/>
              <a:gd name="connsiteY43" fmla="*/ 252966 h 428467"/>
              <a:gd name="connsiteX44" fmla="*/ 262366 w 423365"/>
              <a:gd name="connsiteY44" fmla="*/ 266466 h 428467"/>
              <a:gd name="connsiteX45" fmla="*/ 251760 w 423365"/>
              <a:gd name="connsiteY45" fmla="*/ 266466 h 428467"/>
              <a:gd name="connsiteX46" fmla="*/ 249328 w 423365"/>
              <a:gd name="connsiteY46" fmla="*/ 266555 h 428467"/>
              <a:gd name="connsiteX47" fmla="*/ 248405 w 423365"/>
              <a:gd name="connsiteY47" fmla="*/ 253088 h 428467"/>
              <a:gd name="connsiteX48" fmla="*/ 251714 w 423365"/>
              <a:gd name="connsiteY48" fmla="*/ 252966 h 428467"/>
              <a:gd name="connsiteX49" fmla="*/ 137010 w 423365"/>
              <a:gd name="connsiteY49" fmla="*/ 252966 h 428467"/>
              <a:gd name="connsiteX50" fmla="*/ 150510 w 423365"/>
              <a:gd name="connsiteY50" fmla="*/ 252966 h 428467"/>
              <a:gd name="connsiteX51" fmla="*/ 150510 w 423365"/>
              <a:gd name="connsiteY51" fmla="*/ 266466 h 428467"/>
              <a:gd name="connsiteX52" fmla="*/ 137010 w 423365"/>
              <a:gd name="connsiteY52" fmla="*/ 266466 h 428467"/>
              <a:gd name="connsiteX53" fmla="*/ 110010 w 423365"/>
              <a:gd name="connsiteY53" fmla="*/ 252966 h 428467"/>
              <a:gd name="connsiteX54" fmla="*/ 123510 w 423365"/>
              <a:gd name="connsiteY54" fmla="*/ 252966 h 428467"/>
              <a:gd name="connsiteX55" fmla="*/ 123510 w 423365"/>
              <a:gd name="connsiteY55" fmla="*/ 266466 h 428467"/>
              <a:gd name="connsiteX56" fmla="*/ 110010 w 423365"/>
              <a:gd name="connsiteY56" fmla="*/ 266466 h 428467"/>
              <a:gd name="connsiteX57" fmla="*/ 83010 w 423365"/>
              <a:gd name="connsiteY57" fmla="*/ 252966 h 428467"/>
              <a:gd name="connsiteX58" fmla="*/ 96510 w 423365"/>
              <a:gd name="connsiteY58" fmla="*/ 252966 h 428467"/>
              <a:gd name="connsiteX59" fmla="*/ 96510 w 423365"/>
              <a:gd name="connsiteY59" fmla="*/ 266466 h 428467"/>
              <a:gd name="connsiteX60" fmla="*/ 83010 w 423365"/>
              <a:gd name="connsiteY60" fmla="*/ 266466 h 428467"/>
              <a:gd name="connsiteX61" fmla="*/ 56010 w 423365"/>
              <a:gd name="connsiteY61" fmla="*/ 252966 h 428467"/>
              <a:gd name="connsiteX62" fmla="*/ 69510 w 423365"/>
              <a:gd name="connsiteY62" fmla="*/ 252966 h 428467"/>
              <a:gd name="connsiteX63" fmla="*/ 69510 w 423365"/>
              <a:gd name="connsiteY63" fmla="*/ 266466 h 428467"/>
              <a:gd name="connsiteX64" fmla="*/ 56010 w 423365"/>
              <a:gd name="connsiteY64" fmla="*/ 266466 h 428467"/>
              <a:gd name="connsiteX65" fmla="*/ 365245 w 423365"/>
              <a:gd name="connsiteY65" fmla="*/ 221590 h 428467"/>
              <a:gd name="connsiteX66" fmla="*/ 365245 w 423365"/>
              <a:gd name="connsiteY66" fmla="*/ 239467 h 428467"/>
              <a:gd name="connsiteX67" fmla="*/ 252604 w 423365"/>
              <a:gd name="connsiteY67" fmla="*/ 239467 h 428467"/>
              <a:gd name="connsiteX68" fmla="*/ 191854 w 423365"/>
              <a:gd name="connsiteY68" fmla="*/ 300217 h 428467"/>
              <a:gd name="connsiteX69" fmla="*/ 191854 w 423365"/>
              <a:gd name="connsiteY69" fmla="*/ 414967 h 428467"/>
              <a:gd name="connsiteX70" fmla="*/ 232354 w 423365"/>
              <a:gd name="connsiteY70" fmla="*/ 414967 h 428467"/>
              <a:gd name="connsiteX71" fmla="*/ 232354 w 423365"/>
              <a:gd name="connsiteY71" fmla="*/ 300217 h 428467"/>
              <a:gd name="connsiteX72" fmla="*/ 252604 w 423365"/>
              <a:gd name="connsiteY72" fmla="*/ 279967 h 428467"/>
              <a:gd name="connsiteX73" fmla="*/ 365245 w 423365"/>
              <a:gd name="connsiteY73" fmla="*/ 279967 h 428467"/>
              <a:gd name="connsiteX74" fmla="*/ 365245 w 423365"/>
              <a:gd name="connsiteY74" fmla="*/ 298529 h 428467"/>
              <a:gd name="connsiteX75" fmla="*/ 404156 w 423365"/>
              <a:gd name="connsiteY75" fmla="*/ 260505 h 428467"/>
              <a:gd name="connsiteX76" fmla="*/ 58120 w 423365"/>
              <a:gd name="connsiteY76" fmla="*/ 221590 h 428467"/>
              <a:gd name="connsiteX77" fmla="*/ 19208 w 423365"/>
              <a:gd name="connsiteY77" fmla="*/ 260505 h 428467"/>
              <a:gd name="connsiteX78" fmla="*/ 58120 w 423365"/>
              <a:gd name="connsiteY78" fmla="*/ 298529 h 428467"/>
              <a:gd name="connsiteX79" fmla="*/ 58120 w 423365"/>
              <a:gd name="connsiteY79" fmla="*/ 279967 h 428467"/>
              <a:gd name="connsiteX80" fmla="*/ 177510 w 423365"/>
              <a:gd name="connsiteY80" fmla="*/ 279967 h 428467"/>
              <a:gd name="connsiteX81" fmla="*/ 177510 w 423365"/>
              <a:gd name="connsiteY81" fmla="*/ 266467 h 428467"/>
              <a:gd name="connsiteX82" fmla="*/ 164010 w 423365"/>
              <a:gd name="connsiteY82" fmla="*/ 266467 h 428467"/>
              <a:gd name="connsiteX83" fmla="*/ 164010 w 423365"/>
              <a:gd name="connsiteY83" fmla="*/ 252967 h 428467"/>
              <a:gd name="connsiteX84" fmla="*/ 177510 w 423365"/>
              <a:gd name="connsiteY84" fmla="*/ 252967 h 428467"/>
              <a:gd name="connsiteX85" fmla="*/ 177510 w 423365"/>
              <a:gd name="connsiteY85" fmla="*/ 239467 h 428467"/>
              <a:gd name="connsiteX86" fmla="*/ 58120 w 423365"/>
              <a:gd name="connsiteY86" fmla="*/ 239467 h 428467"/>
              <a:gd name="connsiteX87" fmla="*/ 204504 w 423365"/>
              <a:gd name="connsiteY87" fmla="*/ 198966 h 428467"/>
              <a:gd name="connsiteX88" fmla="*/ 218004 w 423365"/>
              <a:gd name="connsiteY88" fmla="*/ 198966 h 428467"/>
              <a:gd name="connsiteX89" fmla="*/ 218004 w 423365"/>
              <a:gd name="connsiteY89" fmla="*/ 212466 h 428467"/>
              <a:gd name="connsiteX90" fmla="*/ 204504 w 423365"/>
              <a:gd name="connsiteY90" fmla="*/ 212466 h 428467"/>
              <a:gd name="connsiteX91" fmla="*/ 204504 w 423365"/>
              <a:gd name="connsiteY91" fmla="*/ 171966 h 428467"/>
              <a:gd name="connsiteX92" fmla="*/ 218004 w 423365"/>
              <a:gd name="connsiteY92" fmla="*/ 171966 h 428467"/>
              <a:gd name="connsiteX93" fmla="*/ 218004 w 423365"/>
              <a:gd name="connsiteY93" fmla="*/ 185466 h 428467"/>
              <a:gd name="connsiteX94" fmla="*/ 204504 w 423365"/>
              <a:gd name="connsiteY94" fmla="*/ 185466 h 428467"/>
              <a:gd name="connsiteX95" fmla="*/ 204504 w 423365"/>
              <a:gd name="connsiteY95" fmla="*/ 144966 h 428467"/>
              <a:gd name="connsiteX96" fmla="*/ 218004 w 423365"/>
              <a:gd name="connsiteY96" fmla="*/ 144966 h 428467"/>
              <a:gd name="connsiteX97" fmla="*/ 218004 w 423365"/>
              <a:gd name="connsiteY97" fmla="*/ 158466 h 428467"/>
              <a:gd name="connsiteX98" fmla="*/ 204504 w 423365"/>
              <a:gd name="connsiteY98" fmla="*/ 158466 h 428467"/>
              <a:gd name="connsiteX99" fmla="*/ 204504 w 423365"/>
              <a:gd name="connsiteY99" fmla="*/ 117966 h 428467"/>
              <a:gd name="connsiteX100" fmla="*/ 218004 w 423365"/>
              <a:gd name="connsiteY100" fmla="*/ 117966 h 428467"/>
              <a:gd name="connsiteX101" fmla="*/ 218004 w 423365"/>
              <a:gd name="connsiteY101" fmla="*/ 131466 h 428467"/>
              <a:gd name="connsiteX102" fmla="*/ 204504 w 423365"/>
              <a:gd name="connsiteY102" fmla="*/ 131466 h 428467"/>
              <a:gd name="connsiteX103" fmla="*/ 212236 w 423365"/>
              <a:gd name="connsiteY103" fmla="*/ 88567 h 428467"/>
              <a:gd name="connsiteX104" fmla="*/ 217358 w 423365"/>
              <a:gd name="connsiteY104" fmla="*/ 103385 h 428467"/>
              <a:gd name="connsiteX105" fmla="*/ 204042 w 423365"/>
              <a:gd name="connsiteY105" fmla="*/ 105613 h 428467"/>
              <a:gd name="connsiteX106" fmla="*/ 200384 w 423365"/>
              <a:gd name="connsiteY106" fmla="*/ 95040 h 428467"/>
              <a:gd name="connsiteX107" fmla="*/ 189355 w 423365"/>
              <a:gd name="connsiteY107" fmla="*/ 67773 h 428467"/>
              <a:gd name="connsiteX108" fmla="*/ 202532 w 423365"/>
              <a:gd name="connsiteY108" fmla="*/ 76253 h 428467"/>
              <a:gd name="connsiteX109" fmla="*/ 193449 w 423365"/>
              <a:gd name="connsiteY109" fmla="*/ 86240 h 428467"/>
              <a:gd name="connsiteX110" fmla="*/ 184029 w 423365"/>
              <a:gd name="connsiteY110" fmla="*/ 80179 h 428467"/>
              <a:gd name="connsiteX111" fmla="*/ 353004 w 423365"/>
              <a:gd name="connsiteY111" fmla="*/ 63966 h 428467"/>
              <a:gd name="connsiteX112" fmla="*/ 366504 w 423365"/>
              <a:gd name="connsiteY112" fmla="*/ 63966 h 428467"/>
              <a:gd name="connsiteX113" fmla="*/ 366504 w 423365"/>
              <a:gd name="connsiteY113" fmla="*/ 77466 h 428467"/>
              <a:gd name="connsiteX114" fmla="*/ 353004 w 423365"/>
              <a:gd name="connsiteY114" fmla="*/ 77466 h 428467"/>
              <a:gd name="connsiteX115" fmla="*/ 326004 w 423365"/>
              <a:gd name="connsiteY115" fmla="*/ 63966 h 428467"/>
              <a:gd name="connsiteX116" fmla="*/ 339504 w 423365"/>
              <a:gd name="connsiteY116" fmla="*/ 63966 h 428467"/>
              <a:gd name="connsiteX117" fmla="*/ 339504 w 423365"/>
              <a:gd name="connsiteY117" fmla="*/ 77466 h 428467"/>
              <a:gd name="connsiteX118" fmla="*/ 326004 w 423365"/>
              <a:gd name="connsiteY118" fmla="*/ 77466 h 428467"/>
              <a:gd name="connsiteX119" fmla="*/ 299004 w 423365"/>
              <a:gd name="connsiteY119" fmla="*/ 63966 h 428467"/>
              <a:gd name="connsiteX120" fmla="*/ 312504 w 423365"/>
              <a:gd name="connsiteY120" fmla="*/ 63966 h 428467"/>
              <a:gd name="connsiteX121" fmla="*/ 312504 w 423365"/>
              <a:gd name="connsiteY121" fmla="*/ 77466 h 428467"/>
              <a:gd name="connsiteX122" fmla="*/ 299004 w 423365"/>
              <a:gd name="connsiteY122" fmla="*/ 77466 h 428467"/>
              <a:gd name="connsiteX123" fmla="*/ 272004 w 423365"/>
              <a:gd name="connsiteY123" fmla="*/ 63966 h 428467"/>
              <a:gd name="connsiteX124" fmla="*/ 285504 w 423365"/>
              <a:gd name="connsiteY124" fmla="*/ 63966 h 428467"/>
              <a:gd name="connsiteX125" fmla="*/ 285504 w 423365"/>
              <a:gd name="connsiteY125" fmla="*/ 77466 h 428467"/>
              <a:gd name="connsiteX126" fmla="*/ 272004 w 423365"/>
              <a:gd name="connsiteY126" fmla="*/ 77466 h 428467"/>
              <a:gd name="connsiteX127" fmla="*/ 245004 w 423365"/>
              <a:gd name="connsiteY127" fmla="*/ 63966 h 428467"/>
              <a:gd name="connsiteX128" fmla="*/ 258504 w 423365"/>
              <a:gd name="connsiteY128" fmla="*/ 63966 h 428467"/>
              <a:gd name="connsiteX129" fmla="*/ 258504 w 423365"/>
              <a:gd name="connsiteY129" fmla="*/ 77466 h 428467"/>
              <a:gd name="connsiteX130" fmla="*/ 245004 w 423365"/>
              <a:gd name="connsiteY130" fmla="*/ 77466 h 428467"/>
              <a:gd name="connsiteX131" fmla="*/ 160147 w 423365"/>
              <a:gd name="connsiteY131" fmla="*/ 63966 h 428467"/>
              <a:gd name="connsiteX132" fmla="*/ 170753 w 423365"/>
              <a:gd name="connsiteY132" fmla="*/ 63966 h 428467"/>
              <a:gd name="connsiteX133" fmla="*/ 174108 w 423365"/>
              <a:gd name="connsiteY133" fmla="*/ 64085 h 428467"/>
              <a:gd name="connsiteX134" fmla="*/ 173186 w 423365"/>
              <a:gd name="connsiteY134" fmla="*/ 77552 h 428467"/>
              <a:gd name="connsiteX135" fmla="*/ 170733 w 423365"/>
              <a:gd name="connsiteY135" fmla="*/ 77466 h 428467"/>
              <a:gd name="connsiteX136" fmla="*/ 160147 w 423365"/>
              <a:gd name="connsiteY136" fmla="*/ 77466 h 428467"/>
              <a:gd name="connsiteX137" fmla="*/ 133147 w 423365"/>
              <a:gd name="connsiteY137" fmla="*/ 63966 h 428467"/>
              <a:gd name="connsiteX138" fmla="*/ 146647 w 423365"/>
              <a:gd name="connsiteY138" fmla="*/ 63966 h 428467"/>
              <a:gd name="connsiteX139" fmla="*/ 146647 w 423365"/>
              <a:gd name="connsiteY139" fmla="*/ 77466 h 428467"/>
              <a:gd name="connsiteX140" fmla="*/ 133147 w 423365"/>
              <a:gd name="connsiteY140" fmla="*/ 77466 h 428467"/>
              <a:gd name="connsiteX141" fmla="*/ 106147 w 423365"/>
              <a:gd name="connsiteY141" fmla="*/ 63966 h 428467"/>
              <a:gd name="connsiteX142" fmla="*/ 119647 w 423365"/>
              <a:gd name="connsiteY142" fmla="*/ 63966 h 428467"/>
              <a:gd name="connsiteX143" fmla="*/ 119647 w 423365"/>
              <a:gd name="connsiteY143" fmla="*/ 77466 h 428467"/>
              <a:gd name="connsiteX144" fmla="*/ 106147 w 423365"/>
              <a:gd name="connsiteY144" fmla="*/ 77466 h 428467"/>
              <a:gd name="connsiteX145" fmla="*/ 79147 w 423365"/>
              <a:gd name="connsiteY145" fmla="*/ 63966 h 428467"/>
              <a:gd name="connsiteX146" fmla="*/ 92647 w 423365"/>
              <a:gd name="connsiteY146" fmla="*/ 63966 h 428467"/>
              <a:gd name="connsiteX147" fmla="*/ 92647 w 423365"/>
              <a:gd name="connsiteY147" fmla="*/ 77466 h 428467"/>
              <a:gd name="connsiteX148" fmla="*/ 79147 w 423365"/>
              <a:gd name="connsiteY148" fmla="*/ 77466 h 428467"/>
              <a:gd name="connsiteX149" fmla="*/ 52147 w 423365"/>
              <a:gd name="connsiteY149" fmla="*/ 63966 h 428467"/>
              <a:gd name="connsiteX150" fmla="*/ 65647 w 423365"/>
              <a:gd name="connsiteY150" fmla="*/ 63966 h 428467"/>
              <a:gd name="connsiteX151" fmla="*/ 65647 w 423365"/>
              <a:gd name="connsiteY151" fmla="*/ 77466 h 428467"/>
              <a:gd name="connsiteX152" fmla="*/ 52147 w 423365"/>
              <a:gd name="connsiteY152" fmla="*/ 77466 h 428467"/>
              <a:gd name="connsiteX153" fmla="*/ 365245 w 423365"/>
              <a:gd name="connsiteY153" fmla="*/ 32590 h 428467"/>
              <a:gd name="connsiteX154" fmla="*/ 365245 w 423365"/>
              <a:gd name="connsiteY154" fmla="*/ 50467 h 428467"/>
              <a:gd name="connsiteX155" fmla="*/ 252604 w 423365"/>
              <a:gd name="connsiteY155" fmla="*/ 50467 h 428467"/>
              <a:gd name="connsiteX156" fmla="*/ 222798 w 423365"/>
              <a:gd name="connsiteY156" fmla="*/ 58338 h 428467"/>
              <a:gd name="connsiteX157" fmla="*/ 242811 w 423365"/>
              <a:gd name="connsiteY157" fmla="*/ 93603 h 428467"/>
              <a:gd name="connsiteX158" fmla="*/ 252604 w 423365"/>
              <a:gd name="connsiteY158" fmla="*/ 90967 h 428467"/>
              <a:gd name="connsiteX159" fmla="*/ 365245 w 423365"/>
              <a:gd name="connsiteY159" fmla="*/ 90967 h 428467"/>
              <a:gd name="connsiteX160" fmla="*/ 365245 w 423365"/>
              <a:gd name="connsiteY160" fmla="*/ 109529 h 428467"/>
              <a:gd name="connsiteX161" fmla="*/ 404156 w 423365"/>
              <a:gd name="connsiteY161" fmla="*/ 71505 h 428467"/>
              <a:gd name="connsiteX162" fmla="*/ 58120 w 423365"/>
              <a:gd name="connsiteY162" fmla="*/ 32590 h 428467"/>
              <a:gd name="connsiteX163" fmla="*/ 19208 w 423365"/>
              <a:gd name="connsiteY163" fmla="*/ 71505 h 428467"/>
              <a:gd name="connsiteX164" fmla="*/ 58120 w 423365"/>
              <a:gd name="connsiteY164" fmla="*/ 109529 h 428467"/>
              <a:gd name="connsiteX165" fmla="*/ 58120 w 423365"/>
              <a:gd name="connsiteY165" fmla="*/ 90967 h 428467"/>
              <a:gd name="connsiteX166" fmla="*/ 170760 w 423365"/>
              <a:gd name="connsiteY166" fmla="*/ 90967 h 428467"/>
              <a:gd name="connsiteX167" fmla="*/ 191010 w 423365"/>
              <a:gd name="connsiteY167" fmla="*/ 111217 h 428467"/>
              <a:gd name="connsiteX168" fmla="*/ 191010 w 423365"/>
              <a:gd name="connsiteY168" fmla="*/ 258800 h 428467"/>
              <a:gd name="connsiteX169" fmla="*/ 210047 w 423365"/>
              <a:gd name="connsiteY169" fmla="*/ 239467 h 428467"/>
              <a:gd name="connsiteX170" fmla="*/ 204504 w 423365"/>
              <a:gd name="connsiteY170" fmla="*/ 239467 h 428467"/>
              <a:gd name="connsiteX171" fmla="*/ 204504 w 423365"/>
              <a:gd name="connsiteY171" fmla="*/ 225967 h 428467"/>
              <a:gd name="connsiteX172" fmla="*/ 218004 w 423365"/>
              <a:gd name="connsiteY172" fmla="*/ 225967 h 428467"/>
              <a:gd name="connsiteX173" fmla="*/ 218004 w 423365"/>
              <a:gd name="connsiteY173" fmla="*/ 234574 h 428467"/>
              <a:gd name="connsiteX174" fmla="*/ 231510 w 423365"/>
              <a:gd name="connsiteY174" fmla="*/ 229062 h 428467"/>
              <a:gd name="connsiteX175" fmla="*/ 231510 w 423365"/>
              <a:gd name="connsiteY175" fmla="*/ 111217 h 428467"/>
              <a:gd name="connsiteX176" fmla="*/ 170760 w 423365"/>
              <a:gd name="connsiteY176" fmla="*/ 50467 h 428467"/>
              <a:gd name="connsiteX177" fmla="*/ 58120 w 423365"/>
              <a:gd name="connsiteY177" fmla="*/ 50467 h 428467"/>
              <a:gd name="connsiteX178" fmla="*/ 71620 w 423365"/>
              <a:gd name="connsiteY178" fmla="*/ 0 h 428467"/>
              <a:gd name="connsiteX179" fmla="*/ 71620 w 423365"/>
              <a:gd name="connsiteY179" fmla="*/ 36967 h 428467"/>
              <a:gd name="connsiteX180" fmla="*/ 170760 w 423365"/>
              <a:gd name="connsiteY180" fmla="*/ 36967 h 428467"/>
              <a:gd name="connsiteX181" fmla="*/ 211686 w 423365"/>
              <a:gd name="connsiteY181" fmla="*/ 49324 h 428467"/>
              <a:gd name="connsiteX182" fmla="*/ 252604 w 423365"/>
              <a:gd name="connsiteY182" fmla="*/ 36967 h 428467"/>
              <a:gd name="connsiteX183" fmla="*/ 351745 w 423365"/>
              <a:gd name="connsiteY183" fmla="*/ 36967 h 428467"/>
              <a:gd name="connsiteX184" fmla="*/ 351745 w 423365"/>
              <a:gd name="connsiteY184" fmla="*/ 0 h 428467"/>
              <a:gd name="connsiteX185" fmla="*/ 423365 w 423365"/>
              <a:gd name="connsiteY185" fmla="*/ 71616 h 428467"/>
              <a:gd name="connsiteX186" fmla="*/ 351745 w 423365"/>
              <a:gd name="connsiteY186" fmla="*/ 141592 h 428467"/>
              <a:gd name="connsiteX187" fmla="*/ 351745 w 423365"/>
              <a:gd name="connsiteY187" fmla="*/ 104467 h 428467"/>
              <a:gd name="connsiteX188" fmla="*/ 252604 w 423365"/>
              <a:gd name="connsiteY188" fmla="*/ 104467 h 428467"/>
              <a:gd name="connsiteX189" fmla="*/ 245854 w 423365"/>
              <a:gd name="connsiteY189" fmla="*/ 111217 h 428467"/>
              <a:gd name="connsiteX190" fmla="*/ 245010 w 423365"/>
              <a:gd name="connsiteY190" fmla="*/ 111217 h 428467"/>
              <a:gd name="connsiteX191" fmla="*/ 245010 w 423365"/>
              <a:gd name="connsiteY191" fmla="*/ 226353 h 428467"/>
              <a:gd name="connsiteX192" fmla="*/ 252604 w 423365"/>
              <a:gd name="connsiteY192" fmla="*/ 225967 h 428467"/>
              <a:gd name="connsiteX193" fmla="*/ 351745 w 423365"/>
              <a:gd name="connsiteY193" fmla="*/ 225967 h 428467"/>
              <a:gd name="connsiteX194" fmla="*/ 351745 w 423365"/>
              <a:gd name="connsiteY194" fmla="*/ 189000 h 428467"/>
              <a:gd name="connsiteX195" fmla="*/ 423365 w 423365"/>
              <a:gd name="connsiteY195" fmla="*/ 260616 h 428467"/>
              <a:gd name="connsiteX196" fmla="*/ 351745 w 423365"/>
              <a:gd name="connsiteY196" fmla="*/ 330592 h 428467"/>
              <a:gd name="connsiteX197" fmla="*/ 351745 w 423365"/>
              <a:gd name="connsiteY197" fmla="*/ 293467 h 428467"/>
              <a:gd name="connsiteX198" fmla="*/ 252604 w 423365"/>
              <a:gd name="connsiteY198" fmla="*/ 293467 h 428467"/>
              <a:gd name="connsiteX199" fmla="*/ 245854 w 423365"/>
              <a:gd name="connsiteY199" fmla="*/ 300217 h 428467"/>
              <a:gd name="connsiteX200" fmla="*/ 245854 w 423365"/>
              <a:gd name="connsiteY200" fmla="*/ 428467 h 428467"/>
              <a:gd name="connsiteX201" fmla="*/ 177510 w 423365"/>
              <a:gd name="connsiteY201" fmla="*/ 428467 h 428467"/>
              <a:gd name="connsiteX202" fmla="*/ 177510 w 423365"/>
              <a:gd name="connsiteY202" fmla="*/ 293467 h 428467"/>
              <a:gd name="connsiteX203" fmla="*/ 71620 w 423365"/>
              <a:gd name="connsiteY203" fmla="*/ 293467 h 428467"/>
              <a:gd name="connsiteX204" fmla="*/ 71620 w 423365"/>
              <a:gd name="connsiteY204" fmla="*/ 330592 h 428467"/>
              <a:gd name="connsiteX205" fmla="*/ 0 w 423365"/>
              <a:gd name="connsiteY205" fmla="*/ 260616 h 428467"/>
              <a:gd name="connsiteX206" fmla="*/ 71620 w 423365"/>
              <a:gd name="connsiteY206" fmla="*/ 189000 h 428467"/>
              <a:gd name="connsiteX207" fmla="*/ 71620 w 423365"/>
              <a:gd name="connsiteY207" fmla="*/ 225967 h 428467"/>
              <a:gd name="connsiteX208" fmla="*/ 177510 w 423365"/>
              <a:gd name="connsiteY208" fmla="*/ 225967 h 428467"/>
              <a:gd name="connsiteX209" fmla="*/ 177510 w 423365"/>
              <a:gd name="connsiteY209" fmla="*/ 111217 h 428467"/>
              <a:gd name="connsiteX210" fmla="*/ 170760 w 423365"/>
              <a:gd name="connsiteY210" fmla="*/ 104467 h 428467"/>
              <a:gd name="connsiteX211" fmla="*/ 71620 w 423365"/>
              <a:gd name="connsiteY211" fmla="*/ 104467 h 428467"/>
              <a:gd name="connsiteX212" fmla="*/ 71620 w 423365"/>
              <a:gd name="connsiteY212" fmla="*/ 141592 h 428467"/>
              <a:gd name="connsiteX213" fmla="*/ 0 w 423365"/>
              <a:gd name="connsiteY213" fmla="*/ 71616 h 42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423365" h="428467">
                <a:moveTo>
                  <a:pt x="204510" y="387966"/>
                </a:moveTo>
                <a:lnTo>
                  <a:pt x="218010" y="387966"/>
                </a:lnTo>
                <a:lnTo>
                  <a:pt x="218010" y="401466"/>
                </a:lnTo>
                <a:lnTo>
                  <a:pt x="204510" y="401466"/>
                </a:lnTo>
                <a:close/>
                <a:moveTo>
                  <a:pt x="204510" y="360966"/>
                </a:moveTo>
                <a:lnTo>
                  <a:pt x="218010" y="360966"/>
                </a:lnTo>
                <a:lnTo>
                  <a:pt x="218010" y="374466"/>
                </a:lnTo>
                <a:lnTo>
                  <a:pt x="204510" y="374466"/>
                </a:lnTo>
                <a:close/>
                <a:moveTo>
                  <a:pt x="204510" y="333966"/>
                </a:moveTo>
                <a:lnTo>
                  <a:pt x="218010" y="333966"/>
                </a:lnTo>
                <a:lnTo>
                  <a:pt x="218010" y="347466"/>
                </a:lnTo>
                <a:lnTo>
                  <a:pt x="204510" y="347466"/>
                </a:lnTo>
                <a:close/>
                <a:moveTo>
                  <a:pt x="204510" y="306966"/>
                </a:moveTo>
                <a:lnTo>
                  <a:pt x="218010" y="306966"/>
                </a:lnTo>
                <a:lnTo>
                  <a:pt x="218010" y="320466"/>
                </a:lnTo>
                <a:lnTo>
                  <a:pt x="204510" y="320466"/>
                </a:lnTo>
                <a:close/>
                <a:moveTo>
                  <a:pt x="210278" y="277567"/>
                </a:moveTo>
                <a:lnTo>
                  <a:pt x="222130" y="284040"/>
                </a:lnTo>
                <a:cubicBezTo>
                  <a:pt x="220327" y="287335"/>
                  <a:pt x="219090" y="290909"/>
                  <a:pt x="218471" y="294614"/>
                </a:cubicBezTo>
                <a:lnTo>
                  <a:pt x="205156" y="292385"/>
                </a:lnTo>
                <a:cubicBezTo>
                  <a:pt x="206025" y="287195"/>
                  <a:pt x="207756" y="282186"/>
                  <a:pt x="210278" y="277567"/>
                </a:cubicBezTo>
                <a:close/>
                <a:moveTo>
                  <a:pt x="233152" y="256773"/>
                </a:moveTo>
                <a:lnTo>
                  <a:pt x="238478" y="269179"/>
                </a:lnTo>
                <a:cubicBezTo>
                  <a:pt x="235022" y="270659"/>
                  <a:pt x="231838" y="272708"/>
                  <a:pt x="229058" y="275240"/>
                </a:cubicBezTo>
                <a:lnTo>
                  <a:pt x="219975" y="265253"/>
                </a:lnTo>
                <a:cubicBezTo>
                  <a:pt x="223864" y="261712"/>
                  <a:pt x="228318" y="258846"/>
                  <a:pt x="233152" y="256773"/>
                </a:cubicBezTo>
                <a:close/>
                <a:moveTo>
                  <a:pt x="356866" y="252966"/>
                </a:moveTo>
                <a:lnTo>
                  <a:pt x="370366" y="252966"/>
                </a:lnTo>
                <a:lnTo>
                  <a:pt x="370366" y="266466"/>
                </a:lnTo>
                <a:lnTo>
                  <a:pt x="356866" y="266466"/>
                </a:lnTo>
                <a:close/>
                <a:moveTo>
                  <a:pt x="329866" y="252966"/>
                </a:moveTo>
                <a:lnTo>
                  <a:pt x="343366" y="252966"/>
                </a:lnTo>
                <a:lnTo>
                  <a:pt x="343366" y="266466"/>
                </a:lnTo>
                <a:lnTo>
                  <a:pt x="329866" y="266466"/>
                </a:lnTo>
                <a:close/>
                <a:moveTo>
                  <a:pt x="302866" y="252966"/>
                </a:moveTo>
                <a:lnTo>
                  <a:pt x="316366" y="252966"/>
                </a:lnTo>
                <a:lnTo>
                  <a:pt x="316366" y="266466"/>
                </a:lnTo>
                <a:lnTo>
                  <a:pt x="302866" y="266466"/>
                </a:lnTo>
                <a:close/>
                <a:moveTo>
                  <a:pt x="275866" y="252966"/>
                </a:moveTo>
                <a:lnTo>
                  <a:pt x="289366" y="252966"/>
                </a:lnTo>
                <a:lnTo>
                  <a:pt x="289366" y="266466"/>
                </a:lnTo>
                <a:lnTo>
                  <a:pt x="275866" y="266466"/>
                </a:lnTo>
                <a:close/>
                <a:moveTo>
                  <a:pt x="251714" y="252966"/>
                </a:moveTo>
                <a:lnTo>
                  <a:pt x="262366" y="252966"/>
                </a:lnTo>
                <a:lnTo>
                  <a:pt x="262366" y="266466"/>
                </a:lnTo>
                <a:lnTo>
                  <a:pt x="251760" y="266466"/>
                </a:lnTo>
                <a:cubicBezTo>
                  <a:pt x="250969" y="266473"/>
                  <a:pt x="250145" y="266499"/>
                  <a:pt x="249328" y="266555"/>
                </a:cubicBezTo>
                <a:lnTo>
                  <a:pt x="248405" y="253088"/>
                </a:lnTo>
                <a:cubicBezTo>
                  <a:pt x="249499" y="253012"/>
                  <a:pt x="250600" y="252973"/>
                  <a:pt x="251714" y="252966"/>
                </a:cubicBezTo>
                <a:close/>
                <a:moveTo>
                  <a:pt x="137010" y="252966"/>
                </a:moveTo>
                <a:lnTo>
                  <a:pt x="150510" y="252966"/>
                </a:lnTo>
                <a:lnTo>
                  <a:pt x="150510" y="266466"/>
                </a:lnTo>
                <a:lnTo>
                  <a:pt x="137010" y="266466"/>
                </a:lnTo>
                <a:close/>
                <a:moveTo>
                  <a:pt x="110010" y="252966"/>
                </a:moveTo>
                <a:lnTo>
                  <a:pt x="123510" y="252966"/>
                </a:lnTo>
                <a:lnTo>
                  <a:pt x="123510" y="266466"/>
                </a:lnTo>
                <a:lnTo>
                  <a:pt x="110010" y="266466"/>
                </a:lnTo>
                <a:close/>
                <a:moveTo>
                  <a:pt x="83010" y="252966"/>
                </a:moveTo>
                <a:lnTo>
                  <a:pt x="96510" y="252966"/>
                </a:lnTo>
                <a:lnTo>
                  <a:pt x="96510" y="266466"/>
                </a:lnTo>
                <a:lnTo>
                  <a:pt x="83010" y="266466"/>
                </a:lnTo>
                <a:close/>
                <a:moveTo>
                  <a:pt x="56010" y="252966"/>
                </a:moveTo>
                <a:lnTo>
                  <a:pt x="69510" y="252966"/>
                </a:lnTo>
                <a:lnTo>
                  <a:pt x="69510" y="266466"/>
                </a:lnTo>
                <a:lnTo>
                  <a:pt x="56010" y="266466"/>
                </a:lnTo>
                <a:close/>
                <a:moveTo>
                  <a:pt x="365245" y="221590"/>
                </a:moveTo>
                <a:lnTo>
                  <a:pt x="365245" y="239467"/>
                </a:lnTo>
                <a:lnTo>
                  <a:pt x="252604" y="239467"/>
                </a:lnTo>
                <a:cubicBezTo>
                  <a:pt x="219069" y="239505"/>
                  <a:pt x="191892" y="266681"/>
                  <a:pt x="191854" y="300217"/>
                </a:cubicBezTo>
                <a:lnTo>
                  <a:pt x="191854" y="414967"/>
                </a:lnTo>
                <a:lnTo>
                  <a:pt x="232354" y="414967"/>
                </a:lnTo>
                <a:lnTo>
                  <a:pt x="232354" y="300217"/>
                </a:lnTo>
                <a:cubicBezTo>
                  <a:pt x="232366" y="289038"/>
                  <a:pt x="241426" y="279979"/>
                  <a:pt x="252604" y="279967"/>
                </a:cubicBezTo>
                <a:lnTo>
                  <a:pt x="365245" y="279967"/>
                </a:lnTo>
                <a:lnTo>
                  <a:pt x="365245" y="298529"/>
                </a:lnTo>
                <a:lnTo>
                  <a:pt x="404156" y="260505"/>
                </a:lnTo>
                <a:close/>
                <a:moveTo>
                  <a:pt x="58120" y="221590"/>
                </a:moveTo>
                <a:lnTo>
                  <a:pt x="19208" y="260505"/>
                </a:lnTo>
                <a:lnTo>
                  <a:pt x="58120" y="298529"/>
                </a:lnTo>
                <a:lnTo>
                  <a:pt x="58120" y="279967"/>
                </a:lnTo>
                <a:lnTo>
                  <a:pt x="177510" y="279967"/>
                </a:lnTo>
                <a:lnTo>
                  <a:pt x="177510" y="266467"/>
                </a:lnTo>
                <a:lnTo>
                  <a:pt x="164010" y="266467"/>
                </a:lnTo>
                <a:lnTo>
                  <a:pt x="164010" y="252967"/>
                </a:lnTo>
                <a:lnTo>
                  <a:pt x="177510" y="252967"/>
                </a:lnTo>
                <a:lnTo>
                  <a:pt x="177510" y="239467"/>
                </a:lnTo>
                <a:lnTo>
                  <a:pt x="58120" y="239467"/>
                </a:lnTo>
                <a:close/>
                <a:moveTo>
                  <a:pt x="204504" y="198966"/>
                </a:moveTo>
                <a:lnTo>
                  <a:pt x="218004" y="198966"/>
                </a:lnTo>
                <a:lnTo>
                  <a:pt x="218004" y="212466"/>
                </a:lnTo>
                <a:lnTo>
                  <a:pt x="204504" y="212466"/>
                </a:lnTo>
                <a:close/>
                <a:moveTo>
                  <a:pt x="204504" y="171966"/>
                </a:moveTo>
                <a:lnTo>
                  <a:pt x="218004" y="171966"/>
                </a:lnTo>
                <a:lnTo>
                  <a:pt x="218004" y="185466"/>
                </a:lnTo>
                <a:lnTo>
                  <a:pt x="204504" y="185466"/>
                </a:lnTo>
                <a:close/>
                <a:moveTo>
                  <a:pt x="204504" y="144966"/>
                </a:moveTo>
                <a:lnTo>
                  <a:pt x="218004" y="144966"/>
                </a:lnTo>
                <a:lnTo>
                  <a:pt x="218004" y="158466"/>
                </a:lnTo>
                <a:lnTo>
                  <a:pt x="204504" y="158466"/>
                </a:lnTo>
                <a:close/>
                <a:moveTo>
                  <a:pt x="204504" y="117966"/>
                </a:moveTo>
                <a:lnTo>
                  <a:pt x="218004" y="117966"/>
                </a:lnTo>
                <a:lnTo>
                  <a:pt x="218004" y="131466"/>
                </a:lnTo>
                <a:lnTo>
                  <a:pt x="204504" y="131466"/>
                </a:lnTo>
                <a:close/>
                <a:moveTo>
                  <a:pt x="212236" y="88567"/>
                </a:moveTo>
                <a:cubicBezTo>
                  <a:pt x="214758" y="93186"/>
                  <a:pt x="216489" y="98195"/>
                  <a:pt x="217358" y="103385"/>
                </a:cubicBezTo>
                <a:lnTo>
                  <a:pt x="204042" y="105613"/>
                </a:lnTo>
                <a:cubicBezTo>
                  <a:pt x="203424" y="101909"/>
                  <a:pt x="202187" y="98335"/>
                  <a:pt x="200384" y="95040"/>
                </a:cubicBezTo>
                <a:close/>
                <a:moveTo>
                  <a:pt x="189355" y="67773"/>
                </a:moveTo>
                <a:cubicBezTo>
                  <a:pt x="194189" y="69846"/>
                  <a:pt x="198643" y="72712"/>
                  <a:pt x="202532" y="76253"/>
                </a:cubicBezTo>
                <a:lnTo>
                  <a:pt x="193449" y="86240"/>
                </a:lnTo>
                <a:cubicBezTo>
                  <a:pt x="190669" y="83708"/>
                  <a:pt x="187485" y="81659"/>
                  <a:pt x="184029" y="80179"/>
                </a:cubicBezTo>
                <a:close/>
                <a:moveTo>
                  <a:pt x="353004" y="63966"/>
                </a:moveTo>
                <a:lnTo>
                  <a:pt x="366504" y="63966"/>
                </a:lnTo>
                <a:lnTo>
                  <a:pt x="366504" y="77466"/>
                </a:lnTo>
                <a:lnTo>
                  <a:pt x="353004" y="77466"/>
                </a:lnTo>
                <a:close/>
                <a:moveTo>
                  <a:pt x="326004" y="63966"/>
                </a:moveTo>
                <a:lnTo>
                  <a:pt x="339504" y="63966"/>
                </a:lnTo>
                <a:lnTo>
                  <a:pt x="339504" y="77466"/>
                </a:lnTo>
                <a:lnTo>
                  <a:pt x="326004" y="77466"/>
                </a:lnTo>
                <a:close/>
                <a:moveTo>
                  <a:pt x="299004" y="63966"/>
                </a:moveTo>
                <a:lnTo>
                  <a:pt x="312504" y="63966"/>
                </a:lnTo>
                <a:lnTo>
                  <a:pt x="312504" y="77466"/>
                </a:lnTo>
                <a:lnTo>
                  <a:pt x="299004" y="77466"/>
                </a:lnTo>
                <a:close/>
                <a:moveTo>
                  <a:pt x="272004" y="63966"/>
                </a:moveTo>
                <a:lnTo>
                  <a:pt x="285504" y="63966"/>
                </a:lnTo>
                <a:lnTo>
                  <a:pt x="285504" y="77466"/>
                </a:lnTo>
                <a:lnTo>
                  <a:pt x="272004" y="77466"/>
                </a:lnTo>
                <a:close/>
                <a:moveTo>
                  <a:pt x="245004" y="63966"/>
                </a:moveTo>
                <a:lnTo>
                  <a:pt x="258504" y="63966"/>
                </a:lnTo>
                <a:lnTo>
                  <a:pt x="258504" y="77466"/>
                </a:lnTo>
                <a:lnTo>
                  <a:pt x="245004" y="77466"/>
                </a:lnTo>
                <a:close/>
                <a:moveTo>
                  <a:pt x="160147" y="63966"/>
                </a:moveTo>
                <a:lnTo>
                  <a:pt x="170753" y="63966"/>
                </a:lnTo>
                <a:cubicBezTo>
                  <a:pt x="171900" y="63969"/>
                  <a:pt x="173008" y="64009"/>
                  <a:pt x="174108" y="64085"/>
                </a:cubicBezTo>
                <a:lnTo>
                  <a:pt x="173186" y="77552"/>
                </a:lnTo>
                <a:cubicBezTo>
                  <a:pt x="172375" y="77496"/>
                  <a:pt x="171557" y="77469"/>
                  <a:pt x="170733" y="77466"/>
                </a:cubicBezTo>
                <a:lnTo>
                  <a:pt x="160147" y="77466"/>
                </a:lnTo>
                <a:close/>
                <a:moveTo>
                  <a:pt x="133147" y="63966"/>
                </a:moveTo>
                <a:lnTo>
                  <a:pt x="146647" y="63966"/>
                </a:lnTo>
                <a:lnTo>
                  <a:pt x="146647" y="77466"/>
                </a:lnTo>
                <a:lnTo>
                  <a:pt x="133147" y="77466"/>
                </a:lnTo>
                <a:close/>
                <a:moveTo>
                  <a:pt x="106147" y="63966"/>
                </a:moveTo>
                <a:lnTo>
                  <a:pt x="119647" y="63966"/>
                </a:lnTo>
                <a:lnTo>
                  <a:pt x="119647" y="77466"/>
                </a:lnTo>
                <a:lnTo>
                  <a:pt x="106147" y="77466"/>
                </a:lnTo>
                <a:close/>
                <a:moveTo>
                  <a:pt x="79147" y="63966"/>
                </a:moveTo>
                <a:lnTo>
                  <a:pt x="92647" y="63966"/>
                </a:lnTo>
                <a:lnTo>
                  <a:pt x="92647" y="77466"/>
                </a:lnTo>
                <a:lnTo>
                  <a:pt x="79147" y="77466"/>
                </a:lnTo>
                <a:close/>
                <a:moveTo>
                  <a:pt x="52147" y="63966"/>
                </a:moveTo>
                <a:lnTo>
                  <a:pt x="65647" y="63966"/>
                </a:lnTo>
                <a:lnTo>
                  <a:pt x="65647" y="77466"/>
                </a:lnTo>
                <a:lnTo>
                  <a:pt x="52147" y="77466"/>
                </a:lnTo>
                <a:close/>
                <a:moveTo>
                  <a:pt x="365245" y="32590"/>
                </a:moveTo>
                <a:lnTo>
                  <a:pt x="365245" y="50467"/>
                </a:lnTo>
                <a:lnTo>
                  <a:pt x="252604" y="50467"/>
                </a:lnTo>
                <a:cubicBezTo>
                  <a:pt x="242153" y="50452"/>
                  <a:pt x="231879" y="53165"/>
                  <a:pt x="222798" y="58338"/>
                </a:cubicBezTo>
                <a:cubicBezTo>
                  <a:pt x="232615" y="68007"/>
                  <a:pt x="239544" y="80217"/>
                  <a:pt x="242811" y="93603"/>
                </a:cubicBezTo>
                <a:cubicBezTo>
                  <a:pt x="245795" y="91897"/>
                  <a:pt x="249168" y="90989"/>
                  <a:pt x="252604" y="90967"/>
                </a:cubicBezTo>
                <a:lnTo>
                  <a:pt x="365245" y="90967"/>
                </a:lnTo>
                <a:lnTo>
                  <a:pt x="365245" y="109529"/>
                </a:lnTo>
                <a:lnTo>
                  <a:pt x="404156" y="71505"/>
                </a:lnTo>
                <a:close/>
                <a:moveTo>
                  <a:pt x="58120" y="32590"/>
                </a:moveTo>
                <a:lnTo>
                  <a:pt x="19208" y="71505"/>
                </a:lnTo>
                <a:lnTo>
                  <a:pt x="58120" y="109529"/>
                </a:lnTo>
                <a:lnTo>
                  <a:pt x="58120" y="90967"/>
                </a:lnTo>
                <a:lnTo>
                  <a:pt x="170760" y="90967"/>
                </a:lnTo>
                <a:cubicBezTo>
                  <a:pt x="181939" y="90979"/>
                  <a:pt x="190998" y="100038"/>
                  <a:pt x="191010" y="111217"/>
                </a:cubicBezTo>
                <a:lnTo>
                  <a:pt x="191010" y="258800"/>
                </a:lnTo>
                <a:cubicBezTo>
                  <a:pt x="196125" y="251249"/>
                  <a:pt x="202576" y="244697"/>
                  <a:pt x="210047" y="239467"/>
                </a:cubicBezTo>
                <a:lnTo>
                  <a:pt x="204504" y="239467"/>
                </a:lnTo>
                <a:lnTo>
                  <a:pt x="204504" y="225967"/>
                </a:lnTo>
                <a:lnTo>
                  <a:pt x="218004" y="225967"/>
                </a:lnTo>
                <a:lnTo>
                  <a:pt x="218004" y="234574"/>
                </a:lnTo>
                <a:cubicBezTo>
                  <a:pt x="222313" y="232295"/>
                  <a:pt x="226837" y="230449"/>
                  <a:pt x="231510" y="229062"/>
                </a:cubicBezTo>
                <a:lnTo>
                  <a:pt x="231510" y="111217"/>
                </a:lnTo>
                <a:cubicBezTo>
                  <a:pt x="231473" y="77681"/>
                  <a:pt x="204296" y="50505"/>
                  <a:pt x="170760" y="50467"/>
                </a:cubicBezTo>
                <a:lnTo>
                  <a:pt x="58120" y="50467"/>
                </a:lnTo>
                <a:close/>
                <a:moveTo>
                  <a:pt x="71620" y="0"/>
                </a:moveTo>
                <a:lnTo>
                  <a:pt x="71620" y="36967"/>
                </a:lnTo>
                <a:lnTo>
                  <a:pt x="170760" y="36967"/>
                </a:lnTo>
                <a:cubicBezTo>
                  <a:pt x="185323" y="36957"/>
                  <a:pt x="199562" y="41257"/>
                  <a:pt x="211686" y="49324"/>
                </a:cubicBezTo>
                <a:cubicBezTo>
                  <a:pt x="223798" y="41238"/>
                  <a:pt x="238041" y="36936"/>
                  <a:pt x="252604" y="36967"/>
                </a:cubicBezTo>
                <a:lnTo>
                  <a:pt x="351745" y="36967"/>
                </a:lnTo>
                <a:lnTo>
                  <a:pt x="351745" y="0"/>
                </a:lnTo>
                <a:lnTo>
                  <a:pt x="423365" y="71616"/>
                </a:lnTo>
                <a:lnTo>
                  <a:pt x="351745" y="141592"/>
                </a:lnTo>
                <a:lnTo>
                  <a:pt x="351745" y="104467"/>
                </a:lnTo>
                <a:lnTo>
                  <a:pt x="252604" y="104467"/>
                </a:lnTo>
                <a:cubicBezTo>
                  <a:pt x="248878" y="104470"/>
                  <a:pt x="245858" y="107490"/>
                  <a:pt x="245854" y="111217"/>
                </a:cubicBezTo>
                <a:lnTo>
                  <a:pt x="245010" y="111217"/>
                </a:lnTo>
                <a:lnTo>
                  <a:pt x="245010" y="226353"/>
                </a:lnTo>
                <a:cubicBezTo>
                  <a:pt x="247534" y="226095"/>
                  <a:pt x="250068" y="225967"/>
                  <a:pt x="252604" y="225967"/>
                </a:cubicBezTo>
                <a:lnTo>
                  <a:pt x="351745" y="225967"/>
                </a:lnTo>
                <a:lnTo>
                  <a:pt x="351745" y="189000"/>
                </a:lnTo>
                <a:lnTo>
                  <a:pt x="423365" y="260616"/>
                </a:lnTo>
                <a:lnTo>
                  <a:pt x="351745" y="330592"/>
                </a:lnTo>
                <a:lnTo>
                  <a:pt x="351745" y="293467"/>
                </a:lnTo>
                <a:lnTo>
                  <a:pt x="252604" y="293467"/>
                </a:lnTo>
                <a:cubicBezTo>
                  <a:pt x="248878" y="293471"/>
                  <a:pt x="245858" y="296490"/>
                  <a:pt x="245854" y="300217"/>
                </a:cubicBezTo>
                <a:lnTo>
                  <a:pt x="245854" y="428467"/>
                </a:lnTo>
                <a:lnTo>
                  <a:pt x="177510" y="428467"/>
                </a:lnTo>
                <a:lnTo>
                  <a:pt x="177510" y="293467"/>
                </a:lnTo>
                <a:lnTo>
                  <a:pt x="71620" y="293467"/>
                </a:lnTo>
                <a:lnTo>
                  <a:pt x="71620" y="330592"/>
                </a:lnTo>
                <a:lnTo>
                  <a:pt x="0" y="260616"/>
                </a:lnTo>
                <a:lnTo>
                  <a:pt x="71620" y="189000"/>
                </a:lnTo>
                <a:lnTo>
                  <a:pt x="71620" y="225967"/>
                </a:lnTo>
                <a:lnTo>
                  <a:pt x="177510" y="225967"/>
                </a:lnTo>
                <a:lnTo>
                  <a:pt x="177510" y="111217"/>
                </a:lnTo>
                <a:cubicBezTo>
                  <a:pt x="177507" y="107490"/>
                  <a:pt x="174487" y="104470"/>
                  <a:pt x="170760" y="104467"/>
                </a:cubicBezTo>
                <a:lnTo>
                  <a:pt x="71620" y="104467"/>
                </a:lnTo>
                <a:lnTo>
                  <a:pt x="71620" y="141592"/>
                </a:lnTo>
                <a:lnTo>
                  <a:pt x="0" y="71616"/>
                </a:lnTo>
                <a:close/>
              </a:path>
            </a:pathLst>
          </a:custGeom>
          <a:solidFill>
            <a:srgbClr val="222222"/>
          </a:solidFill>
          <a:ln w="6697" cap="flat">
            <a:noFill/>
            <a:prstDash val="solid"/>
            <a:miter/>
          </a:ln>
        </p:spPr>
        <p:txBody>
          <a:bodyPr wrap="square" rtlCol="0" anchor="ctr">
            <a:noAutofit/>
          </a:bodyPr>
          <a:lstStyle/>
          <a:p>
            <a:endParaRPr lang="zh-CN" altLang="en-US" sz="1350">
              <a:latin typeface="微软雅黑" panose="020B0503020204020204" charset="-122"/>
              <a:ea typeface="微软雅黑" panose="020B0503020204020204" charset="-122"/>
            </a:endParaRPr>
          </a:p>
        </p:txBody>
      </p:sp>
      <p:sp>
        <p:nvSpPr>
          <p:cNvPr id="123" name="文本框 122"/>
          <p:cNvSpPr txBox="1"/>
          <p:nvPr>
            <p:custDataLst>
              <p:tags r:id="rId16"/>
            </p:custDataLst>
          </p:nvPr>
        </p:nvSpPr>
        <p:spPr>
          <a:xfrm>
            <a:off x="2820822" y="2726135"/>
            <a:ext cx="1752040" cy="705308"/>
          </a:xfrm>
          <a:prstGeom prst="rect">
            <a:avLst/>
          </a:prstGeom>
          <a:noFill/>
        </p:spPr>
        <p:txBody>
          <a:bodyPr wrap="square" tIns="35100" rtlCol="0" anchor="ctr" anchorCtr="0">
            <a:noAutofit/>
          </a:bodyPr>
          <a:lstStyle>
            <a:defPPr>
              <a:defRPr lang="en-US"/>
            </a:defPPr>
            <a:lvl1pPr>
              <a:lnSpc>
                <a:spcPct val="120000"/>
              </a:lnSpc>
              <a:defRPr kumimoji="1" b="1">
                <a:solidFill>
                  <a:srgbClr val="2196F3"/>
                </a:solidFill>
                <a:latin typeface="微软雅黑" panose="020B0503020204020204" charset="-122"/>
              </a:defRPr>
            </a:lvl1pPr>
          </a:lstStyle>
          <a:p>
            <a:r>
              <a:rPr lang="zh-CN" altLang="en-US" sz="2000" spc="300" dirty="0">
                <a:solidFill>
                  <a:srgbClr val="FFFFFF"/>
                </a:solidFill>
                <a:latin typeface="微软雅黑" panose="020B0503020204020204" charset="-122"/>
                <a:ea typeface="微软雅黑" panose="020B0503020204020204" charset="-122"/>
              </a:rPr>
              <a:t>创新型人才培养模式</a:t>
            </a:r>
            <a:endParaRPr lang="zh-CN" altLang="en-US" sz="2000" spc="300" dirty="0">
              <a:solidFill>
                <a:srgbClr val="FFFFFF"/>
              </a:solidFill>
              <a:latin typeface="微软雅黑" panose="020B0503020204020204" charset="-122"/>
              <a:ea typeface="微软雅黑" panose="020B0503020204020204" charset="-122"/>
            </a:endParaRPr>
          </a:p>
        </p:txBody>
      </p:sp>
      <p:sp>
        <p:nvSpPr>
          <p:cNvPr id="124" name="文本框 123"/>
          <p:cNvSpPr txBox="1"/>
          <p:nvPr>
            <p:custDataLst>
              <p:tags r:id="rId17"/>
            </p:custDataLst>
          </p:nvPr>
        </p:nvSpPr>
        <p:spPr>
          <a:xfrm>
            <a:off x="4729454" y="2664524"/>
            <a:ext cx="1400990" cy="705308"/>
          </a:xfrm>
          <a:prstGeom prst="rect">
            <a:avLst/>
          </a:prstGeom>
          <a:noFill/>
        </p:spPr>
        <p:txBody>
          <a:bodyPr wrap="square" tIns="35100" rtlCol="0" anchor="ctr" anchorCtr="0">
            <a:noAutofit/>
          </a:bodyPr>
          <a:lstStyle>
            <a:defPPr>
              <a:defRPr lang="en-US"/>
            </a:defPPr>
            <a:lvl1pPr>
              <a:lnSpc>
                <a:spcPct val="120000"/>
              </a:lnSpc>
              <a:defRPr kumimoji="1" b="1">
                <a:solidFill>
                  <a:srgbClr val="2196F3"/>
                </a:solidFill>
                <a:latin typeface="微软雅黑" panose="020B0503020204020204" charset="-122"/>
              </a:defRPr>
            </a:lvl1pPr>
          </a:lstStyle>
          <a:p>
            <a:r>
              <a:rPr lang="zh-CN" altLang="en-US" sz="2000" spc="300" dirty="0">
                <a:solidFill>
                  <a:srgbClr val="222222"/>
                </a:solidFill>
                <a:latin typeface="微软雅黑" panose="020B0503020204020204" charset="-122"/>
                <a:ea typeface="微软雅黑" panose="020B0503020204020204" charset="-122"/>
              </a:rPr>
              <a:t>课程体系</a:t>
            </a:r>
            <a:endParaRPr lang="zh-CN" altLang="en-US" sz="2000" spc="300" dirty="0">
              <a:solidFill>
                <a:srgbClr val="222222"/>
              </a:solidFill>
              <a:latin typeface="微软雅黑" panose="020B0503020204020204" charset="-122"/>
              <a:ea typeface="微软雅黑" panose="020B0503020204020204" charset="-122"/>
            </a:endParaRPr>
          </a:p>
          <a:p>
            <a:r>
              <a:rPr lang="zh-CN" altLang="en-US" sz="2000" spc="300" dirty="0">
                <a:solidFill>
                  <a:srgbClr val="222222"/>
                </a:solidFill>
                <a:latin typeface="微软雅黑" panose="020B0503020204020204" charset="-122"/>
                <a:ea typeface="微软雅黑" panose="020B0503020204020204" charset="-122"/>
              </a:rPr>
              <a:t>教学资源</a:t>
            </a:r>
            <a:endParaRPr lang="zh-CN" altLang="en-US" sz="2000" spc="300" dirty="0">
              <a:solidFill>
                <a:srgbClr val="222222"/>
              </a:solidFill>
              <a:latin typeface="微软雅黑" panose="020B0503020204020204" charset="-122"/>
              <a:ea typeface="微软雅黑" panose="020B0503020204020204" charset="-122"/>
            </a:endParaRPr>
          </a:p>
        </p:txBody>
      </p:sp>
      <p:sp>
        <p:nvSpPr>
          <p:cNvPr id="126" name="文本框 125"/>
          <p:cNvSpPr txBox="1"/>
          <p:nvPr>
            <p:custDataLst>
              <p:tags r:id="rId18"/>
            </p:custDataLst>
          </p:nvPr>
        </p:nvSpPr>
        <p:spPr>
          <a:xfrm>
            <a:off x="218440" y="1563638"/>
            <a:ext cx="1802130" cy="1233805"/>
          </a:xfrm>
          <a:prstGeom prst="rect">
            <a:avLst/>
          </a:prstGeom>
          <a:noFill/>
        </p:spPr>
        <p:txBody>
          <a:bodyPr wrap="square" lIns="67500" tIns="35100" rIns="67500" bIns="35100" rtlCol="0" anchor="t" anchorCtr="0">
            <a:noAutofit/>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nSpc>
                <a:spcPct val="150000"/>
              </a:lnSpc>
              <a:buNone/>
            </a:pPr>
            <a:r>
              <a:rPr lang="zh-CN" altLang="en-US" sz="1800" spc="150" dirty="0">
                <a:solidFill>
                  <a:srgbClr val="FFFFFF"/>
                </a:solidFill>
                <a:latin typeface="微软雅黑" panose="020B0503020204020204" charset="-122"/>
                <a:ea typeface="微软雅黑" panose="020B0503020204020204" charset="-122"/>
              </a:rPr>
              <a:t>课程、认证、职业标准</a:t>
            </a:r>
            <a:r>
              <a:rPr lang="en-US" altLang="zh-CN" sz="2000" spc="150" dirty="0">
                <a:solidFill>
                  <a:srgbClr val="FFFF00"/>
                </a:solidFill>
                <a:latin typeface="微软雅黑" panose="020B0503020204020204" charset="-122"/>
                <a:ea typeface="微软雅黑" panose="020B0503020204020204" charset="-122"/>
              </a:rPr>
              <a:t>30</a:t>
            </a:r>
            <a:r>
              <a:rPr lang="zh-CN" altLang="en-US" sz="2000" spc="150" dirty="0">
                <a:solidFill>
                  <a:srgbClr val="FFFF00"/>
                </a:solidFill>
                <a:latin typeface="微软雅黑" panose="020B0503020204020204" charset="-122"/>
                <a:ea typeface="微软雅黑" panose="020B0503020204020204" charset="-122"/>
              </a:rPr>
              <a:t>项</a:t>
            </a:r>
            <a:r>
              <a:rPr lang="zh-CN" altLang="en-US" sz="1800" spc="150" dirty="0">
                <a:solidFill>
                  <a:srgbClr val="FFFFFF"/>
                </a:solidFill>
                <a:latin typeface="微软雅黑" panose="020B0503020204020204" charset="-122"/>
                <a:ea typeface="微软雅黑" panose="020B0503020204020204" charset="-122"/>
              </a:rPr>
              <a:t>以上</a:t>
            </a:r>
            <a:endParaRPr lang="zh-CN" altLang="en-US" sz="1800" spc="150" dirty="0">
              <a:solidFill>
                <a:srgbClr val="FFFFFF"/>
              </a:solidFill>
              <a:latin typeface="微软雅黑" panose="020B0503020204020204" charset="-122"/>
              <a:ea typeface="微软雅黑" panose="020B0503020204020204" charset="-122"/>
            </a:endParaRPr>
          </a:p>
        </p:txBody>
      </p:sp>
      <p:sp>
        <p:nvSpPr>
          <p:cNvPr id="127" name="文本框 126"/>
          <p:cNvSpPr txBox="1"/>
          <p:nvPr>
            <p:custDataLst>
              <p:tags r:id="rId19"/>
            </p:custDataLst>
          </p:nvPr>
        </p:nvSpPr>
        <p:spPr>
          <a:xfrm>
            <a:off x="316230" y="3576320"/>
            <a:ext cx="1777365" cy="842010"/>
          </a:xfrm>
          <a:prstGeom prst="rect">
            <a:avLst/>
          </a:prstGeom>
          <a:noFill/>
        </p:spPr>
        <p:txBody>
          <a:bodyPr wrap="square" lIns="67500" tIns="35100" rIns="67500" bIns="35100" rtlCol="0" anchor="t" anchorCtr="0">
            <a:noAutofit/>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nSpc>
                <a:spcPct val="150000"/>
              </a:lnSpc>
              <a:buNone/>
            </a:pPr>
            <a:r>
              <a:rPr lang="zh-CN" altLang="en-US" sz="1600" spc="150" dirty="0">
                <a:solidFill>
                  <a:srgbClr val="FFFFFF"/>
                </a:solidFill>
                <a:latin typeface="微软雅黑" panose="020B0503020204020204" charset="-122"/>
                <a:ea typeface="微软雅黑" panose="020B0503020204020204" charset="-122"/>
              </a:rPr>
              <a:t>校企共建实训基地</a:t>
            </a:r>
            <a:r>
              <a:rPr lang="en-US" altLang="zh-CN" sz="2000" spc="150" dirty="0">
                <a:solidFill>
                  <a:srgbClr val="FFFF00"/>
                </a:solidFill>
                <a:latin typeface="微软雅黑" panose="020B0503020204020204" charset="-122"/>
                <a:ea typeface="微软雅黑" panose="020B0503020204020204" charset="-122"/>
              </a:rPr>
              <a:t>2</a:t>
            </a:r>
            <a:r>
              <a:rPr lang="zh-CN" altLang="en-US" sz="2000" spc="150" dirty="0">
                <a:solidFill>
                  <a:srgbClr val="FFFF00"/>
                </a:solidFill>
                <a:latin typeface="微软雅黑" panose="020B0503020204020204" charset="-122"/>
                <a:ea typeface="微软雅黑" panose="020B0503020204020204" charset="-122"/>
              </a:rPr>
              <a:t>个</a:t>
            </a:r>
            <a:r>
              <a:rPr lang="zh-CN" altLang="en-US" sz="1600" spc="150" dirty="0">
                <a:solidFill>
                  <a:srgbClr val="FFFFFF"/>
                </a:solidFill>
                <a:latin typeface="微软雅黑" panose="020B0503020204020204" charset="-122"/>
                <a:ea typeface="微软雅黑" panose="020B0503020204020204" charset="-122"/>
              </a:rPr>
              <a:t>、校企创新实践基地</a:t>
            </a:r>
            <a:r>
              <a:rPr lang="en-US" altLang="zh-CN" sz="2000" spc="150" dirty="0">
                <a:solidFill>
                  <a:srgbClr val="FFFF00"/>
                </a:solidFill>
                <a:latin typeface="微软雅黑" panose="020B0503020204020204" charset="-122"/>
                <a:ea typeface="微软雅黑" panose="020B0503020204020204" charset="-122"/>
              </a:rPr>
              <a:t>2</a:t>
            </a:r>
            <a:r>
              <a:rPr lang="zh-CN" altLang="en-US" sz="2000" spc="150" dirty="0">
                <a:solidFill>
                  <a:srgbClr val="FFFF00"/>
                </a:solidFill>
                <a:latin typeface="微软雅黑" panose="020B0503020204020204" charset="-122"/>
                <a:ea typeface="微软雅黑" panose="020B0503020204020204" charset="-122"/>
              </a:rPr>
              <a:t>个</a:t>
            </a:r>
            <a:endParaRPr lang="zh-CN" altLang="en-US" sz="2000" spc="150" dirty="0">
              <a:solidFill>
                <a:srgbClr val="FFFF00"/>
              </a:solidFill>
              <a:latin typeface="微软雅黑" panose="020B0503020204020204" charset="-122"/>
              <a:ea typeface="微软雅黑" panose="020B0503020204020204" charset="-122"/>
            </a:endParaRPr>
          </a:p>
        </p:txBody>
      </p:sp>
      <p:sp>
        <p:nvSpPr>
          <p:cNvPr id="128" name="文本框 127"/>
          <p:cNvSpPr txBox="1"/>
          <p:nvPr>
            <p:custDataLst>
              <p:tags r:id="rId20"/>
            </p:custDataLst>
          </p:nvPr>
        </p:nvSpPr>
        <p:spPr>
          <a:xfrm>
            <a:off x="7074492" y="1521063"/>
            <a:ext cx="1809158" cy="650116"/>
          </a:xfrm>
          <a:prstGeom prst="rect">
            <a:avLst/>
          </a:prstGeom>
          <a:noFill/>
        </p:spPr>
        <p:txBody>
          <a:bodyPr wrap="square" lIns="67500" tIns="35100" rIns="67500" bIns="35100" rtlCol="0" anchor="t" anchorCtr="0">
            <a:noAutofit/>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nSpc>
                <a:spcPct val="150000"/>
              </a:lnSpc>
              <a:buNone/>
            </a:pPr>
            <a:r>
              <a:rPr lang="zh-CN" altLang="en-US" sz="1600" spc="150" dirty="0">
                <a:solidFill>
                  <a:srgbClr val="222222"/>
                </a:solidFill>
                <a:latin typeface="微软雅黑" panose="020B0503020204020204" charset="-122"/>
                <a:ea typeface="微软雅黑" panose="020B0503020204020204" charset="-122"/>
              </a:rPr>
              <a:t>专业模块化课程</a:t>
            </a:r>
            <a:r>
              <a:rPr lang="en-US" altLang="zh-CN" sz="2000" spc="150" dirty="0">
                <a:solidFill>
                  <a:srgbClr val="FF0000"/>
                </a:solidFill>
                <a:latin typeface="微软雅黑" panose="020B0503020204020204" charset="-122"/>
                <a:ea typeface="微软雅黑" panose="020B0503020204020204" charset="-122"/>
              </a:rPr>
              <a:t>3</a:t>
            </a:r>
            <a:r>
              <a:rPr lang="zh-CN" altLang="en-US" sz="2000" spc="150" dirty="0">
                <a:solidFill>
                  <a:srgbClr val="FF0000"/>
                </a:solidFill>
                <a:latin typeface="微软雅黑" panose="020B0503020204020204" charset="-122"/>
                <a:ea typeface="微软雅黑" panose="020B0503020204020204" charset="-122"/>
              </a:rPr>
              <a:t>门</a:t>
            </a:r>
            <a:endParaRPr lang="zh-CN" altLang="en-US" sz="2000" spc="150" dirty="0">
              <a:solidFill>
                <a:srgbClr val="FF0000"/>
              </a:solidFill>
              <a:latin typeface="微软雅黑" panose="020B0503020204020204" charset="-122"/>
              <a:ea typeface="微软雅黑" panose="020B0503020204020204" charset="-122"/>
            </a:endParaRPr>
          </a:p>
        </p:txBody>
      </p:sp>
      <p:sp>
        <p:nvSpPr>
          <p:cNvPr id="2" name="矩形 1"/>
          <p:cNvSpPr/>
          <p:nvPr/>
        </p:nvSpPr>
        <p:spPr>
          <a:xfrm>
            <a:off x="2157095" y="3026410"/>
            <a:ext cx="692150" cy="398780"/>
          </a:xfrm>
          <a:prstGeom prst="rect">
            <a:avLst/>
          </a:prstGeom>
          <a:noFill/>
          <a:ln>
            <a:noFill/>
          </a:ln>
        </p:spPr>
        <p:txBody>
          <a:bodyPr wrap="none" rtlCol="0" anchor="t">
            <a:spAutoFit/>
          </a:bodyPr>
          <a:lstStyle/>
          <a:p>
            <a:pPr algn="ctr"/>
            <a:r>
              <a:rPr lang="zh-CN" altLang="en-US" sz="2000">
                <a:solidFill>
                  <a:schemeClr val="tx1"/>
                </a:solidFill>
                <a:effectLst>
                  <a:outerShdw blurRad="38100" dist="19050" dir="2700000" algn="tl" rotWithShape="0">
                    <a:schemeClr val="dk1">
                      <a:alpha val="40000"/>
                    </a:schemeClr>
                  </a:outerShdw>
                </a:effectLst>
              </a:rPr>
              <a:t>新增</a:t>
            </a:r>
            <a:endParaRPr lang="zh-CN" altLang="en-US" sz="2000">
              <a:solidFill>
                <a:schemeClr val="tx1"/>
              </a:solidFill>
              <a:effectLst>
                <a:outerShdw blurRad="38100" dist="19050" dir="2700000" algn="tl" rotWithShape="0">
                  <a:schemeClr val="dk1">
                    <a:alpha val="40000"/>
                  </a:schemeClr>
                </a:outerShdw>
              </a:effectLst>
            </a:endParaRPr>
          </a:p>
        </p:txBody>
      </p:sp>
      <p:sp>
        <p:nvSpPr>
          <p:cNvPr id="6" name="矩形 5"/>
          <p:cNvSpPr/>
          <p:nvPr/>
        </p:nvSpPr>
        <p:spPr>
          <a:xfrm>
            <a:off x="2147570" y="1778000"/>
            <a:ext cx="692150" cy="398780"/>
          </a:xfrm>
          <a:prstGeom prst="rect">
            <a:avLst/>
          </a:prstGeom>
          <a:noFill/>
          <a:ln>
            <a:noFill/>
          </a:ln>
        </p:spPr>
        <p:txBody>
          <a:bodyPr wrap="none" rtlCol="0" anchor="t">
            <a:spAutoFit/>
          </a:bodyPr>
          <a:lstStyle/>
          <a:p>
            <a:pPr algn="ctr"/>
            <a:r>
              <a:rPr lang="zh-CN" altLang="en-US" sz="2000">
                <a:solidFill>
                  <a:schemeClr val="tx1"/>
                </a:solidFill>
                <a:effectLst>
                  <a:outerShdw blurRad="38100" dist="19050" dir="2700000" algn="tl" rotWithShape="0">
                    <a:schemeClr val="dk1">
                      <a:alpha val="40000"/>
                    </a:schemeClr>
                  </a:outerShdw>
                </a:effectLst>
              </a:rPr>
              <a:t>建立</a:t>
            </a:r>
            <a:endParaRPr lang="zh-CN" altLang="en-US" sz="2000">
              <a:solidFill>
                <a:schemeClr val="tx1"/>
              </a:solidFill>
              <a:effectLst>
                <a:outerShdw blurRad="38100" dist="19050" dir="2700000" algn="tl" rotWithShape="0">
                  <a:schemeClr val="dk1">
                    <a:alpha val="40000"/>
                  </a:schemeClr>
                </a:outerShdw>
              </a:effectLst>
            </a:endParaRPr>
          </a:p>
        </p:txBody>
      </p:sp>
      <p:sp>
        <p:nvSpPr>
          <p:cNvPr id="7" name="Rectangle 16"/>
          <p:cNvSpPr/>
          <p:nvPr>
            <p:custDataLst>
              <p:tags r:id="rId21"/>
            </p:custDataLst>
          </p:nvPr>
        </p:nvSpPr>
        <p:spPr>
          <a:xfrm>
            <a:off x="7074535" y="2441575"/>
            <a:ext cx="1809115" cy="1237615"/>
          </a:xfrm>
          <a:prstGeom prst="rect">
            <a:avLst/>
          </a:prstGeom>
          <a:solidFill>
            <a:srgbClr val="FFFFFF"/>
          </a:solidFill>
          <a:ln w="25400" cap="flat" cmpd="sng" algn="ctr">
            <a:solidFill>
              <a:srgbClr val="222222"/>
            </a:solidFill>
            <a:prstDash val="solid"/>
            <a:miter lim="800000"/>
          </a:ln>
          <a:effectLst/>
        </p:spPr>
        <p:txBody>
          <a:bodyPr spcFirstLastPara="0" vert="horz" wrap="square" lIns="0" tIns="0" rIns="0" bIns="0" numCol="1" spcCol="1270" anchor="ctr" anchorCtr="0">
            <a:noAutofit/>
          </a:bodyPr>
          <a:lstStyle/>
          <a:p>
            <a:pPr algn="ctr" defTabSz="1555750">
              <a:lnSpc>
                <a:spcPct val="110000"/>
              </a:lnSpc>
              <a:spcBef>
                <a:spcPct val="0"/>
              </a:spcBef>
            </a:pPr>
            <a:endParaRPr kumimoji="1" lang="en-US" dirty="0">
              <a:solidFill>
                <a:srgbClr val="2196F3"/>
              </a:solidFill>
              <a:latin typeface="微软雅黑" panose="020B0503020204020204" charset="-122"/>
              <a:ea typeface="微软雅黑" panose="020B0503020204020204" charset="-122"/>
            </a:endParaRPr>
          </a:p>
        </p:txBody>
      </p:sp>
      <p:sp>
        <p:nvSpPr>
          <p:cNvPr id="9" name="文本框 8"/>
          <p:cNvSpPr txBox="1"/>
          <p:nvPr>
            <p:custDataLst>
              <p:tags r:id="rId22"/>
            </p:custDataLst>
          </p:nvPr>
        </p:nvSpPr>
        <p:spPr>
          <a:xfrm>
            <a:off x="7061792" y="2865819"/>
            <a:ext cx="1809158" cy="650116"/>
          </a:xfrm>
          <a:prstGeom prst="rect">
            <a:avLst/>
          </a:prstGeom>
          <a:noFill/>
        </p:spPr>
        <p:txBody>
          <a:bodyPr wrap="square" lIns="67500" tIns="35100" rIns="67500" bIns="35100" rtlCol="0" anchor="t" anchorCtr="0">
            <a:noAutofit/>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nSpc>
                <a:spcPct val="150000"/>
              </a:lnSpc>
              <a:buNone/>
            </a:pPr>
            <a:r>
              <a:rPr lang="zh-CN" altLang="en-US" sz="1600" spc="150" dirty="0">
                <a:solidFill>
                  <a:srgbClr val="222222"/>
                </a:solidFill>
                <a:latin typeface="微软雅黑" panose="020B0503020204020204" charset="-122"/>
                <a:ea typeface="微软雅黑" panose="020B0503020204020204" charset="-122"/>
              </a:rPr>
              <a:t>新技术线上课程资源</a:t>
            </a:r>
            <a:r>
              <a:rPr lang="en-US" altLang="zh-CN" sz="2000" spc="150" dirty="0">
                <a:solidFill>
                  <a:srgbClr val="FF0000"/>
                </a:solidFill>
                <a:latin typeface="微软雅黑" panose="020B0503020204020204" charset="-122"/>
                <a:ea typeface="微软雅黑" panose="020B0503020204020204" charset="-122"/>
              </a:rPr>
              <a:t>2</a:t>
            </a:r>
            <a:r>
              <a:rPr lang="zh-CN" altLang="en-US" sz="2000" spc="150" dirty="0">
                <a:solidFill>
                  <a:srgbClr val="FF0000"/>
                </a:solidFill>
                <a:latin typeface="微软雅黑" panose="020B0503020204020204" charset="-122"/>
                <a:ea typeface="微软雅黑" panose="020B0503020204020204" charset="-122"/>
              </a:rPr>
              <a:t>门</a:t>
            </a:r>
            <a:endParaRPr lang="zh-CN" altLang="en-US" sz="2000" spc="150" dirty="0">
              <a:solidFill>
                <a:srgbClr val="FF0000"/>
              </a:solidFill>
              <a:latin typeface="微软雅黑" panose="020B0503020204020204" charset="-122"/>
              <a:ea typeface="微软雅黑" panose="020B0503020204020204" charset="-122"/>
            </a:endParaRPr>
          </a:p>
        </p:txBody>
      </p:sp>
      <p:sp>
        <p:nvSpPr>
          <p:cNvPr id="10" name="Rectangle 16"/>
          <p:cNvSpPr/>
          <p:nvPr>
            <p:custDataLst>
              <p:tags r:id="rId23"/>
            </p:custDataLst>
          </p:nvPr>
        </p:nvSpPr>
        <p:spPr>
          <a:xfrm>
            <a:off x="7074535" y="3766185"/>
            <a:ext cx="1809115" cy="1238885"/>
          </a:xfrm>
          <a:prstGeom prst="rect">
            <a:avLst/>
          </a:prstGeom>
          <a:solidFill>
            <a:srgbClr val="FFFFFF"/>
          </a:solidFill>
          <a:ln w="25400" cap="flat" cmpd="sng" algn="ctr">
            <a:solidFill>
              <a:srgbClr val="222222"/>
            </a:solidFill>
            <a:prstDash val="solid"/>
            <a:miter lim="800000"/>
          </a:ln>
          <a:effectLst/>
        </p:spPr>
        <p:txBody>
          <a:bodyPr spcFirstLastPara="0" vert="horz" wrap="square" lIns="0" tIns="0" rIns="0" bIns="0" numCol="1" spcCol="1270" anchor="ctr" anchorCtr="0">
            <a:noAutofit/>
          </a:bodyPr>
          <a:lstStyle/>
          <a:p>
            <a:pPr algn="ctr" defTabSz="1555750">
              <a:lnSpc>
                <a:spcPct val="110000"/>
              </a:lnSpc>
              <a:spcBef>
                <a:spcPct val="0"/>
              </a:spcBef>
            </a:pPr>
            <a:endParaRPr kumimoji="1" lang="en-US" dirty="0">
              <a:solidFill>
                <a:srgbClr val="2196F3"/>
              </a:solidFill>
              <a:latin typeface="微软雅黑" panose="020B0503020204020204" charset="-122"/>
              <a:ea typeface="微软雅黑" panose="020B0503020204020204" charset="-122"/>
            </a:endParaRPr>
          </a:p>
        </p:txBody>
      </p:sp>
      <p:sp>
        <p:nvSpPr>
          <p:cNvPr id="11" name="文本框 10"/>
          <p:cNvSpPr txBox="1"/>
          <p:nvPr>
            <p:custDataLst>
              <p:tags r:id="rId24"/>
            </p:custDataLst>
          </p:nvPr>
        </p:nvSpPr>
        <p:spPr>
          <a:xfrm>
            <a:off x="7061835" y="4060825"/>
            <a:ext cx="1934210" cy="650240"/>
          </a:xfrm>
          <a:prstGeom prst="rect">
            <a:avLst/>
          </a:prstGeom>
          <a:noFill/>
        </p:spPr>
        <p:txBody>
          <a:bodyPr wrap="square" lIns="67500" tIns="35100" rIns="67500" bIns="35100" rtlCol="0" anchor="t" anchorCtr="0">
            <a:noAutofit/>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nSpc>
                <a:spcPct val="150000"/>
              </a:lnSpc>
              <a:buNone/>
            </a:pPr>
            <a:r>
              <a:rPr lang="zh-CN" altLang="en-US" sz="1600" spc="150" dirty="0">
                <a:solidFill>
                  <a:srgbClr val="222222"/>
                </a:solidFill>
                <a:latin typeface="微软雅黑" panose="020B0503020204020204" charset="-122"/>
                <a:ea typeface="微软雅黑" panose="020B0503020204020204" charset="-122"/>
              </a:rPr>
              <a:t>在线开放课程</a:t>
            </a:r>
            <a:r>
              <a:rPr lang="en-US" altLang="zh-CN" sz="2000" spc="150" dirty="0">
                <a:solidFill>
                  <a:srgbClr val="FF0000"/>
                </a:solidFill>
                <a:latin typeface="微软雅黑" panose="020B0503020204020204" charset="-122"/>
                <a:ea typeface="微软雅黑" panose="020B0503020204020204" charset="-122"/>
              </a:rPr>
              <a:t>3</a:t>
            </a:r>
            <a:r>
              <a:rPr lang="zh-CN" altLang="en-US" sz="2000" spc="150" dirty="0">
                <a:solidFill>
                  <a:srgbClr val="FF0000"/>
                </a:solidFill>
                <a:latin typeface="微软雅黑" panose="020B0503020204020204" charset="-122"/>
                <a:ea typeface="微软雅黑" panose="020B0503020204020204" charset="-122"/>
              </a:rPr>
              <a:t>门以上</a:t>
            </a:r>
            <a:endParaRPr lang="zh-CN" altLang="en-US" sz="2000" spc="150" dirty="0">
              <a:solidFill>
                <a:srgbClr val="FF0000"/>
              </a:solidFill>
              <a:latin typeface="微软雅黑" panose="020B0503020204020204" charset="-122"/>
              <a:ea typeface="微软雅黑" panose="020B0503020204020204" charset="-122"/>
            </a:endParaRPr>
          </a:p>
        </p:txBody>
      </p:sp>
      <p:cxnSp>
        <p:nvCxnSpPr>
          <p:cNvPr id="16" name="Curved Connector 25"/>
          <p:cNvCxnSpPr>
            <a:endCxn id="9" idx="1"/>
          </p:cNvCxnSpPr>
          <p:nvPr>
            <p:custDataLst>
              <p:tags r:id="rId25"/>
            </p:custDataLst>
          </p:nvPr>
        </p:nvCxnSpPr>
        <p:spPr>
          <a:xfrm>
            <a:off x="6360335" y="2977495"/>
            <a:ext cx="701458" cy="213069"/>
          </a:xfrm>
          <a:prstGeom prst="curvedConnector3">
            <a:avLst>
              <a:gd name="adj1" fmla="val 50046"/>
            </a:avLst>
          </a:prstGeom>
          <a:noFill/>
          <a:ln w="6350" cap="flat" cmpd="sng" algn="ctr">
            <a:solidFill>
              <a:srgbClr val="222222"/>
            </a:solidFill>
            <a:prstDash val="dash"/>
            <a:miter lim="800000"/>
          </a:ln>
          <a:effectLst/>
        </p:spPr>
      </p:cxnSp>
      <p:sp>
        <p:nvSpPr>
          <p:cNvPr id="17" name="任意多边形: 形状 130"/>
          <p:cNvSpPr/>
          <p:nvPr>
            <p:custDataLst>
              <p:tags r:id="rId26"/>
            </p:custDataLst>
          </p:nvPr>
        </p:nvSpPr>
        <p:spPr>
          <a:xfrm>
            <a:off x="7180184" y="3802479"/>
            <a:ext cx="393981" cy="389056"/>
          </a:xfrm>
          <a:custGeom>
            <a:avLst/>
            <a:gdLst>
              <a:gd name="connsiteX0" fmla="*/ 209250 w 432000"/>
              <a:gd name="connsiteY0" fmla="*/ 249059 h 426600"/>
              <a:gd name="connsiteX1" fmla="*/ 170775 w 432000"/>
              <a:gd name="connsiteY1" fmla="*/ 304425 h 426600"/>
              <a:gd name="connsiteX2" fmla="*/ 64800 w 432000"/>
              <a:gd name="connsiteY2" fmla="*/ 249335 h 426600"/>
              <a:gd name="connsiteX3" fmla="*/ 64800 w 432000"/>
              <a:gd name="connsiteY3" fmla="*/ 332775 h 426600"/>
              <a:gd name="connsiteX4" fmla="*/ 209250 w 432000"/>
              <a:gd name="connsiteY4" fmla="*/ 408224 h 426600"/>
              <a:gd name="connsiteX5" fmla="*/ 222750 w 432000"/>
              <a:gd name="connsiteY5" fmla="*/ 248375 h 426600"/>
              <a:gd name="connsiteX6" fmla="*/ 222750 w 432000"/>
              <a:gd name="connsiteY6" fmla="*/ 408224 h 426600"/>
              <a:gd name="connsiteX7" fmla="*/ 367200 w 432000"/>
              <a:gd name="connsiteY7" fmla="*/ 332775 h 426600"/>
              <a:gd name="connsiteX8" fmla="*/ 367200 w 432000"/>
              <a:gd name="connsiteY8" fmla="*/ 249553 h 426600"/>
              <a:gd name="connsiteX9" fmla="*/ 261225 w 432000"/>
              <a:gd name="connsiteY9" fmla="*/ 304425 h 426600"/>
              <a:gd name="connsiteX10" fmla="*/ 288900 w 432000"/>
              <a:gd name="connsiteY10" fmla="*/ 167400 h 426600"/>
              <a:gd name="connsiteX11" fmla="*/ 288900 w 432000"/>
              <a:gd name="connsiteY11" fmla="*/ 181966 h 426600"/>
              <a:gd name="connsiteX12" fmla="*/ 314781 w 432000"/>
              <a:gd name="connsiteY12" fmla="*/ 168512 h 426600"/>
              <a:gd name="connsiteX13" fmla="*/ 316913 w 432000"/>
              <a:gd name="connsiteY13" fmla="*/ 167400 h 426600"/>
              <a:gd name="connsiteX14" fmla="*/ 115755 w 432000"/>
              <a:gd name="connsiteY14" fmla="*/ 167400 h 426600"/>
              <a:gd name="connsiteX15" fmla="*/ 156600 w 432000"/>
              <a:gd name="connsiteY15" fmla="*/ 188633 h 426600"/>
              <a:gd name="connsiteX16" fmla="*/ 156600 w 432000"/>
              <a:gd name="connsiteY16" fmla="*/ 167400 h 426600"/>
              <a:gd name="connsiteX17" fmla="*/ 371977 w 432000"/>
              <a:gd name="connsiteY17" fmla="*/ 153975 h 426600"/>
              <a:gd name="connsiteX18" fmla="*/ 318642 w 432000"/>
              <a:gd name="connsiteY18" fmla="*/ 181647 h 426600"/>
              <a:gd name="connsiteX19" fmla="*/ 225450 w 432000"/>
              <a:gd name="connsiteY19" fmla="*/ 230175 h 426600"/>
              <a:gd name="connsiteX20" fmla="*/ 265275 w 432000"/>
              <a:gd name="connsiteY20" fmla="*/ 287550 h 426600"/>
              <a:gd name="connsiteX21" fmla="*/ 411750 w 432000"/>
              <a:gd name="connsiteY21" fmla="*/ 211275 h 426600"/>
              <a:gd name="connsiteX22" fmla="*/ 60023 w 432000"/>
              <a:gd name="connsiteY22" fmla="*/ 153975 h 426600"/>
              <a:gd name="connsiteX23" fmla="*/ 20250 w 432000"/>
              <a:gd name="connsiteY23" fmla="*/ 211275 h 426600"/>
              <a:gd name="connsiteX24" fmla="*/ 166725 w 432000"/>
              <a:gd name="connsiteY24" fmla="*/ 287550 h 426600"/>
              <a:gd name="connsiteX25" fmla="*/ 206550 w 432000"/>
              <a:gd name="connsiteY25" fmla="*/ 230175 h 426600"/>
              <a:gd name="connsiteX26" fmla="*/ 113359 w 432000"/>
              <a:gd name="connsiteY26" fmla="*/ 181647 h 426600"/>
              <a:gd name="connsiteX27" fmla="*/ 288900 w 432000"/>
              <a:gd name="connsiteY27" fmla="*/ 147150 h 426600"/>
              <a:gd name="connsiteX28" fmla="*/ 288900 w 432000"/>
              <a:gd name="connsiteY28" fmla="*/ 153900 h 426600"/>
              <a:gd name="connsiteX29" fmla="*/ 309150 w 432000"/>
              <a:gd name="connsiteY29" fmla="*/ 153900 h 426600"/>
              <a:gd name="connsiteX30" fmla="*/ 309150 w 432000"/>
              <a:gd name="connsiteY30" fmla="*/ 147150 h 426600"/>
              <a:gd name="connsiteX31" fmla="*/ 123525 w 432000"/>
              <a:gd name="connsiteY31" fmla="*/ 147150 h 426600"/>
              <a:gd name="connsiteX32" fmla="*/ 123525 w 432000"/>
              <a:gd name="connsiteY32" fmla="*/ 153900 h 426600"/>
              <a:gd name="connsiteX33" fmla="*/ 156600 w 432000"/>
              <a:gd name="connsiteY33" fmla="*/ 153900 h 426600"/>
              <a:gd name="connsiteX34" fmla="*/ 156600 w 432000"/>
              <a:gd name="connsiteY34" fmla="*/ 147150 h 426600"/>
              <a:gd name="connsiteX35" fmla="*/ 149850 w 432000"/>
              <a:gd name="connsiteY35" fmla="*/ 147150 h 426600"/>
              <a:gd name="connsiteX36" fmla="*/ 299025 w 432000"/>
              <a:gd name="connsiteY36" fmla="*/ 94500 h 426600"/>
              <a:gd name="connsiteX37" fmla="*/ 295650 w 432000"/>
              <a:gd name="connsiteY37" fmla="*/ 97875 h 426600"/>
              <a:gd name="connsiteX38" fmla="*/ 299025 w 432000"/>
              <a:gd name="connsiteY38" fmla="*/ 101250 h 426600"/>
              <a:gd name="connsiteX39" fmla="*/ 302400 w 432000"/>
              <a:gd name="connsiteY39" fmla="*/ 97875 h 426600"/>
              <a:gd name="connsiteX40" fmla="*/ 299025 w 432000"/>
              <a:gd name="connsiteY40" fmla="*/ 94500 h 426600"/>
              <a:gd name="connsiteX41" fmla="*/ 195750 w 432000"/>
              <a:gd name="connsiteY41" fmla="*/ 76178 h 426600"/>
              <a:gd name="connsiteX42" fmla="*/ 195750 w 432000"/>
              <a:gd name="connsiteY42" fmla="*/ 208985 h 426600"/>
              <a:gd name="connsiteX43" fmla="*/ 209250 w 432000"/>
              <a:gd name="connsiteY43" fmla="*/ 216003 h 426600"/>
              <a:gd name="connsiteX44" fmla="*/ 209250 w 432000"/>
              <a:gd name="connsiteY44" fmla="*/ 87750 h 426600"/>
              <a:gd name="connsiteX45" fmla="*/ 222750 w 432000"/>
              <a:gd name="connsiteY45" fmla="*/ 87750 h 426600"/>
              <a:gd name="connsiteX46" fmla="*/ 222750 w 432000"/>
              <a:gd name="connsiteY46" fmla="*/ 216354 h 426600"/>
              <a:gd name="connsiteX47" fmla="*/ 236250 w 432000"/>
              <a:gd name="connsiteY47" fmla="*/ 209336 h 426600"/>
              <a:gd name="connsiteX48" fmla="*/ 236250 w 432000"/>
              <a:gd name="connsiteY48" fmla="*/ 76178 h 426600"/>
              <a:gd name="connsiteX49" fmla="*/ 216000 w 432000"/>
              <a:gd name="connsiteY49" fmla="*/ 81000 h 426600"/>
              <a:gd name="connsiteX50" fmla="*/ 305775 w 432000"/>
              <a:gd name="connsiteY50" fmla="*/ 62944 h 426600"/>
              <a:gd name="connsiteX51" fmla="*/ 305775 w 432000"/>
              <a:gd name="connsiteY51" fmla="*/ 83082 h 426600"/>
              <a:gd name="connsiteX52" fmla="*/ 311007 w 432000"/>
              <a:gd name="connsiteY52" fmla="*/ 85219 h 426600"/>
              <a:gd name="connsiteX53" fmla="*/ 315900 w 432000"/>
              <a:gd name="connsiteY53" fmla="*/ 97200 h 426600"/>
              <a:gd name="connsiteX54" fmla="*/ 299025 w 432000"/>
              <a:gd name="connsiteY54" fmla="*/ 114075 h 426600"/>
              <a:gd name="connsiteX55" fmla="*/ 282150 w 432000"/>
              <a:gd name="connsiteY55" fmla="*/ 97200 h 426600"/>
              <a:gd name="connsiteX56" fmla="*/ 287044 w 432000"/>
              <a:gd name="connsiteY56" fmla="*/ 85219 h 426600"/>
              <a:gd name="connsiteX57" fmla="*/ 292275 w 432000"/>
              <a:gd name="connsiteY57" fmla="*/ 83082 h 426600"/>
              <a:gd name="connsiteX58" fmla="*/ 292275 w 432000"/>
              <a:gd name="connsiteY58" fmla="*/ 64281 h 426600"/>
              <a:gd name="connsiteX59" fmla="*/ 276075 w 432000"/>
              <a:gd name="connsiteY59" fmla="*/ 98550 h 426600"/>
              <a:gd name="connsiteX60" fmla="*/ 286875 w 432000"/>
              <a:gd name="connsiteY60" fmla="*/ 133650 h 426600"/>
              <a:gd name="connsiteX61" fmla="*/ 310500 w 432000"/>
              <a:gd name="connsiteY61" fmla="*/ 133650 h 426600"/>
              <a:gd name="connsiteX62" fmla="*/ 321300 w 432000"/>
              <a:gd name="connsiteY62" fmla="*/ 97875 h 426600"/>
              <a:gd name="connsiteX63" fmla="*/ 133650 w 432000"/>
              <a:gd name="connsiteY63" fmla="*/ 59400 h 426600"/>
              <a:gd name="connsiteX64" fmla="*/ 116775 w 432000"/>
              <a:gd name="connsiteY64" fmla="*/ 92475 h 426600"/>
              <a:gd name="connsiteX65" fmla="*/ 127575 w 432000"/>
              <a:gd name="connsiteY65" fmla="*/ 134325 h 426600"/>
              <a:gd name="connsiteX66" fmla="*/ 149850 w 432000"/>
              <a:gd name="connsiteY66" fmla="*/ 134325 h 426600"/>
              <a:gd name="connsiteX67" fmla="*/ 149850 w 432000"/>
              <a:gd name="connsiteY67" fmla="*/ 133650 h 426600"/>
              <a:gd name="connsiteX68" fmla="*/ 149175 w 432000"/>
              <a:gd name="connsiteY68" fmla="*/ 133650 h 426600"/>
              <a:gd name="connsiteX69" fmla="*/ 156600 w 432000"/>
              <a:gd name="connsiteY69" fmla="*/ 115425 h 426600"/>
              <a:gd name="connsiteX70" fmla="*/ 147825 w 432000"/>
              <a:gd name="connsiteY70" fmla="*/ 98550 h 426600"/>
              <a:gd name="connsiteX71" fmla="*/ 132300 w 432000"/>
              <a:gd name="connsiteY71" fmla="*/ 70200 h 426600"/>
              <a:gd name="connsiteX72" fmla="*/ 133650 w 432000"/>
              <a:gd name="connsiteY72" fmla="*/ 59400 h 426600"/>
              <a:gd name="connsiteX73" fmla="*/ 216000 w 432000"/>
              <a:gd name="connsiteY73" fmla="*/ 37800 h 426600"/>
              <a:gd name="connsiteX74" fmla="*/ 197552 w 432000"/>
              <a:gd name="connsiteY74" fmla="*/ 63012 h 426600"/>
              <a:gd name="connsiteX75" fmla="*/ 216000 w 432000"/>
              <a:gd name="connsiteY75" fmla="*/ 67500 h 426600"/>
              <a:gd name="connsiteX76" fmla="*/ 234448 w 432000"/>
              <a:gd name="connsiteY76" fmla="*/ 63012 h 426600"/>
              <a:gd name="connsiteX77" fmla="*/ 170100 w 432000"/>
              <a:gd name="connsiteY77" fmla="*/ 0 h 426600"/>
              <a:gd name="connsiteX78" fmla="*/ 194400 w 432000"/>
              <a:gd name="connsiteY78" fmla="*/ 28350 h 426600"/>
              <a:gd name="connsiteX79" fmla="*/ 184275 w 432000"/>
              <a:gd name="connsiteY79" fmla="*/ 36450 h 426600"/>
              <a:gd name="connsiteX80" fmla="*/ 166725 w 432000"/>
              <a:gd name="connsiteY80" fmla="*/ 16200 h 426600"/>
              <a:gd name="connsiteX81" fmla="*/ 20925 w 432000"/>
              <a:gd name="connsiteY81" fmla="*/ 92475 h 426600"/>
              <a:gd name="connsiteX82" fmla="*/ 59210 w 432000"/>
              <a:gd name="connsiteY82" fmla="*/ 136805 h 426600"/>
              <a:gd name="connsiteX83" fmla="*/ 93592 w 432000"/>
              <a:gd name="connsiteY83" fmla="*/ 118924 h 426600"/>
              <a:gd name="connsiteX84" fmla="*/ 96864 w 432000"/>
              <a:gd name="connsiteY84" fmla="*/ 125215 h 426600"/>
              <a:gd name="connsiteX85" fmla="*/ 99900 w 432000"/>
              <a:gd name="connsiteY85" fmla="*/ 130950 h 426600"/>
              <a:gd name="connsiteX86" fmla="*/ 79624 w 432000"/>
              <a:gd name="connsiteY86" fmla="*/ 141405 h 426600"/>
              <a:gd name="connsiteX87" fmla="*/ 72688 w 432000"/>
              <a:gd name="connsiteY87" fmla="*/ 145012 h 426600"/>
              <a:gd name="connsiteX88" fmla="*/ 110025 w 432000"/>
              <a:gd name="connsiteY88" fmla="*/ 164421 h 426600"/>
              <a:gd name="connsiteX89" fmla="*/ 110025 w 432000"/>
              <a:gd name="connsiteY89" fmla="*/ 134325 h 426600"/>
              <a:gd name="connsiteX90" fmla="*/ 113264 w 432000"/>
              <a:gd name="connsiteY90" fmla="*/ 134325 h 426600"/>
              <a:gd name="connsiteX91" fmla="*/ 105722 w 432000"/>
              <a:gd name="connsiteY91" fmla="*/ 118378 h 426600"/>
              <a:gd name="connsiteX92" fmla="*/ 103275 w 432000"/>
              <a:gd name="connsiteY92" fmla="*/ 92475 h 426600"/>
              <a:gd name="connsiteX93" fmla="*/ 150525 w 432000"/>
              <a:gd name="connsiteY93" fmla="*/ 40500 h 426600"/>
              <a:gd name="connsiteX94" fmla="*/ 150525 w 432000"/>
              <a:gd name="connsiteY94" fmla="*/ 41175 h 426600"/>
              <a:gd name="connsiteX95" fmla="*/ 162000 w 432000"/>
              <a:gd name="connsiteY95" fmla="*/ 44550 h 426600"/>
              <a:gd name="connsiteX96" fmla="*/ 155250 w 432000"/>
              <a:gd name="connsiteY96" fmla="*/ 56025 h 426600"/>
              <a:gd name="connsiteX97" fmla="*/ 150525 w 432000"/>
              <a:gd name="connsiteY97" fmla="*/ 54675 h 426600"/>
              <a:gd name="connsiteX98" fmla="*/ 150525 w 432000"/>
              <a:gd name="connsiteY98" fmla="*/ 54000 h 426600"/>
              <a:gd name="connsiteX99" fmla="*/ 145125 w 432000"/>
              <a:gd name="connsiteY99" fmla="*/ 70200 h 426600"/>
              <a:gd name="connsiteX100" fmla="*/ 154575 w 432000"/>
              <a:gd name="connsiteY100" fmla="*/ 87075 h 426600"/>
              <a:gd name="connsiteX101" fmla="*/ 170100 w 432000"/>
              <a:gd name="connsiteY101" fmla="*/ 115425 h 426600"/>
              <a:gd name="connsiteX102" fmla="*/ 163316 w 432000"/>
              <a:gd name="connsiteY102" fmla="*/ 134325 h 426600"/>
              <a:gd name="connsiteX103" fmla="*/ 169425 w 432000"/>
              <a:gd name="connsiteY103" fmla="*/ 134325 h 426600"/>
              <a:gd name="connsiteX104" fmla="*/ 169425 w 432000"/>
              <a:gd name="connsiteY104" fmla="*/ 167400 h 426600"/>
              <a:gd name="connsiteX105" fmla="*/ 170100 w 432000"/>
              <a:gd name="connsiteY105" fmla="*/ 167400 h 426600"/>
              <a:gd name="connsiteX106" fmla="*/ 170100 w 432000"/>
              <a:gd name="connsiteY106" fmla="*/ 193725 h 426600"/>
              <a:gd name="connsiteX107" fmla="*/ 166396 w 432000"/>
              <a:gd name="connsiteY107" fmla="*/ 193725 h 426600"/>
              <a:gd name="connsiteX108" fmla="*/ 182925 w 432000"/>
              <a:gd name="connsiteY108" fmla="*/ 202318 h 426600"/>
              <a:gd name="connsiteX109" fmla="*/ 182925 w 432000"/>
              <a:gd name="connsiteY109" fmla="*/ 61425 h 426600"/>
              <a:gd name="connsiteX110" fmla="*/ 209250 w 432000"/>
              <a:gd name="connsiteY110" fmla="*/ 24355 h 426600"/>
              <a:gd name="connsiteX111" fmla="*/ 209250 w 432000"/>
              <a:gd name="connsiteY111" fmla="*/ 14850 h 426600"/>
              <a:gd name="connsiteX112" fmla="*/ 216000 w 432000"/>
              <a:gd name="connsiteY112" fmla="*/ 14850 h 426600"/>
              <a:gd name="connsiteX113" fmla="*/ 222750 w 432000"/>
              <a:gd name="connsiteY113" fmla="*/ 14850 h 426600"/>
              <a:gd name="connsiteX114" fmla="*/ 222750 w 432000"/>
              <a:gd name="connsiteY114" fmla="*/ 24355 h 426600"/>
              <a:gd name="connsiteX115" fmla="*/ 249075 w 432000"/>
              <a:gd name="connsiteY115" fmla="*/ 61425 h 426600"/>
              <a:gd name="connsiteX116" fmla="*/ 249075 w 432000"/>
              <a:gd name="connsiteY116" fmla="*/ 202669 h 426600"/>
              <a:gd name="connsiteX117" fmla="*/ 277966 w 432000"/>
              <a:gd name="connsiteY117" fmla="*/ 187650 h 426600"/>
              <a:gd name="connsiteX118" fmla="*/ 275400 w 432000"/>
              <a:gd name="connsiteY118" fmla="*/ 187650 h 426600"/>
              <a:gd name="connsiteX119" fmla="*/ 275400 w 432000"/>
              <a:gd name="connsiteY119" fmla="*/ 167400 h 426600"/>
              <a:gd name="connsiteX120" fmla="*/ 275400 w 432000"/>
              <a:gd name="connsiteY120" fmla="*/ 140635 h 426600"/>
              <a:gd name="connsiteX121" fmla="*/ 261900 w 432000"/>
              <a:gd name="connsiteY121" fmla="*/ 97200 h 426600"/>
              <a:gd name="connsiteX122" fmla="*/ 285525 w 432000"/>
              <a:gd name="connsiteY122" fmla="*/ 47925 h 426600"/>
              <a:gd name="connsiteX123" fmla="*/ 313875 w 432000"/>
              <a:gd name="connsiteY123" fmla="*/ 47925 h 426600"/>
              <a:gd name="connsiteX124" fmla="*/ 335475 w 432000"/>
              <a:gd name="connsiteY124" fmla="*/ 97200 h 426600"/>
              <a:gd name="connsiteX125" fmla="*/ 321975 w 432000"/>
              <a:gd name="connsiteY125" fmla="*/ 142609 h 426600"/>
              <a:gd name="connsiteX126" fmla="*/ 321975 w 432000"/>
              <a:gd name="connsiteY126" fmla="*/ 164759 h 426600"/>
              <a:gd name="connsiteX127" fmla="*/ 359806 w 432000"/>
              <a:gd name="connsiteY127" fmla="*/ 145021 h 426600"/>
              <a:gd name="connsiteX128" fmla="*/ 359385 w 432000"/>
              <a:gd name="connsiteY128" fmla="*/ 144802 h 426600"/>
              <a:gd name="connsiteX129" fmla="*/ 332100 w 432000"/>
              <a:gd name="connsiteY129" fmla="*/ 130950 h 426600"/>
              <a:gd name="connsiteX130" fmla="*/ 338175 w 432000"/>
              <a:gd name="connsiteY130" fmla="*/ 119475 h 426600"/>
              <a:gd name="connsiteX131" fmla="*/ 338282 w 432000"/>
              <a:gd name="connsiteY131" fmla="*/ 119529 h 426600"/>
              <a:gd name="connsiteX132" fmla="*/ 338656 w 432000"/>
              <a:gd name="connsiteY132" fmla="*/ 118809 h 426600"/>
              <a:gd name="connsiteX133" fmla="*/ 372939 w 432000"/>
              <a:gd name="connsiteY133" fmla="*/ 136633 h 426600"/>
              <a:gd name="connsiteX134" fmla="*/ 411075 w 432000"/>
              <a:gd name="connsiteY134" fmla="*/ 92475 h 426600"/>
              <a:gd name="connsiteX135" fmla="*/ 265275 w 432000"/>
              <a:gd name="connsiteY135" fmla="*/ 16200 h 426600"/>
              <a:gd name="connsiteX136" fmla="*/ 247725 w 432000"/>
              <a:gd name="connsiteY136" fmla="*/ 36450 h 426600"/>
              <a:gd name="connsiteX137" fmla="*/ 237600 w 432000"/>
              <a:gd name="connsiteY137" fmla="*/ 28350 h 426600"/>
              <a:gd name="connsiteX138" fmla="*/ 261900 w 432000"/>
              <a:gd name="connsiteY138" fmla="*/ 0 h 426600"/>
              <a:gd name="connsiteX139" fmla="*/ 432000 w 432000"/>
              <a:gd name="connsiteY139" fmla="*/ 88425 h 426600"/>
              <a:gd name="connsiteX140" fmla="*/ 382851 w 432000"/>
              <a:gd name="connsiteY140" fmla="*/ 145273 h 426600"/>
              <a:gd name="connsiteX141" fmla="*/ 432000 w 432000"/>
              <a:gd name="connsiteY141" fmla="*/ 216000 h 426600"/>
              <a:gd name="connsiteX142" fmla="*/ 380700 w 432000"/>
              <a:gd name="connsiteY142" fmla="*/ 242563 h 426600"/>
              <a:gd name="connsiteX143" fmla="*/ 380700 w 432000"/>
              <a:gd name="connsiteY143" fmla="*/ 340875 h 426600"/>
              <a:gd name="connsiteX144" fmla="*/ 216000 w 432000"/>
              <a:gd name="connsiteY144" fmla="*/ 426600 h 426600"/>
              <a:gd name="connsiteX145" fmla="*/ 51300 w 432000"/>
              <a:gd name="connsiteY145" fmla="*/ 340875 h 426600"/>
              <a:gd name="connsiteX146" fmla="*/ 51300 w 432000"/>
              <a:gd name="connsiteY146" fmla="*/ 242317 h 426600"/>
              <a:gd name="connsiteX147" fmla="*/ 675 w 432000"/>
              <a:gd name="connsiteY147" fmla="*/ 216000 h 426600"/>
              <a:gd name="connsiteX148" fmla="*/ 49788 w 432000"/>
              <a:gd name="connsiteY148" fmla="*/ 145326 h 426600"/>
              <a:gd name="connsiteX149" fmla="*/ 0 w 432000"/>
              <a:gd name="connsiteY149" fmla="*/ 88425 h 42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432000" h="426600">
                <a:moveTo>
                  <a:pt x="209250" y="249059"/>
                </a:moveTo>
                <a:lnTo>
                  <a:pt x="170775" y="304425"/>
                </a:lnTo>
                <a:lnTo>
                  <a:pt x="64800" y="249335"/>
                </a:lnTo>
                <a:lnTo>
                  <a:pt x="64800" y="332775"/>
                </a:lnTo>
                <a:lnTo>
                  <a:pt x="209250" y="408224"/>
                </a:lnTo>
                <a:close/>
                <a:moveTo>
                  <a:pt x="222750" y="248375"/>
                </a:moveTo>
                <a:lnTo>
                  <a:pt x="222750" y="408224"/>
                </a:lnTo>
                <a:lnTo>
                  <a:pt x="367200" y="332775"/>
                </a:lnTo>
                <a:lnTo>
                  <a:pt x="367200" y="249553"/>
                </a:lnTo>
                <a:lnTo>
                  <a:pt x="261225" y="304425"/>
                </a:lnTo>
                <a:close/>
                <a:moveTo>
                  <a:pt x="288900" y="167400"/>
                </a:moveTo>
                <a:lnTo>
                  <a:pt x="288900" y="181966"/>
                </a:lnTo>
                <a:lnTo>
                  <a:pt x="314781" y="168512"/>
                </a:lnTo>
                <a:lnTo>
                  <a:pt x="316913" y="167400"/>
                </a:lnTo>
                <a:close/>
                <a:moveTo>
                  <a:pt x="115755" y="167400"/>
                </a:moveTo>
                <a:lnTo>
                  <a:pt x="156600" y="188633"/>
                </a:lnTo>
                <a:lnTo>
                  <a:pt x="156600" y="167400"/>
                </a:lnTo>
                <a:close/>
                <a:moveTo>
                  <a:pt x="371977" y="153975"/>
                </a:moveTo>
                <a:lnTo>
                  <a:pt x="318642" y="181647"/>
                </a:lnTo>
                <a:lnTo>
                  <a:pt x="225450" y="230175"/>
                </a:lnTo>
                <a:lnTo>
                  <a:pt x="265275" y="287550"/>
                </a:lnTo>
                <a:lnTo>
                  <a:pt x="411750" y="211275"/>
                </a:lnTo>
                <a:close/>
                <a:moveTo>
                  <a:pt x="60023" y="153975"/>
                </a:moveTo>
                <a:lnTo>
                  <a:pt x="20250" y="211275"/>
                </a:lnTo>
                <a:lnTo>
                  <a:pt x="166725" y="287550"/>
                </a:lnTo>
                <a:lnTo>
                  <a:pt x="206550" y="230175"/>
                </a:lnTo>
                <a:lnTo>
                  <a:pt x="113359" y="181647"/>
                </a:lnTo>
                <a:close/>
                <a:moveTo>
                  <a:pt x="288900" y="147150"/>
                </a:moveTo>
                <a:lnTo>
                  <a:pt x="288900" y="153900"/>
                </a:lnTo>
                <a:lnTo>
                  <a:pt x="309150" y="153900"/>
                </a:lnTo>
                <a:lnTo>
                  <a:pt x="309150" y="147150"/>
                </a:lnTo>
                <a:close/>
                <a:moveTo>
                  <a:pt x="123525" y="147150"/>
                </a:moveTo>
                <a:lnTo>
                  <a:pt x="123525" y="153900"/>
                </a:lnTo>
                <a:lnTo>
                  <a:pt x="156600" y="153900"/>
                </a:lnTo>
                <a:lnTo>
                  <a:pt x="156600" y="147150"/>
                </a:lnTo>
                <a:lnTo>
                  <a:pt x="149850" y="147150"/>
                </a:lnTo>
                <a:close/>
                <a:moveTo>
                  <a:pt x="299025" y="94500"/>
                </a:moveTo>
                <a:cubicBezTo>
                  <a:pt x="297000" y="94500"/>
                  <a:pt x="295650" y="95850"/>
                  <a:pt x="295650" y="97875"/>
                </a:cubicBezTo>
                <a:cubicBezTo>
                  <a:pt x="295650" y="99900"/>
                  <a:pt x="297000" y="101250"/>
                  <a:pt x="299025" y="101250"/>
                </a:cubicBezTo>
                <a:cubicBezTo>
                  <a:pt x="301050" y="101250"/>
                  <a:pt x="302400" y="99900"/>
                  <a:pt x="302400" y="97875"/>
                </a:cubicBezTo>
                <a:cubicBezTo>
                  <a:pt x="302400" y="95850"/>
                  <a:pt x="300375" y="94500"/>
                  <a:pt x="299025" y="94500"/>
                </a:cubicBezTo>
                <a:close/>
                <a:moveTo>
                  <a:pt x="195750" y="76178"/>
                </a:moveTo>
                <a:lnTo>
                  <a:pt x="195750" y="208985"/>
                </a:lnTo>
                <a:lnTo>
                  <a:pt x="209250" y="216003"/>
                </a:lnTo>
                <a:lnTo>
                  <a:pt x="209250" y="87750"/>
                </a:lnTo>
                <a:lnTo>
                  <a:pt x="222750" y="87750"/>
                </a:lnTo>
                <a:lnTo>
                  <a:pt x="222750" y="216354"/>
                </a:lnTo>
                <a:lnTo>
                  <a:pt x="236250" y="209336"/>
                </a:lnTo>
                <a:lnTo>
                  <a:pt x="236250" y="76178"/>
                </a:lnTo>
                <a:lnTo>
                  <a:pt x="216000" y="81000"/>
                </a:lnTo>
                <a:close/>
                <a:moveTo>
                  <a:pt x="305775" y="62944"/>
                </a:moveTo>
                <a:lnTo>
                  <a:pt x="305775" y="83082"/>
                </a:lnTo>
                <a:lnTo>
                  <a:pt x="311007" y="85219"/>
                </a:lnTo>
                <a:cubicBezTo>
                  <a:pt x="314044" y="88256"/>
                  <a:pt x="315900" y="92475"/>
                  <a:pt x="315900" y="97200"/>
                </a:cubicBezTo>
                <a:cubicBezTo>
                  <a:pt x="315225" y="106650"/>
                  <a:pt x="307800" y="114075"/>
                  <a:pt x="299025" y="114075"/>
                </a:cubicBezTo>
                <a:cubicBezTo>
                  <a:pt x="289575" y="114075"/>
                  <a:pt x="282150" y="106650"/>
                  <a:pt x="282150" y="97200"/>
                </a:cubicBezTo>
                <a:cubicBezTo>
                  <a:pt x="282150" y="92475"/>
                  <a:pt x="284006" y="88256"/>
                  <a:pt x="287044" y="85219"/>
                </a:cubicBezTo>
                <a:lnTo>
                  <a:pt x="292275" y="83082"/>
                </a:lnTo>
                <a:lnTo>
                  <a:pt x="292275" y="64281"/>
                </a:lnTo>
                <a:lnTo>
                  <a:pt x="276075" y="98550"/>
                </a:lnTo>
                <a:lnTo>
                  <a:pt x="286875" y="133650"/>
                </a:lnTo>
                <a:lnTo>
                  <a:pt x="310500" y="133650"/>
                </a:lnTo>
                <a:lnTo>
                  <a:pt x="321300" y="97875"/>
                </a:lnTo>
                <a:close/>
                <a:moveTo>
                  <a:pt x="133650" y="59400"/>
                </a:moveTo>
                <a:cubicBezTo>
                  <a:pt x="123525" y="67500"/>
                  <a:pt x="116775" y="79650"/>
                  <a:pt x="116775" y="92475"/>
                </a:cubicBezTo>
                <a:cubicBezTo>
                  <a:pt x="115425" y="107325"/>
                  <a:pt x="119475" y="122175"/>
                  <a:pt x="127575" y="134325"/>
                </a:cubicBezTo>
                <a:lnTo>
                  <a:pt x="149850" y="134325"/>
                </a:lnTo>
                <a:lnTo>
                  <a:pt x="149850" y="133650"/>
                </a:lnTo>
                <a:lnTo>
                  <a:pt x="149175" y="133650"/>
                </a:lnTo>
                <a:cubicBezTo>
                  <a:pt x="154575" y="129600"/>
                  <a:pt x="157275" y="122175"/>
                  <a:pt x="156600" y="115425"/>
                </a:cubicBezTo>
                <a:cubicBezTo>
                  <a:pt x="156600" y="108675"/>
                  <a:pt x="153225" y="101925"/>
                  <a:pt x="147825" y="98550"/>
                </a:cubicBezTo>
                <a:cubicBezTo>
                  <a:pt x="138375" y="92475"/>
                  <a:pt x="132300" y="81675"/>
                  <a:pt x="132300" y="70200"/>
                </a:cubicBezTo>
                <a:cubicBezTo>
                  <a:pt x="132300" y="66825"/>
                  <a:pt x="132975" y="63450"/>
                  <a:pt x="133650" y="59400"/>
                </a:cubicBezTo>
                <a:close/>
                <a:moveTo>
                  <a:pt x="216000" y="37800"/>
                </a:moveTo>
                <a:lnTo>
                  <a:pt x="197552" y="63012"/>
                </a:lnTo>
                <a:lnTo>
                  <a:pt x="216000" y="67500"/>
                </a:lnTo>
                <a:lnTo>
                  <a:pt x="234448" y="63012"/>
                </a:lnTo>
                <a:close/>
                <a:moveTo>
                  <a:pt x="170100" y="0"/>
                </a:moveTo>
                <a:lnTo>
                  <a:pt x="194400" y="28350"/>
                </a:lnTo>
                <a:lnTo>
                  <a:pt x="184275" y="36450"/>
                </a:lnTo>
                <a:lnTo>
                  <a:pt x="166725" y="16200"/>
                </a:lnTo>
                <a:lnTo>
                  <a:pt x="20925" y="92475"/>
                </a:lnTo>
                <a:lnTo>
                  <a:pt x="59210" y="136805"/>
                </a:lnTo>
                <a:lnTo>
                  <a:pt x="93592" y="118924"/>
                </a:lnTo>
                <a:lnTo>
                  <a:pt x="96864" y="125215"/>
                </a:lnTo>
                <a:lnTo>
                  <a:pt x="99900" y="130950"/>
                </a:lnTo>
                <a:lnTo>
                  <a:pt x="79624" y="141405"/>
                </a:lnTo>
                <a:lnTo>
                  <a:pt x="72688" y="145012"/>
                </a:lnTo>
                <a:lnTo>
                  <a:pt x="110025" y="164421"/>
                </a:lnTo>
                <a:lnTo>
                  <a:pt x="110025" y="134325"/>
                </a:lnTo>
                <a:lnTo>
                  <a:pt x="113264" y="134325"/>
                </a:lnTo>
                <a:lnTo>
                  <a:pt x="105722" y="118378"/>
                </a:lnTo>
                <a:cubicBezTo>
                  <a:pt x="103444" y="110025"/>
                  <a:pt x="102600" y="101250"/>
                  <a:pt x="103275" y="92475"/>
                </a:cubicBezTo>
                <a:cubicBezTo>
                  <a:pt x="103950" y="67500"/>
                  <a:pt x="122175" y="41175"/>
                  <a:pt x="150525" y="40500"/>
                </a:cubicBezTo>
                <a:lnTo>
                  <a:pt x="150525" y="41175"/>
                </a:lnTo>
                <a:cubicBezTo>
                  <a:pt x="154575" y="41175"/>
                  <a:pt x="158625" y="42525"/>
                  <a:pt x="162000" y="44550"/>
                </a:cubicBezTo>
                <a:lnTo>
                  <a:pt x="155250" y="56025"/>
                </a:lnTo>
                <a:cubicBezTo>
                  <a:pt x="153900" y="55350"/>
                  <a:pt x="152550" y="54675"/>
                  <a:pt x="150525" y="54675"/>
                </a:cubicBezTo>
                <a:lnTo>
                  <a:pt x="150525" y="54000"/>
                </a:lnTo>
                <a:cubicBezTo>
                  <a:pt x="147150" y="58725"/>
                  <a:pt x="145125" y="64125"/>
                  <a:pt x="145125" y="70200"/>
                </a:cubicBezTo>
                <a:cubicBezTo>
                  <a:pt x="145125" y="76950"/>
                  <a:pt x="148500" y="83700"/>
                  <a:pt x="154575" y="87075"/>
                </a:cubicBezTo>
                <a:cubicBezTo>
                  <a:pt x="164025" y="93150"/>
                  <a:pt x="170100" y="103950"/>
                  <a:pt x="170100" y="115425"/>
                </a:cubicBezTo>
                <a:lnTo>
                  <a:pt x="163316" y="134325"/>
                </a:lnTo>
                <a:lnTo>
                  <a:pt x="169425" y="134325"/>
                </a:lnTo>
                <a:lnTo>
                  <a:pt x="169425" y="167400"/>
                </a:lnTo>
                <a:lnTo>
                  <a:pt x="170100" y="167400"/>
                </a:lnTo>
                <a:lnTo>
                  <a:pt x="170100" y="193725"/>
                </a:lnTo>
                <a:lnTo>
                  <a:pt x="166396" y="193725"/>
                </a:lnTo>
                <a:lnTo>
                  <a:pt x="182925" y="202318"/>
                </a:lnTo>
                <a:lnTo>
                  <a:pt x="182925" y="61425"/>
                </a:lnTo>
                <a:lnTo>
                  <a:pt x="209250" y="24355"/>
                </a:lnTo>
                <a:lnTo>
                  <a:pt x="209250" y="14850"/>
                </a:lnTo>
                <a:lnTo>
                  <a:pt x="216000" y="14850"/>
                </a:lnTo>
                <a:lnTo>
                  <a:pt x="222750" y="14850"/>
                </a:lnTo>
                <a:lnTo>
                  <a:pt x="222750" y="24355"/>
                </a:lnTo>
                <a:lnTo>
                  <a:pt x="249075" y="61425"/>
                </a:lnTo>
                <a:lnTo>
                  <a:pt x="249075" y="202669"/>
                </a:lnTo>
                <a:lnTo>
                  <a:pt x="277966" y="187650"/>
                </a:lnTo>
                <a:lnTo>
                  <a:pt x="275400" y="187650"/>
                </a:lnTo>
                <a:lnTo>
                  <a:pt x="275400" y="167400"/>
                </a:lnTo>
                <a:lnTo>
                  <a:pt x="275400" y="140635"/>
                </a:lnTo>
                <a:lnTo>
                  <a:pt x="261900" y="97200"/>
                </a:lnTo>
                <a:lnTo>
                  <a:pt x="285525" y="47925"/>
                </a:lnTo>
                <a:lnTo>
                  <a:pt x="313875" y="47925"/>
                </a:lnTo>
                <a:lnTo>
                  <a:pt x="335475" y="97200"/>
                </a:lnTo>
                <a:lnTo>
                  <a:pt x="321975" y="142609"/>
                </a:lnTo>
                <a:lnTo>
                  <a:pt x="321975" y="164759"/>
                </a:lnTo>
                <a:lnTo>
                  <a:pt x="359806" y="145021"/>
                </a:lnTo>
                <a:lnTo>
                  <a:pt x="359385" y="144802"/>
                </a:lnTo>
                <a:lnTo>
                  <a:pt x="332100" y="130950"/>
                </a:lnTo>
                <a:lnTo>
                  <a:pt x="338175" y="119475"/>
                </a:lnTo>
                <a:lnTo>
                  <a:pt x="338282" y="119529"/>
                </a:lnTo>
                <a:lnTo>
                  <a:pt x="338656" y="118809"/>
                </a:lnTo>
                <a:lnTo>
                  <a:pt x="372939" y="136633"/>
                </a:lnTo>
                <a:lnTo>
                  <a:pt x="411075" y="92475"/>
                </a:lnTo>
                <a:lnTo>
                  <a:pt x="265275" y="16200"/>
                </a:lnTo>
                <a:lnTo>
                  <a:pt x="247725" y="36450"/>
                </a:lnTo>
                <a:lnTo>
                  <a:pt x="237600" y="28350"/>
                </a:lnTo>
                <a:lnTo>
                  <a:pt x="261900" y="0"/>
                </a:lnTo>
                <a:lnTo>
                  <a:pt x="432000" y="88425"/>
                </a:lnTo>
                <a:lnTo>
                  <a:pt x="382851" y="145273"/>
                </a:lnTo>
                <a:lnTo>
                  <a:pt x="432000" y="216000"/>
                </a:lnTo>
                <a:lnTo>
                  <a:pt x="380700" y="242563"/>
                </a:lnTo>
                <a:lnTo>
                  <a:pt x="380700" y="340875"/>
                </a:lnTo>
                <a:lnTo>
                  <a:pt x="216000" y="426600"/>
                </a:lnTo>
                <a:lnTo>
                  <a:pt x="51300" y="340875"/>
                </a:lnTo>
                <a:lnTo>
                  <a:pt x="51300" y="242317"/>
                </a:lnTo>
                <a:lnTo>
                  <a:pt x="675" y="216000"/>
                </a:lnTo>
                <a:lnTo>
                  <a:pt x="49788" y="145326"/>
                </a:lnTo>
                <a:lnTo>
                  <a:pt x="0" y="88425"/>
                </a:lnTo>
                <a:close/>
              </a:path>
            </a:pathLst>
          </a:custGeom>
          <a:solidFill>
            <a:schemeClr val="tx1"/>
          </a:solidFill>
          <a:ln w="6697" cap="flat">
            <a:noFill/>
            <a:prstDash val="solid"/>
            <a:miter/>
          </a:ln>
        </p:spPr>
        <p:txBody>
          <a:bodyPr wrap="square" rtlCol="0" anchor="ctr">
            <a:noAutofit/>
          </a:bodyPr>
          <a:lstStyle/>
          <a:p>
            <a:endParaRPr lang="zh-CN" altLang="en-US" sz="1350">
              <a:latin typeface="微软雅黑" panose="020B0503020204020204" charset="-122"/>
              <a:ea typeface="微软雅黑" panose="020B0503020204020204" charset="-122"/>
            </a:endParaRPr>
          </a:p>
        </p:txBody>
      </p:sp>
      <p:sp>
        <p:nvSpPr>
          <p:cNvPr id="18" name="任意多边形: 形状 124"/>
          <p:cNvSpPr/>
          <p:nvPr>
            <p:custDataLst>
              <p:tags r:id="rId27"/>
            </p:custDataLst>
          </p:nvPr>
        </p:nvSpPr>
        <p:spPr>
          <a:xfrm>
            <a:off x="7185129" y="2495368"/>
            <a:ext cx="393795" cy="393899"/>
          </a:xfrm>
          <a:custGeom>
            <a:avLst/>
            <a:gdLst>
              <a:gd name="connsiteX0" fmla="*/ 424598 w 431796"/>
              <a:gd name="connsiteY0" fmla="*/ 315353 h 431911"/>
              <a:gd name="connsiteX1" fmla="*/ 412762 w 431796"/>
              <a:gd name="connsiteY1" fmla="*/ 412737 h 431911"/>
              <a:gd name="connsiteX2" fmla="*/ 359965 w 431796"/>
              <a:gd name="connsiteY2" fmla="*/ 431807 h 431911"/>
              <a:gd name="connsiteX3" fmla="*/ 234052 w 431796"/>
              <a:gd name="connsiteY3" fmla="*/ 387088 h 431911"/>
              <a:gd name="connsiteX4" fmla="*/ 241112 w 431796"/>
              <a:gd name="connsiteY4" fmla="*/ 375579 h 431911"/>
              <a:gd name="connsiteX5" fmla="*/ 403217 w 431796"/>
              <a:gd name="connsiteY5" fmla="*/ 403192 h 431911"/>
              <a:gd name="connsiteX6" fmla="*/ 411632 w 431796"/>
              <a:gd name="connsiteY6" fmla="*/ 319104 h 431911"/>
              <a:gd name="connsiteX7" fmla="*/ 404651 w 431796"/>
              <a:gd name="connsiteY7" fmla="*/ 266438 h 431911"/>
              <a:gd name="connsiteX8" fmla="*/ 391151 w 431796"/>
              <a:gd name="connsiteY8" fmla="*/ 279938 h 431911"/>
              <a:gd name="connsiteX9" fmla="*/ 404651 w 431796"/>
              <a:gd name="connsiteY9" fmla="*/ 293438 h 431911"/>
              <a:gd name="connsiteX10" fmla="*/ 418151 w 431796"/>
              <a:gd name="connsiteY10" fmla="*/ 279938 h 431911"/>
              <a:gd name="connsiteX11" fmla="*/ 404651 w 431796"/>
              <a:gd name="connsiteY11" fmla="*/ 266438 h 431911"/>
              <a:gd name="connsiteX12" fmla="*/ 404651 w 431796"/>
              <a:gd name="connsiteY12" fmla="*/ 252938 h 431911"/>
              <a:gd name="connsiteX13" fmla="*/ 431651 w 431796"/>
              <a:gd name="connsiteY13" fmla="*/ 279938 h 431911"/>
              <a:gd name="connsiteX14" fmla="*/ 404651 w 431796"/>
              <a:gd name="connsiteY14" fmla="*/ 306938 h 431911"/>
              <a:gd name="connsiteX15" fmla="*/ 377651 w 431796"/>
              <a:gd name="connsiteY15" fmla="*/ 279938 h 431911"/>
              <a:gd name="connsiteX16" fmla="*/ 404651 w 431796"/>
              <a:gd name="connsiteY16" fmla="*/ 252938 h 431911"/>
              <a:gd name="connsiteX17" fmla="*/ 96062 w 431796"/>
              <a:gd name="connsiteY17" fmla="*/ 246643 h 431911"/>
              <a:gd name="connsiteX18" fmla="*/ 138319 w 431796"/>
              <a:gd name="connsiteY18" fmla="*/ 293376 h 431911"/>
              <a:gd name="connsiteX19" fmla="*/ 202085 w 431796"/>
              <a:gd name="connsiteY19" fmla="*/ 348938 h 431911"/>
              <a:gd name="connsiteX20" fmla="*/ 193970 w 431796"/>
              <a:gd name="connsiteY20" fmla="*/ 359729 h 431911"/>
              <a:gd name="connsiteX21" fmla="*/ 128774 w 431796"/>
              <a:gd name="connsiteY21" fmla="*/ 302921 h 431911"/>
              <a:gd name="connsiteX22" fmla="*/ 85591 w 431796"/>
              <a:gd name="connsiteY22" fmla="*/ 255166 h 431911"/>
              <a:gd name="connsiteX23" fmla="*/ 348751 w 431796"/>
              <a:gd name="connsiteY23" fmla="*/ 229831 h 431911"/>
              <a:gd name="connsiteX24" fmla="*/ 359536 w 431796"/>
              <a:gd name="connsiteY24" fmla="*/ 237946 h 431911"/>
              <a:gd name="connsiteX25" fmla="*/ 302925 w 431796"/>
              <a:gd name="connsiteY25" fmla="*/ 302885 h 431911"/>
              <a:gd name="connsiteX26" fmla="*/ 140734 w 431796"/>
              <a:gd name="connsiteY26" fmla="*/ 416145 h 431911"/>
              <a:gd name="connsiteX27" fmla="*/ 71590 w 431796"/>
              <a:gd name="connsiteY27" fmla="*/ 431668 h 431911"/>
              <a:gd name="connsiteX28" fmla="*/ 19013 w 431796"/>
              <a:gd name="connsiteY28" fmla="*/ 412737 h 431911"/>
              <a:gd name="connsiteX29" fmla="*/ 37276 w 431796"/>
              <a:gd name="connsiteY29" fmla="*/ 246512 h 431911"/>
              <a:gd name="connsiteX30" fmla="*/ 49006 w 431796"/>
              <a:gd name="connsiteY30" fmla="*/ 253196 h 431911"/>
              <a:gd name="connsiteX31" fmla="*/ 28558 w 431796"/>
              <a:gd name="connsiteY31" fmla="*/ 403192 h 431911"/>
              <a:gd name="connsiteX32" fmla="*/ 135718 w 431796"/>
              <a:gd name="connsiteY32" fmla="*/ 403611 h 431911"/>
              <a:gd name="connsiteX33" fmla="*/ 293380 w 431796"/>
              <a:gd name="connsiteY33" fmla="*/ 293340 h 431911"/>
              <a:gd name="connsiteX34" fmla="*/ 348751 w 431796"/>
              <a:gd name="connsiteY34" fmla="*/ 229831 h 431911"/>
              <a:gd name="connsiteX35" fmla="*/ 270114 w 431796"/>
              <a:gd name="connsiteY35" fmla="*/ 216783 h 431911"/>
              <a:gd name="connsiteX36" fmla="*/ 250899 w 431796"/>
              <a:gd name="connsiteY36" fmla="*/ 282506 h 431911"/>
              <a:gd name="connsiteX37" fmla="*/ 295965 w 431796"/>
              <a:gd name="connsiteY37" fmla="*/ 216783 h 431911"/>
              <a:gd name="connsiteX38" fmla="*/ 222338 w 431796"/>
              <a:gd name="connsiteY38" fmla="*/ 216783 h 431911"/>
              <a:gd name="connsiteX39" fmla="*/ 222338 w 431796"/>
              <a:gd name="connsiteY39" fmla="*/ 289522 h 431911"/>
              <a:gd name="connsiteX40" fmla="*/ 256625 w 431796"/>
              <a:gd name="connsiteY40" fmla="*/ 216783 h 431911"/>
              <a:gd name="connsiteX41" fmla="*/ 174553 w 431796"/>
              <a:gd name="connsiteY41" fmla="*/ 216783 h 431911"/>
              <a:gd name="connsiteX42" fmla="*/ 208838 w 431796"/>
              <a:gd name="connsiteY42" fmla="*/ 289522 h 431911"/>
              <a:gd name="connsiteX43" fmla="*/ 208838 w 431796"/>
              <a:gd name="connsiteY43" fmla="*/ 216783 h 431911"/>
              <a:gd name="connsiteX44" fmla="*/ 135213 w 431796"/>
              <a:gd name="connsiteY44" fmla="*/ 216783 h 431911"/>
              <a:gd name="connsiteX45" fmla="*/ 180279 w 431796"/>
              <a:gd name="connsiteY45" fmla="*/ 282508 h 431911"/>
              <a:gd name="connsiteX46" fmla="*/ 161064 w 431796"/>
              <a:gd name="connsiteY46" fmla="*/ 216783 h 431911"/>
              <a:gd name="connsiteX47" fmla="*/ 67605 w 431796"/>
              <a:gd name="connsiteY47" fmla="*/ 202313 h 431911"/>
              <a:gd name="connsiteX48" fmla="*/ 54105 w 431796"/>
              <a:gd name="connsiteY48" fmla="*/ 215813 h 431911"/>
              <a:gd name="connsiteX49" fmla="*/ 67605 w 431796"/>
              <a:gd name="connsiteY49" fmla="*/ 229313 h 431911"/>
              <a:gd name="connsiteX50" fmla="*/ 81105 w 431796"/>
              <a:gd name="connsiteY50" fmla="*/ 215813 h 431911"/>
              <a:gd name="connsiteX51" fmla="*/ 67605 w 431796"/>
              <a:gd name="connsiteY51" fmla="*/ 202313 h 431911"/>
              <a:gd name="connsiteX52" fmla="*/ 67605 w 431796"/>
              <a:gd name="connsiteY52" fmla="*/ 188813 h 431911"/>
              <a:gd name="connsiteX53" fmla="*/ 94605 w 431796"/>
              <a:gd name="connsiteY53" fmla="*/ 215813 h 431911"/>
              <a:gd name="connsiteX54" fmla="*/ 67605 w 431796"/>
              <a:gd name="connsiteY54" fmla="*/ 242813 h 431911"/>
              <a:gd name="connsiteX55" fmla="*/ 40605 w 431796"/>
              <a:gd name="connsiteY55" fmla="*/ 215813 h 431911"/>
              <a:gd name="connsiteX56" fmla="*/ 67605 w 431796"/>
              <a:gd name="connsiteY56" fmla="*/ 188813 h 431911"/>
              <a:gd name="connsiteX57" fmla="*/ 250900 w 431796"/>
              <a:gd name="connsiteY57" fmla="*/ 137561 h 431911"/>
              <a:gd name="connsiteX58" fmla="*/ 270114 w 431796"/>
              <a:gd name="connsiteY58" fmla="*/ 203283 h 431911"/>
              <a:gd name="connsiteX59" fmla="*/ 295965 w 431796"/>
              <a:gd name="connsiteY59" fmla="*/ 203283 h 431911"/>
              <a:gd name="connsiteX60" fmla="*/ 250900 w 431796"/>
              <a:gd name="connsiteY60" fmla="*/ 137561 h 431911"/>
              <a:gd name="connsiteX61" fmla="*/ 180279 w 431796"/>
              <a:gd name="connsiteY61" fmla="*/ 137560 h 431911"/>
              <a:gd name="connsiteX62" fmla="*/ 135213 w 431796"/>
              <a:gd name="connsiteY62" fmla="*/ 203282 h 431911"/>
              <a:gd name="connsiteX63" fmla="*/ 161064 w 431796"/>
              <a:gd name="connsiteY63" fmla="*/ 203282 h 431911"/>
              <a:gd name="connsiteX64" fmla="*/ 180279 w 431796"/>
              <a:gd name="connsiteY64" fmla="*/ 137560 h 431911"/>
              <a:gd name="connsiteX65" fmla="*/ 222338 w 431796"/>
              <a:gd name="connsiteY65" fmla="*/ 130547 h 431911"/>
              <a:gd name="connsiteX66" fmla="*/ 222338 w 431796"/>
              <a:gd name="connsiteY66" fmla="*/ 203283 h 431911"/>
              <a:gd name="connsiteX67" fmla="*/ 256625 w 431796"/>
              <a:gd name="connsiteY67" fmla="*/ 203283 h 431911"/>
              <a:gd name="connsiteX68" fmla="*/ 222338 w 431796"/>
              <a:gd name="connsiteY68" fmla="*/ 130547 h 431911"/>
              <a:gd name="connsiteX69" fmla="*/ 208838 w 431796"/>
              <a:gd name="connsiteY69" fmla="*/ 130547 h 431911"/>
              <a:gd name="connsiteX70" fmla="*/ 174553 w 431796"/>
              <a:gd name="connsiteY70" fmla="*/ 203283 h 431911"/>
              <a:gd name="connsiteX71" fmla="*/ 208838 w 431796"/>
              <a:gd name="connsiteY71" fmla="*/ 203283 h 431911"/>
              <a:gd name="connsiteX72" fmla="*/ 215588 w 431796"/>
              <a:gd name="connsiteY72" fmla="*/ 115816 h 431911"/>
              <a:gd name="connsiteX73" fmla="*/ 309807 w 431796"/>
              <a:gd name="connsiteY73" fmla="*/ 210033 h 431911"/>
              <a:gd name="connsiteX74" fmla="*/ 215588 w 431796"/>
              <a:gd name="connsiteY74" fmla="*/ 304252 h 431911"/>
              <a:gd name="connsiteX75" fmla="*/ 121371 w 431796"/>
              <a:gd name="connsiteY75" fmla="*/ 210036 h 431911"/>
              <a:gd name="connsiteX76" fmla="*/ 215588 w 431796"/>
              <a:gd name="connsiteY76" fmla="*/ 115816 h 431911"/>
              <a:gd name="connsiteX77" fmla="*/ 193084 w 431796"/>
              <a:gd name="connsiteY77" fmla="*/ 72623 h 431911"/>
              <a:gd name="connsiteX78" fmla="*/ 201218 w 431796"/>
              <a:gd name="connsiteY78" fmla="*/ 83394 h 431911"/>
              <a:gd name="connsiteX79" fmla="*/ 138375 w 431796"/>
              <a:gd name="connsiteY79" fmla="*/ 138294 h 431911"/>
              <a:gd name="connsiteX80" fmla="*/ 96725 w 431796"/>
              <a:gd name="connsiteY80" fmla="*/ 184311 h 431911"/>
              <a:gd name="connsiteX81" fmla="*/ 86264 w 431796"/>
              <a:gd name="connsiteY81" fmla="*/ 175775 h 431911"/>
              <a:gd name="connsiteX82" fmla="*/ 128831 w 431796"/>
              <a:gd name="connsiteY82" fmla="*/ 128749 h 431911"/>
              <a:gd name="connsiteX83" fmla="*/ 193084 w 431796"/>
              <a:gd name="connsiteY83" fmla="*/ 72623 h 431911"/>
              <a:gd name="connsiteX84" fmla="*/ 339656 w 431796"/>
              <a:gd name="connsiteY84" fmla="*/ 1805 h 431911"/>
              <a:gd name="connsiteX85" fmla="*/ 412742 w 431796"/>
              <a:gd name="connsiteY85" fmla="*/ 18896 h 431911"/>
              <a:gd name="connsiteX86" fmla="*/ 387528 w 431796"/>
              <a:gd name="connsiteY86" fmla="*/ 196898 h 431911"/>
              <a:gd name="connsiteX87" fmla="*/ 376006 w 431796"/>
              <a:gd name="connsiteY87" fmla="*/ 189858 h 431911"/>
              <a:gd name="connsiteX88" fmla="*/ 403197 w 431796"/>
              <a:gd name="connsiteY88" fmla="*/ 28441 h 431911"/>
              <a:gd name="connsiteX89" fmla="*/ 238666 w 431796"/>
              <a:gd name="connsiteY89" fmla="*/ 57593 h 431911"/>
              <a:gd name="connsiteX90" fmla="*/ 231527 w 431796"/>
              <a:gd name="connsiteY90" fmla="*/ 46130 h 431911"/>
              <a:gd name="connsiteX91" fmla="*/ 339656 w 431796"/>
              <a:gd name="connsiteY91" fmla="*/ 1805 h 431911"/>
              <a:gd name="connsiteX92" fmla="*/ 68362 w 431796"/>
              <a:gd name="connsiteY92" fmla="*/ 51 h 431911"/>
              <a:gd name="connsiteX93" fmla="*/ 302910 w 431796"/>
              <a:gd name="connsiteY93" fmla="*/ 128828 h 431911"/>
              <a:gd name="connsiteX94" fmla="*/ 392420 w 431796"/>
              <a:gd name="connsiteY94" fmla="*/ 242965 h 431911"/>
              <a:gd name="connsiteX95" fmla="*/ 380759 w 431796"/>
              <a:gd name="connsiteY95" fmla="*/ 249761 h 431911"/>
              <a:gd name="connsiteX96" fmla="*/ 293365 w 431796"/>
              <a:gd name="connsiteY96" fmla="*/ 138373 h 431911"/>
              <a:gd name="connsiteX97" fmla="*/ 28467 w 431796"/>
              <a:gd name="connsiteY97" fmla="*/ 28553 h 431911"/>
              <a:gd name="connsiteX98" fmla="*/ 51584 w 431796"/>
              <a:gd name="connsiteY98" fmla="*/ 183114 h 431911"/>
              <a:gd name="connsiteX99" fmla="*/ 39943 w 431796"/>
              <a:gd name="connsiteY99" fmla="*/ 189943 h 431911"/>
              <a:gd name="connsiteX100" fmla="*/ 18922 w 431796"/>
              <a:gd name="connsiteY100" fmla="*/ 19008 h 431911"/>
              <a:gd name="connsiteX101" fmla="*/ 68362 w 431796"/>
              <a:gd name="connsiteY101" fmla="*/ 51 h 43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31796" h="431911">
                <a:moveTo>
                  <a:pt x="424598" y="315353"/>
                </a:moveTo>
                <a:cubicBezTo>
                  <a:pt x="437162" y="358760"/>
                  <a:pt x="433068" y="392438"/>
                  <a:pt x="412762" y="412737"/>
                </a:cubicBezTo>
                <a:cubicBezTo>
                  <a:pt x="398468" y="425975"/>
                  <a:pt x="379420" y="432855"/>
                  <a:pt x="359965" y="431807"/>
                </a:cubicBezTo>
                <a:cubicBezTo>
                  <a:pt x="325866" y="431807"/>
                  <a:pt x="282271" y="416669"/>
                  <a:pt x="234052" y="387088"/>
                </a:cubicBezTo>
                <a:lnTo>
                  <a:pt x="241112" y="375579"/>
                </a:lnTo>
                <a:cubicBezTo>
                  <a:pt x="313625" y="420067"/>
                  <a:pt x="375746" y="430653"/>
                  <a:pt x="403217" y="403192"/>
                </a:cubicBezTo>
                <a:cubicBezTo>
                  <a:pt x="419595" y="386815"/>
                  <a:pt x="422584" y="356954"/>
                  <a:pt x="411632" y="319104"/>
                </a:cubicBezTo>
                <a:close/>
                <a:moveTo>
                  <a:pt x="404651" y="266438"/>
                </a:moveTo>
                <a:cubicBezTo>
                  <a:pt x="397198" y="266445"/>
                  <a:pt x="391158" y="272485"/>
                  <a:pt x="391151" y="279938"/>
                </a:cubicBezTo>
                <a:cubicBezTo>
                  <a:pt x="391151" y="287394"/>
                  <a:pt x="397195" y="293438"/>
                  <a:pt x="404651" y="293438"/>
                </a:cubicBezTo>
                <a:cubicBezTo>
                  <a:pt x="412107" y="293438"/>
                  <a:pt x="418151" y="287394"/>
                  <a:pt x="418151" y="279938"/>
                </a:cubicBezTo>
                <a:cubicBezTo>
                  <a:pt x="418151" y="272482"/>
                  <a:pt x="412107" y="266438"/>
                  <a:pt x="404651" y="266438"/>
                </a:cubicBezTo>
                <a:close/>
                <a:moveTo>
                  <a:pt x="404651" y="252938"/>
                </a:moveTo>
                <a:cubicBezTo>
                  <a:pt x="419563" y="252938"/>
                  <a:pt x="431651" y="265026"/>
                  <a:pt x="431651" y="279938"/>
                </a:cubicBezTo>
                <a:cubicBezTo>
                  <a:pt x="431651" y="294850"/>
                  <a:pt x="419563" y="306938"/>
                  <a:pt x="404651" y="306938"/>
                </a:cubicBezTo>
                <a:cubicBezTo>
                  <a:pt x="389746" y="306921"/>
                  <a:pt x="377668" y="294843"/>
                  <a:pt x="377651" y="279938"/>
                </a:cubicBezTo>
                <a:cubicBezTo>
                  <a:pt x="377651" y="265026"/>
                  <a:pt x="389739" y="252938"/>
                  <a:pt x="404651" y="252938"/>
                </a:cubicBezTo>
                <a:close/>
                <a:moveTo>
                  <a:pt x="96062" y="246643"/>
                </a:moveTo>
                <a:cubicBezTo>
                  <a:pt x="109343" y="262929"/>
                  <a:pt x="123447" y="278527"/>
                  <a:pt x="138319" y="293376"/>
                </a:cubicBezTo>
                <a:cubicBezTo>
                  <a:pt x="158249" y="313364"/>
                  <a:pt x="179556" y="331931"/>
                  <a:pt x="202085" y="348938"/>
                </a:cubicBezTo>
                <a:lnTo>
                  <a:pt x="193970" y="359729"/>
                </a:lnTo>
                <a:cubicBezTo>
                  <a:pt x="170937" y="342340"/>
                  <a:pt x="149152" y="323357"/>
                  <a:pt x="128774" y="302921"/>
                </a:cubicBezTo>
                <a:cubicBezTo>
                  <a:pt x="113576" y="287748"/>
                  <a:pt x="99162" y="271810"/>
                  <a:pt x="85591" y="255166"/>
                </a:cubicBezTo>
                <a:close/>
                <a:moveTo>
                  <a:pt x="348751" y="229831"/>
                </a:moveTo>
                <a:lnTo>
                  <a:pt x="359536" y="237946"/>
                </a:lnTo>
                <a:cubicBezTo>
                  <a:pt x="342201" y="260884"/>
                  <a:pt x="323285" y="282583"/>
                  <a:pt x="302925" y="302885"/>
                </a:cubicBezTo>
                <a:cubicBezTo>
                  <a:pt x="250985" y="354841"/>
                  <a:pt x="193386" y="395065"/>
                  <a:pt x="140734" y="416145"/>
                </a:cubicBezTo>
                <a:cubicBezTo>
                  <a:pt x="118860" y="425601"/>
                  <a:pt x="95406" y="430866"/>
                  <a:pt x="71590" y="431668"/>
                </a:cubicBezTo>
                <a:cubicBezTo>
                  <a:pt x="52225" y="432732"/>
                  <a:pt x="33255" y="425902"/>
                  <a:pt x="19013" y="412737"/>
                </a:cubicBezTo>
                <a:cubicBezTo>
                  <a:pt x="-11474" y="382240"/>
                  <a:pt x="-4645" y="320102"/>
                  <a:pt x="37276" y="246512"/>
                </a:cubicBezTo>
                <a:lnTo>
                  <a:pt x="49006" y="253196"/>
                </a:lnTo>
                <a:cubicBezTo>
                  <a:pt x="10853" y="320168"/>
                  <a:pt x="3018" y="377642"/>
                  <a:pt x="28558" y="403192"/>
                </a:cubicBezTo>
                <a:cubicBezTo>
                  <a:pt x="48215" y="422842"/>
                  <a:pt x="87268" y="423003"/>
                  <a:pt x="135718" y="403611"/>
                </a:cubicBezTo>
                <a:cubicBezTo>
                  <a:pt x="186709" y="383196"/>
                  <a:pt x="242703" y="344034"/>
                  <a:pt x="293380" y="293340"/>
                </a:cubicBezTo>
                <a:cubicBezTo>
                  <a:pt x="313291" y="273483"/>
                  <a:pt x="331793" y="252262"/>
                  <a:pt x="348751" y="229831"/>
                </a:cubicBezTo>
                <a:close/>
                <a:moveTo>
                  <a:pt x="270114" y="216783"/>
                </a:moveTo>
                <a:cubicBezTo>
                  <a:pt x="269913" y="240046"/>
                  <a:pt x="263261" y="262798"/>
                  <a:pt x="250899" y="282506"/>
                </a:cubicBezTo>
                <a:cubicBezTo>
                  <a:pt x="276436" y="270050"/>
                  <a:pt x="293549" y="245092"/>
                  <a:pt x="295965" y="216783"/>
                </a:cubicBezTo>
                <a:close/>
                <a:moveTo>
                  <a:pt x="222338" y="216783"/>
                </a:moveTo>
                <a:lnTo>
                  <a:pt x="222338" y="289522"/>
                </a:lnTo>
                <a:cubicBezTo>
                  <a:pt x="240482" y="283368"/>
                  <a:pt x="255002" y="253101"/>
                  <a:pt x="256625" y="216783"/>
                </a:cubicBezTo>
                <a:close/>
                <a:moveTo>
                  <a:pt x="174553" y="216783"/>
                </a:moveTo>
                <a:cubicBezTo>
                  <a:pt x="176176" y="253101"/>
                  <a:pt x="190696" y="283367"/>
                  <a:pt x="208838" y="289522"/>
                </a:cubicBezTo>
                <a:lnTo>
                  <a:pt x="208838" y="216783"/>
                </a:lnTo>
                <a:close/>
                <a:moveTo>
                  <a:pt x="135213" y="216783"/>
                </a:moveTo>
                <a:cubicBezTo>
                  <a:pt x="137628" y="245093"/>
                  <a:pt x="154742" y="270052"/>
                  <a:pt x="180279" y="282508"/>
                </a:cubicBezTo>
                <a:cubicBezTo>
                  <a:pt x="167917" y="262799"/>
                  <a:pt x="161266" y="240047"/>
                  <a:pt x="161064" y="216783"/>
                </a:cubicBezTo>
                <a:close/>
                <a:moveTo>
                  <a:pt x="67605" y="202313"/>
                </a:moveTo>
                <a:cubicBezTo>
                  <a:pt x="60149" y="202313"/>
                  <a:pt x="54105" y="208357"/>
                  <a:pt x="54105" y="215813"/>
                </a:cubicBezTo>
                <a:cubicBezTo>
                  <a:pt x="54105" y="223269"/>
                  <a:pt x="60149" y="229313"/>
                  <a:pt x="67605" y="229313"/>
                </a:cubicBezTo>
                <a:cubicBezTo>
                  <a:pt x="75061" y="229313"/>
                  <a:pt x="81105" y="223269"/>
                  <a:pt x="81105" y="215813"/>
                </a:cubicBezTo>
                <a:cubicBezTo>
                  <a:pt x="81098" y="208360"/>
                  <a:pt x="75058" y="202320"/>
                  <a:pt x="67605" y="202313"/>
                </a:cubicBezTo>
                <a:close/>
                <a:moveTo>
                  <a:pt x="67605" y="188813"/>
                </a:moveTo>
                <a:cubicBezTo>
                  <a:pt x="82517" y="188813"/>
                  <a:pt x="94605" y="200901"/>
                  <a:pt x="94605" y="215813"/>
                </a:cubicBezTo>
                <a:cubicBezTo>
                  <a:pt x="94605" y="230725"/>
                  <a:pt x="82517" y="242813"/>
                  <a:pt x="67605" y="242813"/>
                </a:cubicBezTo>
                <a:cubicBezTo>
                  <a:pt x="52693" y="242813"/>
                  <a:pt x="40605" y="230725"/>
                  <a:pt x="40605" y="215813"/>
                </a:cubicBezTo>
                <a:cubicBezTo>
                  <a:pt x="40622" y="200908"/>
                  <a:pt x="52700" y="188830"/>
                  <a:pt x="67605" y="188813"/>
                </a:cubicBezTo>
                <a:close/>
                <a:moveTo>
                  <a:pt x="250900" y="137561"/>
                </a:moveTo>
                <a:cubicBezTo>
                  <a:pt x="263262" y="157269"/>
                  <a:pt x="269913" y="180020"/>
                  <a:pt x="270114" y="203283"/>
                </a:cubicBezTo>
                <a:lnTo>
                  <a:pt x="295965" y="203283"/>
                </a:lnTo>
                <a:cubicBezTo>
                  <a:pt x="293550" y="174974"/>
                  <a:pt x="276436" y="150016"/>
                  <a:pt x="250900" y="137561"/>
                </a:cubicBezTo>
                <a:close/>
                <a:moveTo>
                  <a:pt x="180279" y="137560"/>
                </a:moveTo>
                <a:cubicBezTo>
                  <a:pt x="154742" y="150015"/>
                  <a:pt x="137628" y="174973"/>
                  <a:pt x="135213" y="203282"/>
                </a:cubicBezTo>
                <a:lnTo>
                  <a:pt x="161064" y="203282"/>
                </a:lnTo>
                <a:cubicBezTo>
                  <a:pt x="161265" y="180019"/>
                  <a:pt x="167917" y="157268"/>
                  <a:pt x="180279" y="137560"/>
                </a:cubicBezTo>
                <a:close/>
                <a:moveTo>
                  <a:pt x="222338" y="130547"/>
                </a:moveTo>
                <a:lnTo>
                  <a:pt x="222338" y="203283"/>
                </a:lnTo>
                <a:lnTo>
                  <a:pt x="256625" y="203283"/>
                </a:lnTo>
                <a:cubicBezTo>
                  <a:pt x="255002" y="166967"/>
                  <a:pt x="240482" y="136700"/>
                  <a:pt x="222338" y="130547"/>
                </a:cubicBezTo>
                <a:close/>
                <a:moveTo>
                  <a:pt x="208838" y="130547"/>
                </a:moveTo>
                <a:cubicBezTo>
                  <a:pt x="190696" y="136701"/>
                  <a:pt x="176176" y="166967"/>
                  <a:pt x="174553" y="203283"/>
                </a:cubicBezTo>
                <a:lnTo>
                  <a:pt x="208838" y="203283"/>
                </a:lnTo>
                <a:close/>
                <a:moveTo>
                  <a:pt x="215588" y="115816"/>
                </a:moveTo>
                <a:cubicBezTo>
                  <a:pt x="267623" y="115815"/>
                  <a:pt x="309806" y="157997"/>
                  <a:pt x="309807" y="210033"/>
                </a:cubicBezTo>
                <a:cubicBezTo>
                  <a:pt x="309749" y="262045"/>
                  <a:pt x="267600" y="304194"/>
                  <a:pt x="215588" y="304252"/>
                </a:cubicBezTo>
                <a:cubicBezTo>
                  <a:pt x="163554" y="304251"/>
                  <a:pt x="121372" y="262070"/>
                  <a:pt x="121371" y="210036"/>
                </a:cubicBezTo>
                <a:cubicBezTo>
                  <a:pt x="121370" y="158001"/>
                  <a:pt x="163552" y="115817"/>
                  <a:pt x="215588" y="115816"/>
                </a:cubicBezTo>
                <a:close/>
                <a:moveTo>
                  <a:pt x="193084" y="72623"/>
                </a:moveTo>
                <a:lnTo>
                  <a:pt x="201218" y="83394"/>
                </a:lnTo>
                <a:cubicBezTo>
                  <a:pt x="179032" y="100226"/>
                  <a:pt x="158035" y="118570"/>
                  <a:pt x="138375" y="138294"/>
                </a:cubicBezTo>
                <a:cubicBezTo>
                  <a:pt x="123730" y="152926"/>
                  <a:pt x="109830" y="168285"/>
                  <a:pt x="96725" y="184311"/>
                </a:cubicBezTo>
                <a:lnTo>
                  <a:pt x="86264" y="175775"/>
                </a:lnTo>
                <a:cubicBezTo>
                  <a:pt x="99656" y="159397"/>
                  <a:pt x="113863" y="143702"/>
                  <a:pt x="128831" y="128749"/>
                </a:cubicBezTo>
                <a:cubicBezTo>
                  <a:pt x="148929" y="108582"/>
                  <a:pt x="170398" y="89828"/>
                  <a:pt x="193084" y="72623"/>
                </a:cubicBezTo>
                <a:close/>
                <a:moveTo>
                  <a:pt x="339656" y="1805"/>
                </a:moveTo>
                <a:cubicBezTo>
                  <a:pt x="370987" y="-2903"/>
                  <a:pt x="396477" y="2626"/>
                  <a:pt x="412742" y="18896"/>
                </a:cubicBezTo>
                <a:cubicBezTo>
                  <a:pt x="445210" y="51374"/>
                  <a:pt x="435784" y="117915"/>
                  <a:pt x="387528" y="196898"/>
                </a:cubicBezTo>
                <a:lnTo>
                  <a:pt x="376006" y="189858"/>
                </a:lnTo>
                <a:cubicBezTo>
                  <a:pt x="420125" y="117648"/>
                  <a:pt x="430543" y="55797"/>
                  <a:pt x="403197" y="28441"/>
                </a:cubicBezTo>
                <a:cubicBezTo>
                  <a:pt x="375340" y="578"/>
                  <a:pt x="312293" y="11747"/>
                  <a:pt x="238666" y="57593"/>
                </a:cubicBezTo>
                <a:lnTo>
                  <a:pt x="231527" y="46130"/>
                </a:lnTo>
                <a:cubicBezTo>
                  <a:pt x="271154" y="21455"/>
                  <a:pt x="308325" y="6512"/>
                  <a:pt x="339656" y="1805"/>
                </a:cubicBezTo>
                <a:close/>
                <a:moveTo>
                  <a:pt x="68362" y="51"/>
                </a:moveTo>
                <a:cubicBezTo>
                  <a:pt x="129218" y="-1802"/>
                  <a:pt x="220091" y="46026"/>
                  <a:pt x="302910" y="128828"/>
                </a:cubicBezTo>
                <a:cubicBezTo>
                  <a:pt x="337455" y="162934"/>
                  <a:pt x="367532" y="201286"/>
                  <a:pt x="392420" y="242965"/>
                </a:cubicBezTo>
                <a:lnTo>
                  <a:pt x="380759" y="249761"/>
                </a:lnTo>
                <a:cubicBezTo>
                  <a:pt x="356453" y="209087"/>
                  <a:pt x="327087" y="171659"/>
                  <a:pt x="293365" y="138373"/>
                </a:cubicBezTo>
                <a:cubicBezTo>
                  <a:pt x="191798" y="36829"/>
                  <a:pt x="70480" y="-13463"/>
                  <a:pt x="28467" y="28553"/>
                </a:cubicBezTo>
                <a:cubicBezTo>
                  <a:pt x="2198" y="54818"/>
                  <a:pt x="11058" y="114042"/>
                  <a:pt x="51584" y="183114"/>
                </a:cubicBezTo>
                <a:lnTo>
                  <a:pt x="39943" y="189943"/>
                </a:lnTo>
                <a:cubicBezTo>
                  <a:pt x="-4509" y="114191"/>
                  <a:pt x="-12366" y="50290"/>
                  <a:pt x="18922" y="19008"/>
                </a:cubicBezTo>
                <a:cubicBezTo>
                  <a:pt x="31127" y="6806"/>
                  <a:pt x="48077" y="668"/>
                  <a:pt x="68362" y="51"/>
                </a:cubicBezTo>
                <a:close/>
              </a:path>
            </a:pathLst>
          </a:custGeom>
          <a:solidFill>
            <a:schemeClr val="tx1"/>
          </a:solidFill>
          <a:ln w="6697" cap="flat">
            <a:noFill/>
            <a:prstDash val="solid"/>
            <a:miter/>
          </a:ln>
        </p:spPr>
        <p:txBody>
          <a:bodyPr wrap="square" rtlCol="0" anchor="ctr">
            <a:noAutofit/>
          </a:bodyPr>
          <a:lstStyle/>
          <a:p>
            <a:endParaRPr lang="zh-CN" altLang="en-US" sz="1350">
              <a:latin typeface="微软雅黑" panose="020B0503020204020204" charset="-122"/>
              <a:ea typeface="微软雅黑" panose="020B0503020204020204" charset="-122"/>
            </a:endParaRPr>
          </a:p>
        </p:txBody>
      </p:sp>
      <p:sp>
        <p:nvSpPr>
          <p:cNvPr id="19" name="矩形 18"/>
          <p:cNvSpPr/>
          <p:nvPr/>
        </p:nvSpPr>
        <p:spPr>
          <a:xfrm>
            <a:off x="6327775" y="1778000"/>
            <a:ext cx="692150" cy="398780"/>
          </a:xfrm>
          <a:prstGeom prst="rect">
            <a:avLst/>
          </a:prstGeom>
          <a:noFill/>
          <a:ln>
            <a:noFill/>
          </a:ln>
        </p:spPr>
        <p:txBody>
          <a:bodyPr wrap="none" rtlCol="0" anchor="t">
            <a:spAutoFit/>
          </a:bodyPr>
          <a:lstStyle/>
          <a:p>
            <a:pPr algn="ctr"/>
            <a:r>
              <a:rPr lang="zh-CN" altLang="en-US" sz="2000">
                <a:solidFill>
                  <a:schemeClr val="tx1"/>
                </a:solidFill>
                <a:effectLst>
                  <a:outerShdw blurRad="38100" dist="19050" dir="2700000" algn="tl" rotWithShape="0">
                    <a:schemeClr val="dk1">
                      <a:alpha val="40000"/>
                    </a:schemeClr>
                  </a:outerShdw>
                </a:effectLst>
              </a:rPr>
              <a:t>建设</a:t>
            </a:r>
            <a:endParaRPr lang="zh-CN" altLang="en-US" sz="2000">
              <a:solidFill>
                <a:schemeClr val="tx1"/>
              </a:solidFill>
              <a:effectLst>
                <a:outerShdw blurRad="38100" dist="19050" dir="2700000" algn="tl" rotWithShape="0">
                  <a:schemeClr val="dk1">
                    <a:alpha val="40000"/>
                  </a:schemeClr>
                </a:outerShdw>
              </a:effectLst>
            </a:endParaRPr>
          </a:p>
        </p:txBody>
      </p:sp>
      <p:sp>
        <p:nvSpPr>
          <p:cNvPr id="20" name="矩形 19"/>
          <p:cNvSpPr/>
          <p:nvPr/>
        </p:nvSpPr>
        <p:spPr>
          <a:xfrm>
            <a:off x="6369685" y="2777490"/>
            <a:ext cx="692150" cy="398780"/>
          </a:xfrm>
          <a:prstGeom prst="rect">
            <a:avLst/>
          </a:prstGeom>
          <a:noFill/>
          <a:ln>
            <a:noFill/>
          </a:ln>
        </p:spPr>
        <p:txBody>
          <a:bodyPr wrap="none" rtlCol="0" anchor="t">
            <a:spAutoFit/>
          </a:bodyPr>
          <a:lstStyle/>
          <a:p>
            <a:pPr algn="ctr"/>
            <a:r>
              <a:rPr lang="zh-CN" altLang="en-US" sz="2000">
                <a:solidFill>
                  <a:schemeClr val="tx1"/>
                </a:solidFill>
                <a:effectLst>
                  <a:outerShdw blurRad="38100" dist="19050" dir="2700000" algn="tl" rotWithShape="0">
                    <a:schemeClr val="dk1">
                      <a:alpha val="40000"/>
                    </a:schemeClr>
                  </a:outerShdw>
                </a:effectLst>
              </a:rPr>
              <a:t>新增</a:t>
            </a:r>
            <a:endParaRPr lang="zh-CN" altLang="en-US" sz="2000">
              <a:solidFill>
                <a:schemeClr val="tx1"/>
              </a:solidFill>
              <a:effectLst>
                <a:outerShdw blurRad="38100" dist="19050" dir="2700000" algn="tl" rotWithShape="0">
                  <a:schemeClr val="dk1">
                    <a:alpha val="40000"/>
                  </a:schemeClr>
                </a:outerShdw>
              </a:effectLst>
            </a:endParaRPr>
          </a:p>
        </p:txBody>
      </p:sp>
      <p:sp>
        <p:nvSpPr>
          <p:cNvPr id="22" name="矩形 21"/>
          <p:cNvSpPr/>
          <p:nvPr/>
        </p:nvSpPr>
        <p:spPr>
          <a:xfrm>
            <a:off x="6369685" y="3743325"/>
            <a:ext cx="692150" cy="398780"/>
          </a:xfrm>
          <a:prstGeom prst="rect">
            <a:avLst/>
          </a:prstGeom>
          <a:noFill/>
          <a:ln>
            <a:noFill/>
          </a:ln>
        </p:spPr>
        <p:txBody>
          <a:bodyPr wrap="none" rtlCol="0" anchor="t">
            <a:spAutoFit/>
          </a:bodyPr>
          <a:lstStyle/>
          <a:p>
            <a:pPr algn="ctr"/>
            <a:r>
              <a:rPr lang="zh-CN" altLang="en-US" sz="2000">
                <a:solidFill>
                  <a:schemeClr val="tx1"/>
                </a:solidFill>
                <a:effectLst>
                  <a:outerShdw blurRad="38100" dist="19050" dir="2700000" algn="tl" rotWithShape="0">
                    <a:schemeClr val="dk1">
                      <a:alpha val="40000"/>
                    </a:schemeClr>
                  </a:outerShdw>
                </a:effectLst>
              </a:rPr>
              <a:t>申报</a:t>
            </a:r>
            <a:endParaRPr lang="zh-CN" altLang="en-US" sz="2000">
              <a:solidFill>
                <a:schemeClr val="tx1"/>
              </a:solidFill>
              <a:effectLst>
                <a:outerShdw blurRad="38100" dist="19050" dir="2700000" algn="tl" rotWithShape="0">
                  <a:schemeClr val="dk1">
                    <a:alpha val="40000"/>
                  </a:schemeClr>
                </a:outerShdw>
              </a:effectLst>
            </a:endParaRPr>
          </a:p>
        </p:txBody>
      </p:sp>
      <p:sp>
        <p:nvSpPr>
          <p:cNvPr id="14" name="文本框 13"/>
          <p:cNvSpPr txBox="1"/>
          <p:nvPr/>
        </p:nvSpPr>
        <p:spPr>
          <a:xfrm>
            <a:off x="2232660" y="127000"/>
            <a:ext cx="408940" cy="368300"/>
          </a:xfrm>
          <a:prstGeom prst="rect">
            <a:avLst/>
          </a:prstGeom>
          <a:noFill/>
        </p:spPr>
        <p:txBody>
          <a:bodyPr wrap="none" rtlCol="0" anchor="t">
            <a:spAutoFit/>
          </a:bodyPr>
          <a:lstStyle/>
          <a:p>
            <a:r>
              <a:rPr spc="300" dirty="0">
                <a:latin typeface="微软雅黑" panose="020B0503020204020204" charset="-122"/>
                <a:ea typeface="微软雅黑" panose="020B0503020204020204" charset="-122"/>
                <a:sym typeface="+mn-ea"/>
              </a:rPr>
              <a:t>  </a:t>
            </a:r>
            <a:endParaRPr lang="zh-CN" altLang="en-US"/>
          </a:p>
        </p:txBody>
      </p:sp>
      <p:sp>
        <p:nvSpPr>
          <p:cNvPr id="15" name="TextBox 5"/>
          <p:cNvSpPr txBox="1"/>
          <p:nvPr>
            <p:custDataLst>
              <p:tags r:id="rId28"/>
            </p:custDataLst>
          </p:nvPr>
        </p:nvSpPr>
        <p:spPr>
          <a:xfrm>
            <a:off x="4858386" y="762258"/>
            <a:ext cx="317055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ctr"/>
            <a:lvl3pPr marL="0" lvl="2" indent="0" algn="ctr"/>
          </a:lstStyle>
          <a:p>
            <a:r>
              <a:rPr dirty="0">
                <a:sym typeface="+mn-ea"/>
              </a:rPr>
              <a:t>5.2课程体系与教学资源建设</a:t>
            </a:r>
            <a:r>
              <a:rPr lang="zh-CN" altLang="en-US" dirty="0"/>
              <a:t>              </a:t>
            </a:r>
            <a:endParaRPr lang="zh-CN" altLang="en-US" dirty="0"/>
          </a:p>
        </p:txBody>
      </p:sp>
      <p:sp>
        <p:nvSpPr>
          <p:cNvPr id="78" name="Text Box 55"/>
          <p:cNvSpPr txBox="1">
            <a:spLocks noChangeArrowheads="1"/>
          </p:cNvSpPr>
          <p:nvPr/>
        </p:nvSpPr>
        <p:spPr bwMode="auto">
          <a:xfrm>
            <a:off x="753773" y="196237"/>
            <a:ext cx="201622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5 </a:t>
            </a:r>
            <a:r>
              <a:rPr lang="zh-CN" altLang="en-US" sz="2000" i="0" dirty="0">
                <a:latin typeface="微软雅黑" panose="020B0503020204020204" charset="-122"/>
                <a:ea typeface="微软雅黑" panose="020B0503020204020204" charset="-122"/>
              </a:rPr>
              <a:t>预期成效</a:t>
            </a:r>
            <a:endParaRPr lang="zh-CN" altLang="en-US" sz="2000" i="0" dirty="0">
              <a:latin typeface="微软雅黑" panose="020B0503020204020204" charset="-122"/>
              <a:ea typeface="微软雅黑" panose="020B0503020204020204" charset="-122"/>
            </a:endParaRPr>
          </a:p>
        </p:txBody>
      </p:sp>
    </p:spTree>
    <p:custDataLst>
      <p:tags r:id="rId29"/>
    </p:custData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7"/>
          <p:cNvSpPr/>
          <p:nvPr>
            <p:custDataLst>
              <p:tags r:id="rId1"/>
            </p:custDataLst>
          </p:nvPr>
        </p:nvSpPr>
        <p:spPr bwMode="auto">
          <a:xfrm flipH="1">
            <a:off x="2744542" y="3226161"/>
            <a:ext cx="496998" cy="496997"/>
          </a:xfrm>
          <a:prstGeom prst="roundRect">
            <a:avLst/>
          </a:prstGeom>
          <a:solidFill>
            <a:srgbClr val="1AA3AA"/>
          </a:solidFill>
          <a:ln w="57150">
            <a:solidFill>
              <a:sysClr val="window" lastClr="FFFFFF"/>
            </a:solidFill>
            <a:round/>
          </a:ln>
        </p:spPr>
        <p:txBody>
          <a:bodyPr vert="horz" wrap="none" lIns="68580" tIns="34290" rIns="68580" bIns="34290" anchor="ctr" anchorCtr="1" compatLnSpc="1">
            <a:normAutofit fontScale="97500"/>
          </a:bodyPr>
          <a:lstStyle/>
          <a:p>
            <a:pPr algn="ctr">
              <a:lnSpc>
                <a:spcPct val="130000"/>
              </a:lnSpc>
            </a:pPr>
            <a:r>
              <a:rPr lang="en-US" sz="2100">
                <a:solidFill>
                  <a:sysClr val="window" lastClr="FFFFFF"/>
                </a:solidFill>
                <a:latin typeface="微软雅黑" panose="020B0503020204020204" charset="-122"/>
                <a:ea typeface="微软雅黑" panose="020B0503020204020204" charset="-122"/>
              </a:rPr>
              <a:t>03</a:t>
            </a:r>
            <a:endParaRPr lang="en-US" sz="2100">
              <a:solidFill>
                <a:sysClr val="window" lastClr="FFFFFF"/>
              </a:solidFill>
              <a:latin typeface="微软雅黑" panose="020B0503020204020204" charset="-122"/>
              <a:ea typeface="微软雅黑" panose="020B0503020204020204" charset="-122"/>
            </a:endParaRPr>
          </a:p>
        </p:txBody>
      </p:sp>
      <p:sp>
        <p:nvSpPr>
          <p:cNvPr id="43" name="圆角矩形 5"/>
          <p:cNvSpPr/>
          <p:nvPr>
            <p:custDataLst>
              <p:tags r:id="rId2"/>
            </p:custDataLst>
          </p:nvPr>
        </p:nvSpPr>
        <p:spPr bwMode="auto">
          <a:xfrm rot="19781968">
            <a:off x="2472560" y="1245028"/>
            <a:ext cx="496998" cy="496997"/>
          </a:xfrm>
          <a:prstGeom prst="roundRect">
            <a:avLst/>
          </a:prstGeom>
          <a:solidFill>
            <a:srgbClr val="3498DB"/>
          </a:solidFill>
          <a:ln w="57150">
            <a:solidFill>
              <a:sysClr val="window" lastClr="FFFFFF"/>
            </a:solidFill>
            <a:round/>
          </a:ln>
        </p:spPr>
        <p:txBody>
          <a:bodyPr vert="horz" wrap="none" lIns="68580" tIns="34290" rIns="68580" bIns="34290" anchor="ctr" anchorCtr="1" compatLnSpc="1">
            <a:normAutofit fontScale="97500"/>
          </a:bodyPr>
          <a:lstStyle/>
          <a:p>
            <a:pPr algn="ctr">
              <a:lnSpc>
                <a:spcPct val="130000"/>
              </a:lnSpc>
            </a:pPr>
            <a:r>
              <a:rPr lang="en-US" sz="2100" dirty="0">
                <a:solidFill>
                  <a:sysClr val="window" lastClr="FFFFFF"/>
                </a:solidFill>
                <a:latin typeface="微软雅黑" panose="020B0503020204020204" charset="-122"/>
                <a:ea typeface="微软雅黑" panose="020B0503020204020204" charset="-122"/>
              </a:rPr>
              <a:t>02</a:t>
            </a:r>
            <a:endParaRPr lang="en-US" sz="2100" dirty="0">
              <a:solidFill>
                <a:sysClr val="window" lastClr="FFFFFF"/>
              </a:solidFill>
              <a:latin typeface="微软雅黑" panose="020B0503020204020204" charset="-122"/>
              <a:ea typeface="微软雅黑" panose="020B0503020204020204" charset="-122"/>
            </a:endParaRPr>
          </a:p>
        </p:txBody>
      </p:sp>
      <p:sp>
        <p:nvSpPr>
          <p:cNvPr id="24" name="等腰三角形 23"/>
          <p:cNvSpPr>
            <a:spLocks noChangeAspect="1"/>
          </p:cNvSpPr>
          <p:nvPr>
            <p:custDataLst>
              <p:tags r:id="rId3"/>
            </p:custDataLst>
          </p:nvPr>
        </p:nvSpPr>
        <p:spPr>
          <a:xfrm>
            <a:off x="1784233" y="2563973"/>
            <a:ext cx="948866" cy="271785"/>
          </a:xfrm>
          <a:prstGeom prst="triangle">
            <a:avLst/>
          </a:prstGeom>
          <a:solidFill>
            <a:srgbClr val="1AA3AA"/>
          </a:solidFill>
          <a:ln w="12700" cap="flat" cmpd="sng" algn="ctr">
            <a:noFill/>
            <a:prstDash val="solid"/>
            <a:miter lim="800000"/>
          </a:ln>
          <a:effectLst/>
        </p:spPr>
        <p:txBody>
          <a:bodyPr rtlCol="0" anchor="ctr"/>
          <a:lstStyle/>
          <a:p>
            <a:pPr algn="ctr"/>
            <a:endParaRPr lang="zh-CN" altLang="en-US" sz="1350">
              <a:latin typeface="微软雅黑" panose="020B0503020204020204" charset="-122"/>
              <a:ea typeface="微软雅黑" panose="020B0503020204020204" charset="-122"/>
            </a:endParaRPr>
          </a:p>
        </p:txBody>
      </p:sp>
      <p:sp>
        <p:nvSpPr>
          <p:cNvPr id="25" name="等腰三角形 24"/>
          <p:cNvSpPr>
            <a:spLocks noChangeAspect="1"/>
          </p:cNvSpPr>
          <p:nvPr>
            <p:custDataLst>
              <p:tags r:id="rId4"/>
            </p:custDataLst>
          </p:nvPr>
        </p:nvSpPr>
        <p:spPr>
          <a:xfrm rot="14400000">
            <a:off x="1909245" y="2355175"/>
            <a:ext cx="948865" cy="271785"/>
          </a:xfrm>
          <a:prstGeom prst="triangle">
            <a:avLst/>
          </a:prstGeom>
          <a:solidFill>
            <a:srgbClr val="3498DB"/>
          </a:solidFill>
          <a:ln w="12700" cap="flat" cmpd="sng" algn="ctr">
            <a:noFill/>
            <a:prstDash val="solid"/>
            <a:miter lim="800000"/>
          </a:ln>
          <a:effectLst/>
        </p:spPr>
        <p:txBody>
          <a:bodyPr rtlCol="0" anchor="ctr"/>
          <a:lstStyle/>
          <a:p>
            <a:pPr algn="ctr"/>
            <a:endParaRPr lang="zh-CN" altLang="en-US" sz="1350">
              <a:latin typeface="微软雅黑" panose="020B0503020204020204" charset="-122"/>
              <a:ea typeface="微软雅黑" panose="020B0503020204020204" charset="-122"/>
            </a:endParaRPr>
          </a:p>
        </p:txBody>
      </p:sp>
      <p:sp>
        <p:nvSpPr>
          <p:cNvPr id="26" name="等腰三角形 25"/>
          <p:cNvSpPr>
            <a:spLocks noChangeAspect="1"/>
          </p:cNvSpPr>
          <p:nvPr>
            <p:custDataLst>
              <p:tags r:id="rId5"/>
            </p:custDataLst>
          </p:nvPr>
        </p:nvSpPr>
        <p:spPr>
          <a:xfrm rot="7172367">
            <a:off x="1661801" y="2328122"/>
            <a:ext cx="948865" cy="271785"/>
          </a:xfrm>
          <a:prstGeom prst="triangle">
            <a:avLst/>
          </a:prstGeom>
          <a:solidFill>
            <a:srgbClr val="1F74AD"/>
          </a:solidFill>
          <a:ln w="12700" cap="flat" cmpd="sng" algn="ctr">
            <a:noFill/>
            <a:prstDash val="solid"/>
            <a:miter lim="800000"/>
          </a:ln>
          <a:effectLst/>
        </p:spPr>
        <p:txBody>
          <a:bodyPr rtlCol="0" anchor="ctr"/>
          <a:lstStyle/>
          <a:p>
            <a:pPr algn="ctr"/>
            <a:endParaRPr lang="zh-CN" altLang="en-US" sz="1350">
              <a:latin typeface="微软雅黑" panose="020B0503020204020204" charset="-122"/>
              <a:ea typeface="微软雅黑" panose="020B0503020204020204" charset="-122"/>
            </a:endParaRPr>
          </a:p>
        </p:txBody>
      </p:sp>
      <p:sp>
        <p:nvSpPr>
          <p:cNvPr id="34" name="任意多边形: 形状 33"/>
          <p:cNvSpPr/>
          <p:nvPr>
            <p:custDataLst>
              <p:tags r:id="rId6"/>
            </p:custDataLst>
          </p:nvPr>
        </p:nvSpPr>
        <p:spPr bwMode="auto">
          <a:xfrm rot="9007415">
            <a:off x="2399829" y="1782441"/>
            <a:ext cx="882450" cy="691561"/>
          </a:xfrm>
          <a:custGeom>
            <a:avLst/>
            <a:gdLst>
              <a:gd name="connsiteX0" fmla="*/ 0 w 1265863"/>
              <a:gd name="connsiteY0" fmla="*/ 992036 h 992036"/>
              <a:gd name="connsiteX1" fmla="*/ 0 w 1265863"/>
              <a:gd name="connsiteY1" fmla="*/ 819392 h 992036"/>
              <a:gd name="connsiteX2" fmla="*/ 819392 w 1265863"/>
              <a:gd name="connsiteY2" fmla="*/ 0 h 992036"/>
              <a:gd name="connsiteX3" fmla="*/ 1265863 w 1265863"/>
              <a:gd name="connsiteY3" fmla="*/ 0 h 992036"/>
              <a:gd name="connsiteX4" fmla="*/ 1265863 w 1265863"/>
              <a:gd name="connsiteY4" fmla="*/ 627413 h 992036"/>
              <a:gd name="connsiteX5" fmla="*/ 819392 w 1265863"/>
              <a:gd name="connsiteY5" fmla="*/ 627413 h 992036"/>
              <a:gd name="connsiteX6" fmla="*/ 627413 w 1265863"/>
              <a:gd name="connsiteY6" fmla="*/ 819392 h 992036"/>
              <a:gd name="connsiteX7" fmla="*/ 627413 w 1265863"/>
              <a:gd name="connsiteY7" fmla="*/ 992036 h 992036"/>
              <a:gd name="connsiteX8" fmla="*/ 0 w 1265863"/>
              <a:gd name="connsiteY8" fmla="*/ 992036 h 99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863" h="992036">
                <a:moveTo>
                  <a:pt x="0" y="992036"/>
                </a:moveTo>
                <a:lnTo>
                  <a:pt x="0" y="819392"/>
                </a:lnTo>
                <a:cubicBezTo>
                  <a:pt x="0" y="366854"/>
                  <a:pt x="366854" y="0"/>
                  <a:pt x="819392" y="0"/>
                </a:cubicBezTo>
                <a:lnTo>
                  <a:pt x="1265863" y="0"/>
                </a:lnTo>
                <a:lnTo>
                  <a:pt x="1265863" y="627413"/>
                </a:lnTo>
                <a:lnTo>
                  <a:pt x="819392" y="627413"/>
                </a:lnTo>
                <a:cubicBezTo>
                  <a:pt x="713365" y="627413"/>
                  <a:pt x="627413" y="713365"/>
                  <a:pt x="627413" y="819392"/>
                </a:cubicBezTo>
                <a:lnTo>
                  <a:pt x="627413" y="992036"/>
                </a:lnTo>
                <a:lnTo>
                  <a:pt x="0" y="992036"/>
                </a:lnTo>
                <a:close/>
              </a:path>
            </a:pathLst>
          </a:custGeom>
          <a:solidFill>
            <a:srgbClr val="3498DB"/>
          </a:solidFill>
          <a:ln w="9525">
            <a:noFill/>
            <a:round/>
          </a:ln>
        </p:spPr>
        <p:txBody>
          <a:bodyPr wrap="square" anchor="ctr">
            <a:noAutofit/>
          </a:bodyPr>
          <a:lstStyle/>
          <a:p>
            <a:pPr algn="ctr">
              <a:lnSpc>
                <a:spcPct val="130000"/>
              </a:lnSpc>
            </a:pPr>
            <a:endParaRPr sz="1350">
              <a:latin typeface="微软雅黑" panose="020B0503020204020204" charset="-122"/>
              <a:ea typeface="微软雅黑" panose="020B0503020204020204" charset="-122"/>
            </a:endParaRPr>
          </a:p>
        </p:txBody>
      </p:sp>
      <p:sp>
        <p:nvSpPr>
          <p:cNvPr id="35" name="任意多边形: 形状 34"/>
          <p:cNvSpPr/>
          <p:nvPr>
            <p:custDataLst>
              <p:tags r:id="rId7"/>
            </p:custDataLst>
          </p:nvPr>
        </p:nvSpPr>
        <p:spPr bwMode="auto">
          <a:xfrm rot="16200000">
            <a:off x="1941086" y="2935979"/>
            <a:ext cx="882450" cy="691561"/>
          </a:xfrm>
          <a:custGeom>
            <a:avLst/>
            <a:gdLst>
              <a:gd name="connsiteX0" fmla="*/ 0 w 1265863"/>
              <a:gd name="connsiteY0" fmla="*/ 992036 h 992036"/>
              <a:gd name="connsiteX1" fmla="*/ 0 w 1265863"/>
              <a:gd name="connsiteY1" fmla="*/ 819392 h 992036"/>
              <a:gd name="connsiteX2" fmla="*/ 819392 w 1265863"/>
              <a:gd name="connsiteY2" fmla="*/ 0 h 992036"/>
              <a:gd name="connsiteX3" fmla="*/ 1265863 w 1265863"/>
              <a:gd name="connsiteY3" fmla="*/ 0 h 992036"/>
              <a:gd name="connsiteX4" fmla="*/ 1265863 w 1265863"/>
              <a:gd name="connsiteY4" fmla="*/ 627413 h 992036"/>
              <a:gd name="connsiteX5" fmla="*/ 819392 w 1265863"/>
              <a:gd name="connsiteY5" fmla="*/ 627413 h 992036"/>
              <a:gd name="connsiteX6" fmla="*/ 627413 w 1265863"/>
              <a:gd name="connsiteY6" fmla="*/ 819392 h 992036"/>
              <a:gd name="connsiteX7" fmla="*/ 627413 w 1265863"/>
              <a:gd name="connsiteY7" fmla="*/ 992036 h 992036"/>
              <a:gd name="connsiteX8" fmla="*/ 0 w 1265863"/>
              <a:gd name="connsiteY8" fmla="*/ 992036 h 99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863" h="992036">
                <a:moveTo>
                  <a:pt x="0" y="992036"/>
                </a:moveTo>
                <a:lnTo>
                  <a:pt x="0" y="819392"/>
                </a:lnTo>
                <a:cubicBezTo>
                  <a:pt x="0" y="366854"/>
                  <a:pt x="366854" y="0"/>
                  <a:pt x="819392" y="0"/>
                </a:cubicBezTo>
                <a:lnTo>
                  <a:pt x="1265863" y="0"/>
                </a:lnTo>
                <a:lnTo>
                  <a:pt x="1265863" y="627413"/>
                </a:lnTo>
                <a:lnTo>
                  <a:pt x="819392" y="627413"/>
                </a:lnTo>
                <a:cubicBezTo>
                  <a:pt x="713365" y="627413"/>
                  <a:pt x="627413" y="713365"/>
                  <a:pt x="627413" y="819392"/>
                </a:cubicBezTo>
                <a:lnTo>
                  <a:pt x="627413" y="992036"/>
                </a:lnTo>
                <a:lnTo>
                  <a:pt x="0" y="992036"/>
                </a:lnTo>
                <a:close/>
              </a:path>
            </a:pathLst>
          </a:custGeom>
          <a:solidFill>
            <a:srgbClr val="1AA3AA"/>
          </a:solidFill>
          <a:ln w="9525">
            <a:noFill/>
            <a:round/>
          </a:ln>
        </p:spPr>
        <p:txBody>
          <a:bodyPr wrap="square" anchor="ctr">
            <a:noAutofit/>
          </a:bodyPr>
          <a:lstStyle/>
          <a:p>
            <a:pPr algn="ctr">
              <a:lnSpc>
                <a:spcPct val="130000"/>
              </a:lnSpc>
            </a:pPr>
            <a:endParaRPr sz="1350">
              <a:latin typeface="微软雅黑" panose="020B0503020204020204" charset="-122"/>
              <a:ea typeface="微软雅黑" panose="020B0503020204020204" charset="-122"/>
            </a:endParaRPr>
          </a:p>
        </p:txBody>
      </p:sp>
      <p:sp>
        <p:nvSpPr>
          <p:cNvPr id="37" name="圆角矩形 3"/>
          <p:cNvSpPr/>
          <p:nvPr>
            <p:custDataLst>
              <p:tags r:id="rId8"/>
            </p:custDataLst>
          </p:nvPr>
        </p:nvSpPr>
        <p:spPr bwMode="auto">
          <a:xfrm rot="1783700">
            <a:off x="775756" y="2451326"/>
            <a:ext cx="496998" cy="496997"/>
          </a:xfrm>
          <a:prstGeom prst="roundRect">
            <a:avLst/>
          </a:prstGeom>
          <a:solidFill>
            <a:srgbClr val="1F74AD"/>
          </a:solidFill>
          <a:ln w="57150">
            <a:solidFill>
              <a:sysClr val="window" lastClr="FFFFFF"/>
            </a:solidFill>
            <a:round/>
          </a:ln>
        </p:spPr>
        <p:txBody>
          <a:bodyPr vert="horz" wrap="none" lIns="68580" tIns="34290" rIns="68580" bIns="34290" anchor="ctr" anchorCtr="1" compatLnSpc="1">
            <a:normAutofit fontScale="97500"/>
          </a:bodyPr>
          <a:lstStyle/>
          <a:p>
            <a:pPr algn="ctr">
              <a:lnSpc>
                <a:spcPct val="130000"/>
              </a:lnSpc>
            </a:pPr>
            <a:r>
              <a:rPr lang="en-US" sz="2100" dirty="0">
                <a:solidFill>
                  <a:sysClr val="window" lastClr="FFFFFF"/>
                </a:solidFill>
                <a:latin typeface="微软雅黑" panose="020B0503020204020204" charset="-122"/>
                <a:ea typeface="微软雅黑" panose="020B0503020204020204" charset="-122"/>
              </a:rPr>
              <a:t>01</a:t>
            </a:r>
            <a:endParaRPr lang="en-US" sz="2100" dirty="0">
              <a:solidFill>
                <a:sysClr val="window" lastClr="FFFFFF"/>
              </a:solidFill>
              <a:latin typeface="微软雅黑" panose="020B0503020204020204" charset="-122"/>
              <a:ea typeface="微软雅黑" panose="020B0503020204020204" charset="-122"/>
            </a:endParaRPr>
          </a:p>
        </p:txBody>
      </p:sp>
      <p:sp>
        <p:nvSpPr>
          <p:cNvPr id="38" name="文本框 37"/>
          <p:cNvSpPr txBox="1"/>
          <p:nvPr>
            <p:custDataLst>
              <p:tags r:id="rId9"/>
            </p:custDataLst>
          </p:nvPr>
        </p:nvSpPr>
        <p:spPr bwMode="auto">
          <a:xfrm>
            <a:off x="232410" y="3038849"/>
            <a:ext cx="1014252" cy="271613"/>
          </a:xfrm>
          <a:prstGeom prst="rect">
            <a:avLst/>
          </a:prstGeom>
          <a:noFill/>
        </p:spPr>
        <p:txBody>
          <a:bodyPr wrap="square" lIns="67500" tIns="35100" rIns="67500" bIns="0" anchor="b" anchorCtr="0">
            <a:noAutofit/>
          </a:bodyPr>
          <a:lstStyle/>
          <a:p>
            <a:pPr algn="r" latinLnBrk="0">
              <a:lnSpc>
                <a:spcPct val="120000"/>
              </a:lnSpc>
            </a:pPr>
            <a:r>
              <a:rPr lang="zh-CN" altLang="en-US" sz="2000" b="1" spc="300" dirty="0">
                <a:solidFill>
                  <a:srgbClr val="1F74AD"/>
                </a:solidFill>
                <a:effectLst/>
                <a:latin typeface="微软雅黑" panose="020B0503020204020204" charset="-122"/>
                <a:ea typeface="微软雅黑" panose="020B0503020204020204" charset="-122"/>
                <a:cs typeface="+mn-ea"/>
              </a:rPr>
              <a:t>教师</a:t>
            </a:r>
            <a:endParaRPr lang="zh-CN" altLang="en-US" sz="2000" b="1" spc="300" dirty="0">
              <a:solidFill>
                <a:srgbClr val="1F74AD"/>
              </a:solidFill>
              <a:effectLst/>
              <a:latin typeface="微软雅黑" panose="020B0503020204020204" charset="-122"/>
              <a:ea typeface="微软雅黑" panose="020B0503020204020204" charset="-122"/>
              <a:cs typeface="+mn-ea"/>
            </a:endParaRPr>
          </a:p>
        </p:txBody>
      </p:sp>
      <p:sp>
        <p:nvSpPr>
          <p:cNvPr id="44" name="文本框 43"/>
          <p:cNvSpPr txBox="1"/>
          <p:nvPr>
            <p:custDataLst>
              <p:tags r:id="rId10"/>
            </p:custDataLst>
          </p:nvPr>
        </p:nvSpPr>
        <p:spPr bwMode="auto">
          <a:xfrm>
            <a:off x="2993926" y="1241425"/>
            <a:ext cx="1058948" cy="506782"/>
          </a:xfrm>
          <a:prstGeom prst="rect">
            <a:avLst/>
          </a:prstGeom>
          <a:noFill/>
        </p:spPr>
        <p:txBody>
          <a:bodyPr wrap="square" lIns="67500" tIns="35100" rIns="67500" bIns="0" anchor="b" anchorCtr="0">
            <a:noAutofit/>
          </a:bodyPr>
          <a:lstStyle/>
          <a:p>
            <a:pPr algn="l" latinLnBrk="0">
              <a:lnSpc>
                <a:spcPct val="120000"/>
              </a:lnSpc>
            </a:pPr>
            <a:r>
              <a:rPr lang="zh-CN" altLang="en-US" sz="1900" b="1" spc="300" dirty="0">
                <a:solidFill>
                  <a:srgbClr val="3498DB"/>
                </a:solidFill>
                <a:effectLst/>
                <a:latin typeface="微软雅黑" panose="020B0503020204020204" charset="-122"/>
                <a:ea typeface="微软雅黑" panose="020B0503020204020204" charset="-122"/>
                <a:cs typeface="+mn-ea"/>
              </a:rPr>
              <a:t>教材</a:t>
            </a:r>
            <a:endParaRPr lang="zh-CN" altLang="en-US" sz="1900" b="1" spc="300" dirty="0">
              <a:solidFill>
                <a:srgbClr val="3498DB"/>
              </a:solidFill>
              <a:effectLst/>
              <a:latin typeface="微软雅黑" panose="020B0503020204020204" charset="-122"/>
              <a:ea typeface="微软雅黑" panose="020B0503020204020204" charset="-122"/>
              <a:cs typeface="+mn-ea"/>
            </a:endParaRPr>
          </a:p>
        </p:txBody>
      </p:sp>
      <p:sp>
        <p:nvSpPr>
          <p:cNvPr id="63" name="文本框 62"/>
          <p:cNvSpPr txBox="1"/>
          <p:nvPr>
            <p:custDataLst>
              <p:tags r:id="rId11"/>
            </p:custDataLst>
          </p:nvPr>
        </p:nvSpPr>
        <p:spPr bwMode="auto">
          <a:xfrm>
            <a:off x="2733315" y="3403292"/>
            <a:ext cx="1199912" cy="773582"/>
          </a:xfrm>
          <a:prstGeom prst="rect">
            <a:avLst/>
          </a:prstGeom>
          <a:noFill/>
        </p:spPr>
        <p:txBody>
          <a:bodyPr wrap="square" lIns="67500" tIns="35100" rIns="67500" bIns="0" anchor="b" anchorCtr="0">
            <a:noAutofit/>
          </a:bodyPr>
          <a:lstStyle/>
          <a:p>
            <a:pPr algn="l" latinLnBrk="0">
              <a:lnSpc>
                <a:spcPct val="120000"/>
              </a:lnSpc>
            </a:pPr>
            <a:r>
              <a:rPr lang="zh-CN" altLang="en-US" sz="2400" b="1" spc="300" dirty="0">
                <a:solidFill>
                  <a:srgbClr val="1AA3AA"/>
                </a:solidFill>
                <a:effectLst/>
                <a:latin typeface="微软雅黑" panose="020B0503020204020204" charset="-122"/>
                <a:ea typeface="微软雅黑" panose="020B0503020204020204" charset="-122"/>
                <a:cs typeface="+mn-ea"/>
              </a:rPr>
              <a:t>教法</a:t>
            </a:r>
            <a:endParaRPr lang="zh-CN" altLang="en-US" sz="2400" b="1" spc="300" dirty="0">
              <a:solidFill>
                <a:srgbClr val="1AA3AA"/>
              </a:solidFill>
              <a:effectLst/>
              <a:latin typeface="微软雅黑" panose="020B0503020204020204" charset="-122"/>
              <a:ea typeface="微软雅黑" panose="020B0503020204020204" charset="-122"/>
              <a:cs typeface="+mn-ea"/>
            </a:endParaRPr>
          </a:p>
        </p:txBody>
      </p:sp>
      <p:sp>
        <p:nvSpPr>
          <p:cNvPr id="6" name="任意多边形: 形状 31"/>
          <p:cNvSpPr/>
          <p:nvPr>
            <p:custDataLst>
              <p:tags r:id="rId12"/>
            </p:custDataLst>
          </p:nvPr>
        </p:nvSpPr>
        <p:spPr bwMode="auto">
          <a:xfrm rot="1746011">
            <a:off x="1116497" y="1925716"/>
            <a:ext cx="882450" cy="691561"/>
          </a:xfrm>
          <a:custGeom>
            <a:avLst/>
            <a:gdLst>
              <a:gd name="connsiteX0" fmla="*/ 0 w 1265863"/>
              <a:gd name="connsiteY0" fmla="*/ 992036 h 992036"/>
              <a:gd name="connsiteX1" fmla="*/ 0 w 1265863"/>
              <a:gd name="connsiteY1" fmla="*/ 819392 h 992036"/>
              <a:gd name="connsiteX2" fmla="*/ 819392 w 1265863"/>
              <a:gd name="connsiteY2" fmla="*/ 0 h 992036"/>
              <a:gd name="connsiteX3" fmla="*/ 1265863 w 1265863"/>
              <a:gd name="connsiteY3" fmla="*/ 0 h 992036"/>
              <a:gd name="connsiteX4" fmla="*/ 1265863 w 1265863"/>
              <a:gd name="connsiteY4" fmla="*/ 627413 h 992036"/>
              <a:gd name="connsiteX5" fmla="*/ 819392 w 1265863"/>
              <a:gd name="connsiteY5" fmla="*/ 627413 h 992036"/>
              <a:gd name="connsiteX6" fmla="*/ 627413 w 1265863"/>
              <a:gd name="connsiteY6" fmla="*/ 819392 h 992036"/>
              <a:gd name="connsiteX7" fmla="*/ 627413 w 1265863"/>
              <a:gd name="connsiteY7" fmla="*/ 992036 h 992036"/>
              <a:gd name="connsiteX8" fmla="*/ 0 w 1265863"/>
              <a:gd name="connsiteY8" fmla="*/ 992036 h 99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5863" h="992036">
                <a:moveTo>
                  <a:pt x="0" y="992036"/>
                </a:moveTo>
                <a:lnTo>
                  <a:pt x="0" y="819392"/>
                </a:lnTo>
                <a:cubicBezTo>
                  <a:pt x="0" y="366854"/>
                  <a:pt x="366854" y="0"/>
                  <a:pt x="819392" y="0"/>
                </a:cubicBezTo>
                <a:lnTo>
                  <a:pt x="1265863" y="0"/>
                </a:lnTo>
                <a:lnTo>
                  <a:pt x="1265863" y="627413"/>
                </a:lnTo>
                <a:lnTo>
                  <a:pt x="819392" y="627413"/>
                </a:lnTo>
                <a:cubicBezTo>
                  <a:pt x="713365" y="627413"/>
                  <a:pt x="627413" y="713365"/>
                  <a:pt x="627413" y="819392"/>
                </a:cubicBezTo>
                <a:lnTo>
                  <a:pt x="627413" y="992036"/>
                </a:lnTo>
                <a:lnTo>
                  <a:pt x="0" y="992036"/>
                </a:lnTo>
                <a:close/>
              </a:path>
            </a:pathLst>
          </a:custGeom>
          <a:solidFill>
            <a:srgbClr val="1F74AD"/>
          </a:solidFill>
          <a:ln w="9525">
            <a:noFill/>
            <a:round/>
          </a:ln>
        </p:spPr>
        <p:txBody>
          <a:bodyPr wrap="square" anchor="ctr">
            <a:noAutofit/>
          </a:bodyPr>
          <a:lstStyle/>
          <a:p>
            <a:pPr algn="ctr">
              <a:lnSpc>
                <a:spcPct val="130000"/>
              </a:lnSpc>
            </a:pPr>
            <a:endParaRPr sz="1350">
              <a:latin typeface="微软雅黑" panose="020B0503020204020204" charset="-122"/>
              <a:ea typeface="微软雅黑" panose="020B0503020204020204" charset="-122"/>
            </a:endParaRPr>
          </a:p>
        </p:txBody>
      </p:sp>
      <p:sp>
        <p:nvSpPr>
          <p:cNvPr id="12" name="TextBox 5"/>
          <p:cNvSpPr txBox="1"/>
          <p:nvPr>
            <p:custDataLst>
              <p:tags r:id="rId13"/>
            </p:custDataLst>
          </p:nvPr>
        </p:nvSpPr>
        <p:spPr>
          <a:xfrm>
            <a:off x="955675" y="164465"/>
            <a:ext cx="3712845" cy="526415"/>
          </a:xfrm>
          <a:prstGeom prst="rect">
            <a:avLst/>
          </a:prstGeom>
          <a:noFill/>
        </p:spPr>
        <p:txBody>
          <a:bodyPr wrap="square" rtlCol="0" anchor="ctr" anchorCtr="0">
            <a:normAutofit fontScale="75000" lnSpcReduction="20000"/>
          </a:bodyPr>
          <a:lstStyle/>
          <a:p>
            <a:pPr algn="l">
              <a:lnSpc>
                <a:spcPct val="120000"/>
              </a:lnSpc>
            </a:pPr>
            <a:r>
              <a:rPr lang="en-US" altLang="zh-CN" sz="2100" spc="300" dirty="0">
                <a:latin typeface="微软雅黑" panose="020B0503020204020204" charset="-122"/>
                <a:ea typeface="微软雅黑" panose="020B0503020204020204" charset="-122"/>
              </a:rPr>
              <a:t>  </a:t>
            </a:r>
            <a:r>
              <a:rPr lang="en-US" altLang="zh-CN" sz="3600" spc="300" dirty="0">
                <a:latin typeface="微软雅黑" panose="020B0503020204020204" charset="-122"/>
                <a:ea typeface="微软雅黑" panose="020B0503020204020204" charset="-122"/>
              </a:rPr>
              <a:t> </a:t>
            </a:r>
            <a:r>
              <a:rPr lang="zh-CN" altLang="en-US" sz="3600" spc="300" dirty="0">
                <a:latin typeface="微软雅黑" panose="020B0503020204020204" charset="-122"/>
                <a:ea typeface="微软雅黑" panose="020B0503020204020204" charset="-122"/>
              </a:rPr>
              <a:t>   </a:t>
            </a:r>
            <a:r>
              <a:rPr lang="zh-CN" altLang="en-US" sz="3200" spc="300" dirty="0">
                <a:latin typeface="微软雅黑" panose="020B0503020204020204" charset="-122"/>
                <a:ea typeface="微软雅黑" panose="020B0503020204020204" charset="-122"/>
              </a:rPr>
              <a:t>       </a:t>
            </a:r>
            <a:r>
              <a:rPr lang="zh-CN" altLang="en-US" sz="2100" spc="300" dirty="0">
                <a:latin typeface="微软雅黑" panose="020B0503020204020204" charset="-122"/>
                <a:ea typeface="微软雅黑" panose="020B0503020204020204" charset="-122"/>
              </a:rPr>
              <a:t>    </a:t>
            </a:r>
            <a:endParaRPr lang="zh-CN" altLang="en-US" sz="2100" spc="300" dirty="0">
              <a:latin typeface="微软雅黑" panose="020B0503020204020204" charset="-122"/>
              <a:ea typeface="微软雅黑" panose="020B0503020204020204" charset="-122"/>
            </a:endParaRPr>
          </a:p>
        </p:txBody>
      </p:sp>
      <p:sp>
        <p:nvSpPr>
          <p:cNvPr id="7" name="文本框 6"/>
          <p:cNvSpPr txBox="1"/>
          <p:nvPr/>
        </p:nvSpPr>
        <p:spPr>
          <a:xfrm>
            <a:off x="3241675" y="1769110"/>
            <a:ext cx="1863090" cy="768350"/>
          </a:xfrm>
          <a:prstGeom prst="rect">
            <a:avLst/>
          </a:prstGeom>
          <a:noFill/>
        </p:spPr>
        <p:txBody>
          <a:bodyPr wrap="square" rtlCol="0">
            <a:spAutoFit/>
          </a:bodyPr>
          <a:lstStyle/>
          <a:p>
            <a:r>
              <a:rPr lang="zh-CN" altLang="en-US" sz="1400" dirty="0"/>
              <a:t>校企共建优质活页式教材、校企合作项目特色教材</a:t>
            </a:r>
            <a:r>
              <a:rPr lang="en-US" altLang="zh-CN" sz="1600" dirty="0">
                <a:solidFill>
                  <a:srgbClr val="FF0000"/>
                </a:solidFill>
              </a:rPr>
              <a:t>2</a:t>
            </a:r>
            <a:r>
              <a:rPr lang="zh-CN" altLang="en-US" sz="1600" dirty="0">
                <a:solidFill>
                  <a:srgbClr val="FF0000"/>
                </a:solidFill>
              </a:rPr>
              <a:t>本以上</a:t>
            </a:r>
            <a:endParaRPr lang="zh-CN" altLang="en-US" sz="1600" dirty="0">
              <a:solidFill>
                <a:srgbClr val="FF0000"/>
              </a:solidFill>
            </a:endParaRPr>
          </a:p>
        </p:txBody>
      </p:sp>
      <p:sp>
        <p:nvSpPr>
          <p:cNvPr id="8" name="文本框 7"/>
          <p:cNvSpPr txBox="1"/>
          <p:nvPr/>
        </p:nvSpPr>
        <p:spPr>
          <a:xfrm>
            <a:off x="41275" y="3546475"/>
            <a:ext cx="2447290" cy="1383665"/>
          </a:xfrm>
          <a:prstGeom prst="rect">
            <a:avLst/>
          </a:prstGeom>
          <a:noFill/>
        </p:spPr>
        <p:txBody>
          <a:bodyPr wrap="square" rtlCol="0">
            <a:spAutoFit/>
          </a:bodyPr>
          <a:lstStyle/>
          <a:p>
            <a:r>
              <a:rPr lang="zh-CN" altLang="en-US" sz="1400" dirty="0"/>
              <a:t>专业群建设带头人</a:t>
            </a:r>
            <a:r>
              <a:rPr lang="en-US" altLang="zh-CN" sz="1400" dirty="0">
                <a:solidFill>
                  <a:srgbClr val="FF0000"/>
                </a:solidFill>
              </a:rPr>
              <a:t>1</a:t>
            </a:r>
            <a:r>
              <a:rPr lang="zh-CN" altLang="en-US" sz="1400" dirty="0">
                <a:solidFill>
                  <a:srgbClr val="FF0000"/>
                </a:solidFill>
              </a:rPr>
              <a:t>人以上</a:t>
            </a:r>
            <a:endParaRPr lang="zh-CN" altLang="en-US" sz="1400" dirty="0">
              <a:solidFill>
                <a:srgbClr val="FF0000"/>
              </a:solidFill>
            </a:endParaRPr>
          </a:p>
          <a:p>
            <a:r>
              <a:rPr lang="zh-CN" altLang="en-US" sz="1400" dirty="0"/>
              <a:t>教学创新团队</a:t>
            </a:r>
            <a:r>
              <a:rPr lang="en-US" altLang="zh-CN" sz="1400" dirty="0">
                <a:solidFill>
                  <a:srgbClr val="FF0000"/>
                </a:solidFill>
              </a:rPr>
              <a:t>1</a:t>
            </a:r>
            <a:r>
              <a:rPr lang="zh-CN" altLang="en-US" sz="1400" dirty="0">
                <a:solidFill>
                  <a:srgbClr val="FF0000"/>
                </a:solidFill>
              </a:rPr>
              <a:t>个以上</a:t>
            </a:r>
            <a:endParaRPr lang="zh-CN" altLang="en-US" sz="1400" dirty="0"/>
          </a:p>
          <a:p>
            <a:r>
              <a:rPr lang="zh-CN" altLang="en-US" sz="1400" dirty="0"/>
              <a:t>教师参加比赛获奖</a:t>
            </a:r>
            <a:r>
              <a:rPr lang="en-US" altLang="zh-CN" sz="1400" dirty="0">
                <a:solidFill>
                  <a:srgbClr val="FF0000"/>
                </a:solidFill>
              </a:rPr>
              <a:t>9</a:t>
            </a:r>
            <a:r>
              <a:rPr lang="zh-CN" altLang="en-US" sz="1400" dirty="0">
                <a:solidFill>
                  <a:srgbClr val="FF0000"/>
                </a:solidFill>
              </a:rPr>
              <a:t>人以上</a:t>
            </a:r>
            <a:endParaRPr lang="zh-CN" altLang="en-US" sz="1400" dirty="0">
              <a:solidFill>
                <a:srgbClr val="FF0000"/>
              </a:solidFill>
            </a:endParaRPr>
          </a:p>
          <a:p>
            <a:r>
              <a:rPr lang="zh-CN" altLang="en-US" sz="1400" dirty="0"/>
              <a:t>申报教科研项目</a:t>
            </a:r>
            <a:r>
              <a:rPr lang="en-US" altLang="zh-CN" sz="1400" dirty="0">
                <a:solidFill>
                  <a:srgbClr val="FF0000"/>
                </a:solidFill>
              </a:rPr>
              <a:t>2</a:t>
            </a:r>
            <a:r>
              <a:rPr lang="zh-CN" altLang="en-US" sz="1400" dirty="0">
                <a:solidFill>
                  <a:srgbClr val="FF0000"/>
                </a:solidFill>
              </a:rPr>
              <a:t>项</a:t>
            </a:r>
            <a:endParaRPr lang="zh-CN" altLang="en-US" sz="1400" dirty="0">
              <a:solidFill>
                <a:srgbClr val="FF0000"/>
              </a:solidFill>
            </a:endParaRPr>
          </a:p>
          <a:p>
            <a:r>
              <a:rPr lang="zh-CN" altLang="en-US" sz="1400" dirty="0"/>
              <a:t>校级以上荣誉</a:t>
            </a:r>
            <a:r>
              <a:rPr lang="en-US" altLang="zh-CN" sz="1400" dirty="0">
                <a:solidFill>
                  <a:srgbClr val="FF0000"/>
                </a:solidFill>
              </a:rPr>
              <a:t>2</a:t>
            </a:r>
            <a:r>
              <a:rPr lang="zh-CN" altLang="en-US" sz="1400" dirty="0">
                <a:solidFill>
                  <a:srgbClr val="FF0000"/>
                </a:solidFill>
              </a:rPr>
              <a:t>项</a:t>
            </a:r>
            <a:endParaRPr lang="zh-CN" altLang="en-US" sz="1400" dirty="0">
              <a:solidFill>
                <a:srgbClr val="FF0000"/>
              </a:solidFill>
            </a:endParaRPr>
          </a:p>
          <a:p>
            <a:endParaRPr lang="zh-CN" altLang="en-US" sz="1400" b="0" dirty="0"/>
          </a:p>
        </p:txBody>
      </p:sp>
      <p:sp>
        <p:nvSpPr>
          <p:cNvPr id="9" name="文本框 8"/>
          <p:cNvSpPr txBox="1"/>
          <p:nvPr/>
        </p:nvSpPr>
        <p:spPr>
          <a:xfrm>
            <a:off x="2843808" y="4155926"/>
            <a:ext cx="2171065" cy="1046440"/>
          </a:xfrm>
          <a:prstGeom prst="rect">
            <a:avLst/>
          </a:prstGeom>
          <a:noFill/>
        </p:spPr>
        <p:txBody>
          <a:bodyPr wrap="square" rtlCol="0">
            <a:spAutoFit/>
          </a:bodyPr>
          <a:lstStyle/>
          <a:p>
            <a:r>
              <a:rPr lang="zh-CN" altLang="en-US" sz="1400" dirty="0"/>
              <a:t>打造核心课程</a:t>
            </a:r>
            <a:r>
              <a:rPr lang="zh-CN" altLang="en-US" sz="1600" dirty="0">
                <a:solidFill>
                  <a:srgbClr val="FF0000"/>
                </a:solidFill>
              </a:rPr>
              <a:t>“金课”</a:t>
            </a:r>
            <a:endParaRPr lang="zh-CN" altLang="en-US" sz="1400" dirty="0"/>
          </a:p>
          <a:p>
            <a:r>
              <a:rPr lang="zh-CN" altLang="en-US" sz="1400" dirty="0"/>
              <a:t>建立</a:t>
            </a:r>
            <a:r>
              <a:rPr lang="en-US" altLang="zh-CN" sz="1400" dirty="0"/>
              <a:t>1</a:t>
            </a:r>
            <a:r>
              <a:rPr lang="zh-CN" altLang="en-US" sz="1400" dirty="0"/>
              <a:t>门前沿技术课程</a:t>
            </a:r>
            <a:endParaRPr lang="zh-CN" altLang="en-US" sz="1400" dirty="0"/>
          </a:p>
          <a:p>
            <a:r>
              <a:rPr lang="zh-CN" altLang="en-US" sz="1400" dirty="0"/>
              <a:t>新增</a:t>
            </a:r>
            <a:r>
              <a:rPr lang="en-US" altLang="zh-CN" sz="1400" dirty="0"/>
              <a:t>X</a:t>
            </a:r>
            <a:r>
              <a:rPr lang="zh-CN" altLang="en-US" sz="1400" dirty="0"/>
              <a:t>证书试点</a:t>
            </a:r>
            <a:r>
              <a:rPr lang="en-US" altLang="zh-CN" sz="1600" dirty="0">
                <a:solidFill>
                  <a:srgbClr val="FF0000"/>
                </a:solidFill>
              </a:rPr>
              <a:t>1</a:t>
            </a:r>
            <a:r>
              <a:rPr lang="zh-CN" altLang="en-US" sz="1600" dirty="0">
                <a:solidFill>
                  <a:srgbClr val="FF0000"/>
                </a:solidFill>
              </a:rPr>
              <a:t>个以上</a:t>
            </a:r>
            <a:endParaRPr lang="zh-CN" altLang="en-US" sz="1600" dirty="0"/>
          </a:p>
          <a:p>
            <a:endParaRPr lang="zh-CN" altLang="en-US" sz="1600" b="0" dirty="0"/>
          </a:p>
        </p:txBody>
      </p:sp>
      <p:sp>
        <p:nvSpPr>
          <p:cNvPr id="10" name="TextBox 5"/>
          <p:cNvSpPr txBox="1"/>
          <p:nvPr>
            <p:custDataLst>
              <p:tags r:id="rId14"/>
            </p:custDataLst>
          </p:nvPr>
        </p:nvSpPr>
        <p:spPr>
          <a:xfrm>
            <a:off x="5055235" y="164465"/>
            <a:ext cx="3712845" cy="526415"/>
          </a:xfrm>
          <a:prstGeom prst="rect">
            <a:avLst/>
          </a:prstGeom>
          <a:noFill/>
        </p:spPr>
        <p:txBody>
          <a:bodyPr wrap="square" rtlCol="0" anchor="ctr" anchorCtr="0">
            <a:normAutofit fontScale="75000" lnSpcReduction="20000"/>
          </a:bodyPr>
          <a:lstStyle/>
          <a:p>
            <a:pPr algn="l">
              <a:lnSpc>
                <a:spcPct val="120000"/>
              </a:lnSpc>
            </a:pPr>
            <a:r>
              <a:rPr lang="en-US" altLang="zh-CN" sz="2100" spc="300" dirty="0">
                <a:latin typeface="微软雅黑" panose="020B0503020204020204" charset="-122"/>
                <a:ea typeface="微软雅黑" panose="020B0503020204020204" charset="-122"/>
              </a:rPr>
              <a:t>  </a:t>
            </a:r>
            <a:r>
              <a:rPr lang="zh-CN" altLang="en-US" sz="3600" spc="300" dirty="0">
                <a:latin typeface="微软雅黑" panose="020B0503020204020204" charset="-122"/>
                <a:ea typeface="微软雅黑" panose="020B0503020204020204" charset="-122"/>
              </a:rPr>
              <a:t>   </a:t>
            </a:r>
            <a:r>
              <a:rPr lang="zh-CN" altLang="en-US" sz="3200" spc="300" dirty="0">
                <a:latin typeface="微软雅黑" panose="020B0503020204020204" charset="-122"/>
                <a:ea typeface="微软雅黑" panose="020B0503020204020204" charset="-122"/>
              </a:rPr>
              <a:t>       </a:t>
            </a:r>
            <a:r>
              <a:rPr lang="zh-CN" altLang="en-US" sz="2100" spc="300" dirty="0">
                <a:latin typeface="微软雅黑" panose="020B0503020204020204" charset="-122"/>
                <a:ea typeface="微软雅黑" panose="020B0503020204020204" charset="-122"/>
              </a:rPr>
              <a:t>    </a:t>
            </a:r>
            <a:endParaRPr lang="zh-CN" altLang="en-US" sz="2100" spc="300" dirty="0">
              <a:latin typeface="微软雅黑" panose="020B0503020204020204" charset="-122"/>
              <a:ea typeface="微软雅黑" panose="020B0503020204020204" charset="-122"/>
            </a:endParaRPr>
          </a:p>
        </p:txBody>
      </p:sp>
      <p:sp>
        <p:nvSpPr>
          <p:cNvPr id="17" name="任意多边形 16"/>
          <p:cNvSpPr/>
          <p:nvPr>
            <p:custDataLst>
              <p:tags r:id="rId15"/>
            </p:custDataLst>
          </p:nvPr>
        </p:nvSpPr>
        <p:spPr>
          <a:xfrm rot="19858074">
            <a:off x="6498789" y="2480722"/>
            <a:ext cx="1084605" cy="738662"/>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30000"/>
              </a:lnSpc>
            </a:pPr>
            <a:endParaRPr lang="zh-CN" altLang="en-US" sz="1350" kern="0">
              <a:solidFill>
                <a:srgbClr val="FFFFFF"/>
              </a:solidFill>
              <a:sym typeface="Arial" panose="020B0604020202020204" pitchFamily="34" charset="0"/>
            </a:endParaRPr>
          </a:p>
        </p:txBody>
      </p:sp>
      <p:sp>
        <p:nvSpPr>
          <p:cNvPr id="18" name="任意多边形 17"/>
          <p:cNvSpPr/>
          <p:nvPr>
            <p:custDataLst>
              <p:tags r:id="rId16"/>
            </p:custDataLst>
          </p:nvPr>
        </p:nvSpPr>
        <p:spPr>
          <a:xfrm rot="17886709">
            <a:off x="5913392" y="2058603"/>
            <a:ext cx="861432" cy="738662"/>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30000"/>
              </a:lnSpc>
            </a:pPr>
            <a:endParaRPr lang="zh-CN" altLang="en-US" sz="1350" kern="0">
              <a:solidFill>
                <a:srgbClr val="FFFFFF"/>
              </a:solidFill>
              <a:sym typeface="Arial" panose="020B0604020202020204" pitchFamily="34" charset="0"/>
            </a:endParaRPr>
          </a:p>
        </p:txBody>
      </p:sp>
      <p:sp>
        <p:nvSpPr>
          <p:cNvPr id="11" name="任意多边形 10"/>
          <p:cNvSpPr/>
          <p:nvPr>
            <p:custDataLst>
              <p:tags r:id="rId17"/>
            </p:custDataLst>
          </p:nvPr>
        </p:nvSpPr>
        <p:spPr>
          <a:xfrm>
            <a:off x="6785183" y="3284148"/>
            <a:ext cx="1112256" cy="738662"/>
          </a:xfrm>
          <a:custGeom>
            <a:avLst/>
            <a:gdLst>
              <a:gd name="connsiteX0" fmla="*/ 0 w 1917700"/>
              <a:gd name="connsiteY0" fmla="*/ 0 h 924719"/>
              <a:gd name="connsiteX1" fmla="*/ 6510 w 1917700"/>
              <a:gd name="connsiteY1" fmla="*/ 0 h 924719"/>
              <a:gd name="connsiteX2" fmla="*/ 56334 w 1917700"/>
              <a:gd name="connsiteY2" fmla="*/ 29143 h 924719"/>
              <a:gd name="connsiteX3" fmla="*/ 958850 w 1917700"/>
              <a:gd name="connsiteY3" fmla="*/ 209550 h 924719"/>
              <a:gd name="connsiteX4" fmla="*/ 1861366 w 1917700"/>
              <a:gd name="connsiteY4" fmla="*/ 29143 h 924719"/>
              <a:gd name="connsiteX5" fmla="*/ 1911191 w 1917700"/>
              <a:gd name="connsiteY5" fmla="*/ 0 h 924719"/>
              <a:gd name="connsiteX6" fmla="*/ 1917700 w 1917700"/>
              <a:gd name="connsiteY6" fmla="*/ 0 h 924719"/>
              <a:gd name="connsiteX7" fmla="*/ 1917700 w 1917700"/>
              <a:gd name="connsiteY7" fmla="*/ 924719 h 924719"/>
              <a:gd name="connsiteX8" fmla="*/ 1911191 w 1917700"/>
              <a:gd name="connsiteY8" fmla="*/ 924719 h 924719"/>
              <a:gd name="connsiteX9" fmla="*/ 1861366 w 1917700"/>
              <a:gd name="connsiteY9" fmla="*/ 895577 h 924719"/>
              <a:gd name="connsiteX10" fmla="*/ 958850 w 1917700"/>
              <a:gd name="connsiteY10" fmla="*/ 715169 h 924719"/>
              <a:gd name="connsiteX11" fmla="*/ 56334 w 1917700"/>
              <a:gd name="connsiteY11" fmla="*/ 895577 h 924719"/>
              <a:gd name="connsiteX12" fmla="*/ 6510 w 1917700"/>
              <a:gd name="connsiteY12" fmla="*/ 924719 h 924719"/>
              <a:gd name="connsiteX13" fmla="*/ 0 w 1917700"/>
              <a:gd name="connsiteY13" fmla="*/ 924719 h 924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7700" h="924719">
                <a:moveTo>
                  <a:pt x="0" y="0"/>
                </a:moveTo>
                <a:lnTo>
                  <a:pt x="6510" y="0"/>
                </a:lnTo>
                <a:lnTo>
                  <a:pt x="56334" y="29143"/>
                </a:lnTo>
                <a:cubicBezTo>
                  <a:pt x="287308" y="140608"/>
                  <a:pt x="606396" y="209550"/>
                  <a:pt x="958850" y="209550"/>
                </a:cubicBezTo>
                <a:cubicBezTo>
                  <a:pt x="1311305" y="209550"/>
                  <a:pt x="1630392" y="140608"/>
                  <a:pt x="1861366" y="29143"/>
                </a:cubicBezTo>
                <a:lnTo>
                  <a:pt x="1911191" y="0"/>
                </a:lnTo>
                <a:lnTo>
                  <a:pt x="1917700" y="0"/>
                </a:lnTo>
                <a:lnTo>
                  <a:pt x="1917700" y="924719"/>
                </a:lnTo>
                <a:lnTo>
                  <a:pt x="1911191" y="924719"/>
                </a:lnTo>
                <a:lnTo>
                  <a:pt x="1861366" y="895577"/>
                </a:lnTo>
                <a:cubicBezTo>
                  <a:pt x="1630392" y="784112"/>
                  <a:pt x="1311305" y="715169"/>
                  <a:pt x="958850" y="715169"/>
                </a:cubicBezTo>
                <a:cubicBezTo>
                  <a:pt x="606396" y="715169"/>
                  <a:pt x="287308" y="784112"/>
                  <a:pt x="56334" y="895577"/>
                </a:cubicBezTo>
                <a:lnTo>
                  <a:pt x="6510" y="924719"/>
                </a:lnTo>
                <a:lnTo>
                  <a:pt x="0" y="924719"/>
                </a:lnTo>
                <a:close/>
              </a:path>
            </a:pathLst>
          </a:custGeom>
          <a:solidFill>
            <a:srgbClr val="EBEBEB"/>
          </a:solidFill>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30000"/>
              </a:lnSpc>
            </a:pPr>
            <a:endParaRPr lang="zh-CN" altLang="en-US" sz="1350" kern="0">
              <a:solidFill>
                <a:srgbClr val="FFFFFF"/>
              </a:solidFill>
              <a:sym typeface="Arial" panose="020B0604020202020204" pitchFamily="34" charset="0"/>
            </a:endParaRPr>
          </a:p>
        </p:txBody>
      </p:sp>
      <p:sp>
        <p:nvSpPr>
          <p:cNvPr id="13" name="椭圆 12"/>
          <p:cNvSpPr/>
          <p:nvPr>
            <p:custDataLst>
              <p:tags r:id="rId18"/>
            </p:custDataLst>
          </p:nvPr>
        </p:nvSpPr>
        <p:spPr>
          <a:xfrm>
            <a:off x="4815205" y="2627990"/>
            <a:ext cx="2242388" cy="2100220"/>
          </a:xfrm>
          <a:prstGeom prst="ellipse">
            <a:avLst/>
          </a:prstGeom>
          <a:solidFill>
            <a:srgbClr val="D9D9D9"/>
          </a:solidFill>
        </p:spPr>
        <p:txBody>
          <a:bodyPr rot="0" spcFirstLastPara="0" vertOverflow="overflow" horzOverflow="overflow" vert="horz" wrap="square" lIns="68580" tIns="34290" rIns="68580" bIns="34290" numCol="1" spcCol="0" rtlCol="0" fromWordArt="0" anchor="ctr" anchorCtr="0" forceAA="0" compatLnSpc="1">
            <a:normAutofit/>
          </a:bodyPr>
          <a:lstStyle/>
          <a:p>
            <a:pPr algn="ctr">
              <a:lnSpc>
                <a:spcPct val="130000"/>
              </a:lnSpc>
            </a:pPr>
            <a:endParaRPr lang="zh-CN" altLang="en-US" sz="1350" kern="0">
              <a:solidFill>
                <a:srgbClr val="FFFFFF"/>
              </a:solidFill>
              <a:sym typeface="Arial" panose="020B0604020202020204" pitchFamily="34" charset="0"/>
            </a:endParaRPr>
          </a:p>
        </p:txBody>
      </p:sp>
      <p:sp>
        <p:nvSpPr>
          <p:cNvPr id="14" name="椭圆 13"/>
          <p:cNvSpPr/>
          <p:nvPr>
            <p:custDataLst>
              <p:tags r:id="rId19"/>
            </p:custDataLst>
          </p:nvPr>
        </p:nvSpPr>
        <p:spPr>
          <a:xfrm>
            <a:off x="4919318" y="2757953"/>
            <a:ext cx="1927176" cy="1840295"/>
          </a:xfrm>
          <a:prstGeom prst="ellipse">
            <a:avLst/>
          </a:prstGeom>
          <a:gradFill flip="none" rotWithShape="1">
            <a:gsLst>
              <a:gs pos="0">
                <a:srgbClr val="FFFFFF"/>
              </a:gs>
              <a:gs pos="100000">
                <a:srgbClr val="D9D9D9"/>
              </a:gs>
            </a:gsLst>
            <a:path path="circle">
              <a:fillToRect l="50000" t="50000" r="50000" b="50000"/>
            </a:path>
            <a:tileRect/>
          </a:gradFill>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noAutofit/>
          </a:bodyPr>
          <a:lstStyle/>
          <a:p>
            <a:pPr algn="ctr">
              <a:lnSpc>
                <a:spcPct val="130000"/>
              </a:lnSpc>
            </a:pPr>
            <a:r>
              <a:rPr lang="zh-CN" altLang="da-DK" sz="1600" kern="0" dirty="0">
                <a:solidFill>
                  <a:srgbClr val="000000"/>
                </a:solidFill>
                <a:sym typeface="Arial" panose="020B0604020202020204" pitchFamily="34" charset="0"/>
              </a:rPr>
              <a:t>“产学研创训赛”六位一体共享实训基地</a:t>
            </a:r>
            <a:endParaRPr lang="zh-CN" altLang="da-DK" sz="1600" kern="0" dirty="0">
              <a:solidFill>
                <a:srgbClr val="000000"/>
              </a:solidFill>
              <a:sym typeface="Arial" panose="020B0604020202020204" pitchFamily="34" charset="0"/>
            </a:endParaRPr>
          </a:p>
        </p:txBody>
      </p:sp>
      <p:sp>
        <p:nvSpPr>
          <p:cNvPr id="15" name="椭圆 14"/>
          <p:cNvSpPr/>
          <p:nvPr>
            <p:custDataLst>
              <p:tags r:id="rId20"/>
            </p:custDataLst>
          </p:nvPr>
        </p:nvSpPr>
        <p:spPr>
          <a:xfrm>
            <a:off x="7514590" y="3018790"/>
            <a:ext cx="1570355" cy="1416685"/>
          </a:xfrm>
          <a:prstGeom prst="ellipse">
            <a:avLst/>
          </a:prstGeom>
          <a:solidFill>
            <a:srgbClr val="E6B07A"/>
          </a:solidFill>
        </p:spPr>
        <p:txBody>
          <a:bodyPr rot="0" spcFirstLastPara="0" vertOverflow="overflow" horzOverflow="overflow" vert="horz" wrap="square" lIns="0" tIns="0" rIns="0" bIns="0" numCol="1" spcCol="0" rtlCol="0" fromWordArt="0" anchor="ctr" anchorCtr="0" forceAA="0" compatLnSpc="1">
            <a:noAutofit/>
          </a:bodyPr>
          <a:lstStyle/>
          <a:p>
            <a:pPr algn="ctr"/>
            <a:r>
              <a:rPr lang="zh-CN" altLang="en-US" sz="1600" kern="0" dirty="0">
                <a:solidFill>
                  <a:srgbClr val="FFFFFF"/>
                </a:solidFill>
                <a:sym typeface="Arial" panose="020B0604020202020204" pitchFamily="34" charset="0"/>
              </a:rPr>
              <a:t>职业技能竞赛、创新创业大赛奖项</a:t>
            </a:r>
            <a:r>
              <a:rPr lang="en-US" altLang="zh-CN" sz="1600" kern="0" dirty="0">
                <a:solidFill>
                  <a:srgbClr val="FF0000"/>
                </a:solidFill>
                <a:sym typeface="Arial" panose="020B0604020202020204" pitchFamily="34" charset="0"/>
              </a:rPr>
              <a:t>10</a:t>
            </a:r>
            <a:r>
              <a:rPr lang="zh-CN" altLang="en-US" sz="1600" kern="0" dirty="0">
                <a:solidFill>
                  <a:srgbClr val="FF0000"/>
                </a:solidFill>
                <a:sym typeface="Arial" panose="020B0604020202020204" pitchFamily="34" charset="0"/>
              </a:rPr>
              <a:t>个以上</a:t>
            </a:r>
            <a:endParaRPr lang="zh-CN" altLang="en-US" sz="1600" kern="0" dirty="0">
              <a:solidFill>
                <a:srgbClr val="FF0000"/>
              </a:solidFill>
              <a:sym typeface="Arial" panose="020B0604020202020204" pitchFamily="34" charset="0"/>
            </a:endParaRPr>
          </a:p>
        </p:txBody>
      </p:sp>
      <p:sp>
        <p:nvSpPr>
          <p:cNvPr id="16" name="椭圆 15"/>
          <p:cNvSpPr/>
          <p:nvPr>
            <p:custDataLst>
              <p:tags r:id="rId21"/>
            </p:custDataLst>
          </p:nvPr>
        </p:nvSpPr>
        <p:spPr>
          <a:xfrm>
            <a:off x="7287260" y="1814830"/>
            <a:ext cx="1346200" cy="1141095"/>
          </a:xfrm>
          <a:prstGeom prst="ellipse">
            <a:avLst/>
          </a:prstGeom>
          <a:solidFill>
            <a:srgbClr val="E7ABB1"/>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1600" kern="0" dirty="0">
                <a:solidFill>
                  <a:srgbClr val="FFFFFF"/>
                </a:solidFill>
                <a:sym typeface="Arial" panose="020B0604020202020204" pitchFamily="34" charset="0"/>
              </a:rPr>
              <a:t>10</a:t>
            </a:r>
            <a:r>
              <a:rPr lang="zh-CN" altLang="en-US" sz="1600" kern="0" dirty="0">
                <a:solidFill>
                  <a:srgbClr val="FFFFFF"/>
                </a:solidFill>
                <a:sym typeface="Arial" panose="020B0604020202020204" pitchFamily="34" charset="0"/>
              </a:rPr>
              <a:t>个校外实训基地</a:t>
            </a:r>
            <a:endParaRPr lang="zh-CN" altLang="en-US" sz="1600" kern="0" dirty="0">
              <a:solidFill>
                <a:srgbClr val="FFFFFF"/>
              </a:solidFill>
              <a:sym typeface="Arial" panose="020B0604020202020204" pitchFamily="34" charset="0"/>
            </a:endParaRPr>
          </a:p>
        </p:txBody>
      </p:sp>
      <p:sp>
        <p:nvSpPr>
          <p:cNvPr id="19" name="椭圆 18"/>
          <p:cNvSpPr/>
          <p:nvPr>
            <p:custDataLst>
              <p:tags r:id="rId22"/>
            </p:custDataLst>
          </p:nvPr>
        </p:nvSpPr>
        <p:spPr>
          <a:xfrm>
            <a:off x="6082030" y="1205865"/>
            <a:ext cx="1204595" cy="1057910"/>
          </a:xfrm>
          <a:prstGeom prst="ellipse">
            <a:avLst/>
          </a:prstGeom>
          <a:solidFill>
            <a:srgbClr val="B2BD29"/>
          </a:solidFill>
        </p:spPr>
        <p:txBody>
          <a:bodyPr rot="0" spcFirstLastPara="0" vertOverflow="overflow" horzOverflow="overflow" vert="horz" wrap="square" lIns="0" tIns="0" rIns="0" bIns="0" numCol="1" spcCol="0" rtlCol="0" fromWordArt="0" anchor="ctr" anchorCtr="0" forceAA="0" compatLnSpc="1">
            <a:normAutofit/>
          </a:bodyPr>
          <a:lstStyle/>
          <a:p>
            <a:pPr algn="ctr"/>
            <a:r>
              <a:rPr lang="en-US" altLang="zh-CN" sz="1600" kern="0" dirty="0">
                <a:solidFill>
                  <a:srgbClr val="FFFFFF"/>
                </a:solidFill>
                <a:sym typeface="Arial" panose="020B0604020202020204" pitchFamily="34" charset="0"/>
              </a:rPr>
              <a:t>15</a:t>
            </a:r>
            <a:r>
              <a:rPr lang="zh-CN" altLang="en-US" sz="1600" kern="0" dirty="0">
                <a:solidFill>
                  <a:srgbClr val="FFFFFF"/>
                </a:solidFill>
                <a:sym typeface="Arial" panose="020B0604020202020204" pitchFamily="34" charset="0"/>
              </a:rPr>
              <a:t>个实训室</a:t>
            </a:r>
            <a:endParaRPr lang="zh-CN" altLang="en-US" sz="1600" kern="0" dirty="0">
              <a:solidFill>
                <a:srgbClr val="FFFFFF"/>
              </a:solidFill>
              <a:sym typeface="Arial" panose="020B0604020202020204" pitchFamily="34" charset="0"/>
            </a:endParaRPr>
          </a:p>
        </p:txBody>
      </p:sp>
      <p:sp>
        <p:nvSpPr>
          <p:cNvPr id="2" name="TextBox 5"/>
          <p:cNvSpPr txBox="1"/>
          <p:nvPr>
            <p:custDataLst>
              <p:tags r:id="rId23"/>
            </p:custDataLst>
          </p:nvPr>
        </p:nvSpPr>
        <p:spPr>
          <a:xfrm>
            <a:off x="971600" y="771550"/>
            <a:ext cx="223764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ctr"/>
            <a:lvl3pPr marL="0" lvl="2" indent="0" algn="ctr"/>
          </a:lstStyle>
          <a:p>
            <a:r>
              <a:rPr lang="en-US" altLang="zh-CN" dirty="0"/>
              <a:t> </a:t>
            </a:r>
            <a:r>
              <a:rPr dirty="0"/>
              <a:t>5.3</a:t>
            </a:r>
            <a:r>
              <a:rPr lang="en-US" dirty="0"/>
              <a:t> </a:t>
            </a:r>
            <a:r>
              <a:rPr dirty="0" err="1"/>
              <a:t>三教改革</a:t>
            </a:r>
            <a:r>
              <a:rPr dirty="0"/>
              <a:t>    </a:t>
            </a:r>
            <a:r>
              <a:rPr lang="zh-CN" altLang="en-US" dirty="0"/>
              <a:t>               </a:t>
            </a:r>
            <a:endParaRPr lang="zh-CN" altLang="en-US" dirty="0"/>
          </a:p>
        </p:txBody>
      </p:sp>
      <p:sp>
        <p:nvSpPr>
          <p:cNvPr id="3" name="TextBox 5"/>
          <p:cNvSpPr txBox="1"/>
          <p:nvPr>
            <p:custDataLst>
              <p:tags r:id="rId24"/>
            </p:custDataLst>
          </p:nvPr>
        </p:nvSpPr>
        <p:spPr>
          <a:xfrm>
            <a:off x="5220072" y="762258"/>
            <a:ext cx="303840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ctr"/>
            <a:lvl3pPr marL="0" lvl="2" indent="0" algn="ctr"/>
          </a:lstStyle>
          <a:p>
            <a:r>
              <a:rPr dirty="0"/>
              <a:t> 5.4</a:t>
            </a:r>
            <a:r>
              <a:rPr lang="en-US" dirty="0"/>
              <a:t> </a:t>
            </a:r>
            <a:r>
              <a:rPr dirty="0" err="1"/>
              <a:t>实践教学基地建设</a:t>
            </a:r>
            <a:r>
              <a:rPr dirty="0"/>
              <a:t>  </a:t>
            </a:r>
            <a:r>
              <a:rPr lang="zh-CN" altLang="en-US" dirty="0"/>
              <a:t>             </a:t>
            </a:r>
            <a:endParaRPr lang="zh-CN" altLang="en-US" dirty="0"/>
          </a:p>
        </p:txBody>
      </p:sp>
      <p:sp>
        <p:nvSpPr>
          <p:cNvPr id="78" name="Text Box 55"/>
          <p:cNvSpPr txBox="1">
            <a:spLocks noChangeArrowheads="1"/>
          </p:cNvSpPr>
          <p:nvPr/>
        </p:nvSpPr>
        <p:spPr bwMode="auto">
          <a:xfrm>
            <a:off x="728373" y="227352"/>
            <a:ext cx="201622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5 </a:t>
            </a:r>
            <a:r>
              <a:rPr lang="zh-CN" altLang="en-US" sz="2000" i="0" dirty="0">
                <a:latin typeface="微软雅黑" panose="020B0503020204020204" charset="-122"/>
                <a:ea typeface="微软雅黑" panose="020B0503020204020204" charset="-122"/>
              </a:rPr>
              <a:t>预期成效</a:t>
            </a:r>
            <a:endParaRPr lang="zh-CN" altLang="en-US" sz="2000" i="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b="49380"/>
          <a:stretch>
            <a:fillRect/>
          </a:stretch>
        </p:blipFill>
        <p:spPr>
          <a:xfrm>
            <a:off x="176530" y="1247140"/>
            <a:ext cx="2998470" cy="1351915"/>
          </a:xfrm>
          <a:prstGeom prst="rect">
            <a:avLst/>
          </a:prstGeom>
        </p:spPr>
      </p:pic>
      <p:pic>
        <p:nvPicPr>
          <p:cNvPr id="3" name="图片 2"/>
          <p:cNvPicPr>
            <a:picLocks noChangeAspect="1"/>
          </p:cNvPicPr>
          <p:nvPr/>
        </p:nvPicPr>
        <p:blipFill>
          <a:blip r:embed="rId2"/>
          <a:stretch>
            <a:fillRect/>
          </a:stretch>
        </p:blipFill>
        <p:spPr>
          <a:xfrm>
            <a:off x="513715" y="2894330"/>
            <a:ext cx="2308225" cy="1776730"/>
          </a:xfrm>
          <a:prstGeom prst="rect">
            <a:avLst/>
          </a:prstGeom>
        </p:spPr>
      </p:pic>
      <p:sp>
        <p:nvSpPr>
          <p:cNvPr id="7" name="文本框 6"/>
          <p:cNvSpPr txBox="1"/>
          <p:nvPr/>
        </p:nvSpPr>
        <p:spPr>
          <a:xfrm>
            <a:off x="671195" y="2628900"/>
            <a:ext cx="2579370" cy="337185"/>
          </a:xfrm>
          <a:prstGeom prst="rect">
            <a:avLst/>
          </a:prstGeom>
          <a:noFill/>
        </p:spPr>
        <p:txBody>
          <a:bodyPr wrap="square" rtlCol="0">
            <a:spAutoFit/>
          </a:bodyPr>
          <a:lstStyle/>
          <a:p>
            <a:r>
              <a:rPr lang="zh-CN" altLang="en-US" sz="1600" dirty="0"/>
              <a:t>开展各类</a:t>
            </a:r>
            <a:r>
              <a:rPr lang="en-US" altLang="zh-CN" sz="1600" dirty="0"/>
              <a:t>1+X</a:t>
            </a:r>
            <a:r>
              <a:rPr lang="zh-CN" altLang="en-US" sz="1600" dirty="0"/>
              <a:t>证书培训</a:t>
            </a:r>
            <a:endParaRPr lang="zh-CN" altLang="en-US" sz="1600" dirty="0"/>
          </a:p>
        </p:txBody>
      </p:sp>
      <p:sp>
        <p:nvSpPr>
          <p:cNvPr id="4" name="文本框 3"/>
          <p:cNvSpPr txBox="1"/>
          <p:nvPr/>
        </p:nvSpPr>
        <p:spPr>
          <a:xfrm>
            <a:off x="374015" y="4592955"/>
            <a:ext cx="2876550" cy="583565"/>
          </a:xfrm>
          <a:prstGeom prst="rect">
            <a:avLst/>
          </a:prstGeom>
          <a:noFill/>
        </p:spPr>
        <p:txBody>
          <a:bodyPr wrap="square" rtlCol="0">
            <a:spAutoFit/>
          </a:bodyPr>
          <a:lstStyle/>
          <a:p>
            <a:r>
              <a:rPr lang="zh-CN" altLang="en-US" sz="1600" dirty="0"/>
              <a:t>提供技术服务</a:t>
            </a:r>
            <a:r>
              <a:rPr lang="en-US" altLang="zh-CN" sz="1600" dirty="0">
                <a:solidFill>
                  <a:srgbClr val="FF0000"/>
                </a:solidFill>
              </a:rPr>
              <a:t>5</a:t>
            </a:r>
            <a:r>
              <a:rPr lang="zh-CN" altLang="en-US" sz="1600" dirty="0">
                <a:solidFill>
                  <a:srgbClr val="FF0000"/>
                </a:solidFill>
              </a:rPr>
              <a:t>项</a:t>
            </a:r>
            <a:r>
              <a:rPr lang="zh-CN" altLang="en-US" sz="1600" dirty="0"/>
              <a:t>以上，培训、科普、扶贫</a:t>
            </a:r>
            <a:r>
              <a:rPr lang="en-US" altLang="zh-CN" sz="1600" dirty="0">
                <a:solidFill>
                  <a:srgbClr val="FF0000"/>
                </a:solidFill>
              </a:rPr>
              <a:t>500</a:t>
            </a:r>
            <a:r>
              <a:rPr lang="zh-CN" altLang="en-US" sz="1600" dirty="0">
                <a:solidFill>
                  <a:srgbClr val="FF0000"/>
                </a:solidFill>
              </a:rPr>
              <a:t>人次以上</a:t>
            </a:r>
            <a:endParaRPr lang="zh-CN" altLang="en-US" sz="1600" dirty="0">
              <a:solidFill>
                <a:srgbClr val="FF0000"/>
              </a:solidFill>
            </a:endParaRPr>
          </a:p>
        </p:txBody>
      </p:sp>
      <p:pic>
        <p:nvPicPr>
          <p:cNvPr id="5" name="图片 4"/>
          <p:cNvPicPr>
            <a:picLocks noChangeAspect="1"/>
          </p:cNvPicPr>
          <p:nvPr/>
        </p:nvPicPr>
        <p:blipFill>
          <a:blip r:embed="rId3"/>
          <a:stretch>
            <a:fillRect/>
          </a:stretch>
        </p:blipFill>
        <p:spPr>
          <a:xfrm>
            <a:off x="3175000" y="1138555"/>
            <a:ext cx="2867025" cy="2867025"/>
          </a:xfrm>
          <a:prstGeom prst="rect">
            <a:avLst/>
          </a:prstGeom>
        </p:spPr>
      </p:pic>
      <p:sp>
        <p:nvSpPr>
          <p:cNvPr id="6" name="TextBox 5"/>
          <p:cNvSpPr txBox="1"/>
          <p:nvPr>
            <p:custDataLst>
              <p:tags r:id="rId4"/>
            </p:custDataLst>
          </p:nvPr>
        </p:nvSpPr>
        <p:spPr>
          <a:xfrm>
            <a:off x="3480435" y="80010"/>
            <a:ext cx="3712845" cy="526415"/>
          </a:xfrm>
          <a:prstGeom prst="rect">
            <a:avLst/>
          </a:prstGeom>
          <a:noFill/>
        </p:spPr>
        <p:txBody>
          <a:bodyPr wrap="square" rtlCol="0" anchor="ctr" anchorCtr="0">
            <a:normAutofit fontScale="75000" lnSpcReduction="20000"/>
          </a:bodyPr>
          <a:lstStyle/>
          <a:p>
            <a:pPr algn="l">
              <a:lnSpc>
                <a:spcPct val="120000"/>
              </a:lnSpc>
            </a:pPr>
            <a:r>
              <a:rPr lang="en-US" altLang="zh-CN" sz="2100" spc="300" dirty="0">
                <a:latin typeface="微软雅黑" panose="020B0503020204020204" charset="-122"/>
                <a:ea typeface="微软雅黑" panose="020B0503020204020204" charset="-122"/>
              </a:rPr>
              <a:t>  </a:t>
            </a:r>
            <a:r>
              <a:rPr lang="en-US" altLang="zh-CN" sz="3600" spc="300" dirty="0">
                <a:latin typeface="微软雅黑" panose="020B0503020204020204" charset="-122"/>
                <a:ea typeface="微软雅黑" panose="020B0503020204020204" charset="-122"/>
              </a:rPr>
              <a:t> </a:t>
            </a:r>
            <a:endParaRPr lang="zh-CN" altLang="en-US" sz="2100" spc="300" dirty="0">
              <a:latin typeface="微软雅黑" panose="020B0503020204020204" charset="-122"/>
              <a:ea typeface="微软雅黑" panose="020B0503020204020204" charset="-122"/>
            </a:endParaRPr>
          </a:p>
        </p:txBody>
      </p:sp>
      <p:sp>
        <p:nvSpPr>
          <p:cNvPr id="14" name="文本框 13"/>
          <p:cNvSpPr txBox="1"/>
          <p:nvPr/>
        </p:nvSpPr>
        <p:spPr>
          <a:xfrm>
            <a:off x="3462655" y="4005580"/>
            <a:ext cx="2579370" cy="829945"/>
          </a:xfrm>
          <a:prstGeom prst="rect">
            <a:avLst/>
          </a:prstGeom>
          <a:noFill/>
        </p:spPr>
        <p:txBody>
          <a:bodyPr wrap="square" rtlCol="0">
            <a:spAutoFit/>
          </a:bodyPr>
          <a:lstStyle/>
          <a:p>
            <a:r>
              <a:rPr lang="zh-CN" altLang="en-US" sz="1600" dirty="0"/>
              <a:t>积极参与</a:t>
            </a:r>
            <a:r>
              <a:rPr lang="en-US" altLang="zh-CN" sz="1600" dirty="0">
                <a:solidFill>
                  <a:srgbClr val="FF0000"/>
                </a:solidFill>
              </a:rPr>
              <a:t>2</a:t>
            </a:r>
            <a:r>
              <a:rPr lang="zh-CN" altLang="en-US" sz="1600" dirty="0">
                <a:solidFill>
                  <a:srgbClr val="FF0000"/>
                </a:solidFill>
              </a:rPr>
              <a:t>个国际交流项目</a:t>
            </a:r>
            <a:endParaRPr lang="zh-CN" altLang="en-US" sz="1600" dirty="0"/>
          </a:p>
          <a:p>
            <a:r>
              <a:rPr lang="zh-CN" altLang="en-US" sz="1600" dirty="0"/>
              <a:t>派送教师到境外合作高校访学、培训、交流</a:t>
            </a:r>
            <a:endParaRPr lang="zh-CN" altLang="en-US" sz="1600" dirty="0"/>
          </a:p>
        </p:txBody>
      </p:sp>
      <p:sp>
        <p:nvSpPr>
          <p:cNvPr id="15" name="TextBox 5"/>
          <p:cNvSpPr txBox="1"/>
          <p:nvPr>
            <p:custDataLst>
              <p:tags r:id="rId5"/>
            </p:custDataLst>
          </p:nvPr>
        </p:nvSpPr>
        <p:spPr>
          <a:xfrm>
            <a:off x="6576060" y="80010"/>
            <a:ext cx="2491740" cy="526415"/>
          </a:xfrm>
          <a:prstGeom prst="rect">
            <a:avLst/>
          </a:prstGeom>
          <a:noFill/>
        </p:spPr>
        <p:txBody>
          <a:bodyPr wrap="square" rtlCol="0" anchor="ctr" anchorCtr="0">
            <a:normAutofit fontScale="75000" lnSpcReduction="20000"/>
          </a:bodyPr>
          <a:lstStyle/>
          <a:p>
            <a:pPr algn="l">
              <a:lnSpc>
                <a:spcPct val="120000"/>
              </a:lnSpc>
            </a:pPr>
            <a:r>
              <a:rPr lang="en-US" altLang="zh-CN" sz="2100" spc="300" dirty="0">
                <a:latin typeface="微软雅黑" panose="020B0503020204020204" charset="-122"/>
                <a:ea typeface="微软雅黑" panose="020B0503020204020204" charset="-122"/>
              </a:rPr>
              <a:t>  </a:t>
            </a:r>
            <a:r>
              <a:rPr lang="en-US" altLang="zh-CN" sz="3600" spc="300" dirty="0">
                <a:latin typeface="微软雅黑" panose="020B0503020204020204" charset="-122"/>
                <a:ea typeface="微软雅黑" panose="020B0503020204020204" charset="-122"/>
              </a:rPr>
              <a:t> </a:t>
            </a:r>
            <a:r>
              <a:rPr lang="zh-CN" altLang="en-US" sz="3600" spc="300" dirty="0">
                <a:latin typeface="微软雅黑" panose="020B0503020204020204" charset="-122"/>
                <a:ea typeface="微软雅黑" panose="020B0503020204020204" charset="-122"/>
              </a:rPr>
              <a:t>     </a:t>
            </a:r>
            <a:r>
              <a:rPr lang="zh-CN" altLang="en-US" sz="3200" spc="300" dirty="0">
                <a:latin typeface="微软雅黑" panose="020B0503020204020204" charset="-122"/>
                <a:ea typeface="微软雅黑" panose="020B0503020204020204" charset="-122"/>
              </a:rPr>
              <a:t>       </a:t>
            </a:r>
            <a:r>
              <a:rPr lang="zh-CN" altLang="en-US" sz="2100" spc="300" dirty="0">
                <a:latin typeface="微软雅黑" panose="020B0503020204020204" charset="-122"/>
                <a:ea typeface="微软雅黑" panose="020B0503020204020204" charset="-122"/>
              </a:rPr>
              <a:t>    </a:t>
            </a:r>
            <a:endParaRPr lang="zh-CN" altLang="en-US" sz="2100" spc="300" dirty="0">
              <a:latin typeface="微软雅黑" panose="020B0503020204020204" charset="-122"/>
              <a:ea typeface="微软雅黑" panose="020B0503020204020204" charset="-122"/>
            </a:endParaRPr>
          </a:p>
        </p:txBody>
      </p:sp>
      <p:sp>
        <p:nvSpPr>
          <p:cNvPr id="22" name="任意多边形 21"/>
          <p:cNvSpPr/>
          <p:nvPr>
            <p:custDataLst>
              <p:tags r:id="rId6"/>
            </p:custDataLst>
          </p:nvPr>
        </p:nvSpPr>
        <p:spPr>
          <a:xfrm>
            <a:off x="6500740" y="1633930"/>
            <a:ext cx="1056856" cy="1155815"/>
          </a:xfrm>
          <a:custGeom>
            <a:avLst/>
            <a:gdLst>
              <a:gd name="connsiteX0" fmla="*/ 1287192 w 2574384"/>
              <a:gd name="connsiteY0" fmla="*/ 0 h 2815436"/>
              <a:gd name="connsiteX1" fmla="*/ 2574383 w 2574384"/>
              <a:gd name="connsiteY1" fmla="*/ 693056 h 2815436"/>
              <a:gd name="connsiteX2" fmla="*/ 2574384 w 2574384"/>
              <a:gd name="connsiteY2" fmla="*/ 693056 h 2815436"/>
              <a:gd name="connsiteX3" fmla="*/ 2574384 w 2574384"/>
              <a:gd name="connsiteY3" fmla="*/ 1961860 h 2815436"/>
              <a:gd name="connsiteX4" fmla="*/ 2574383 w 2574384"/>
              <a:gd name="connsiteY4" fmla="*/ 1961860 h 2815436"/>
              <a:gd name="connsiteX5" fmla="*/ 2306886 w 2574384"/>
              <a:gd name="connsiteY5" fmla="*/ 2105887 h 2815436"/>
              <a:gd name="connsiteX6" fmla="*/ 2347261 w 2574384"/>
              <a:gd name="connsiteY6" fmla="*/ 2180273 h 2815436"/>
              <a:gd name="connsiteX7" fmla="*/ 2383190 w 2574384"/>
              <a:gd name="connsiteY7" fmla="*/ 2358236 h 2815436"/>
              <a:gd name="connsiteX8" fmla="*/ 1925990 w 2574384"/>
              <a:gd name="connsiteY8" fmla="*/ 2815436 h 2815436"/>
              <a:gd name="connsiteX9" fmla="*/ 1546872 w 2574384"/>
              <a:gd name="connsiteY9" fmla="*/ 2613861 h 2815436"/>
              <a:gd name="connsiteX10" fmla="*/ 1505389 w 2574384"/>
              <a:gd name="connsiteY10" fmla="*/ 2537433 h 2815436"/>
              <a:gd name="connsiteX11" fmla="*/ 1287192 w 2574384"/>
              <a:gd name="connsiteY11" fmla="*/ 2654916 h 2815436"/>
              <a:gd name="connsiteX12" fmla="*/ 0 w 2574384"/>
              <a:gd name="connsiteY12" fmla="*/ 1961860 h 2815436"/>
              <a:gd name="connsiteX13" fmla="*/ 1 w 2574384"/>
              <a:gd name="connsiteY13" fmla="*/ 1961860 h 2815436"/>
              <a:gd name="connsiteX14" fmla="*/ 1 w 2574384"/>
              <a:gd name="connsiteY14" fmla="*/ 693056 h 2815436"/>
              <a:gd name="connsiteX15" fmla="*/ 0 w 2574384"/>
              <a:gd name="connsiteY15" fmla="*/ 693056 h 281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74384" h="2815436">
                <a:moveTo>
                  <a:pt x="1287192" y="0"/>
                </a:moveTo>
                <a:lnTo>
                  <a:pt x="2574383" y="693056"/>
                </a:lnTo>
                <a:lnTo>
                  <a:pt x="2574384" y="693056"/>
                </a:lnTo>
                <a:lnTo>
                  <a:pt x="2574384" y="1961860"/>
                </a:lnTo>
                <a:lnTo>
                  <a:pt x="2574383" y="1961860"/>
                </a:lnTo>
                <a:lnTo>
                  <a:pt x="2306886" y="2105887"/>
                </a:lnTo>
                <a:lnTo>
                  <a:pt x="2347261" y="2180273"/>
                </a:lnTo>
                <a:cubicBezTo>
                  <a:pt x="2370397" y="2234972"/>
                  <a:pt x="2383190" y="2295110"/>
                  <a:pt x="2383190" y="2358236"/>
                </a:cubicBezTo>
                <a:cubicBezTo>
                  <a:pt x="2383190" y="2610741"/>
                  <a:pt x="2178495" y="2815436"/>
                  <a:pt x="1925990" y="2815436"/>
                </a:cubicBezTo>
                <a:cubicBezTo>
                  <a:pt x="1768174" y="2815436"/>
                  <a:pt x="1629035" y="2735477"/>
                  <a:pt x="1546872" y="2613861"/>
                </a:cubicBezTo>
                <a:lnTo>
                  <a:pt x="1505389" y="2537433"/>
                </a:lnTo>
                <a:lnTo>
                  <a:pt x="1287192" y="2654916"/>
                </a:lnTo>
                <a:lnTo>
                  <a:pt x="0" y="1961860"/>
                </a:lnTo>
                <a:lnTo>
                  <a:pt x="1" y="1961860"/>
                </a:lnTo>
                <a:lnTo>
                  <a:pt x="1" y="693056"/>
                </a:lnTo>
                <a:lnTo>
                  <a:pt x="0" y="693056"/>
                </a:lnTo>
                <a:close/>
              </a:path>
            </a:pathLst>
          </a:custGeom>
          <a:solidFill>
            <a:sysClr val="window" lastClr="FFFFFF">
              <a:lumMod val="95000"/>
            </a:sysClr>
          </a:solidFill>
          <a:ln w="12700" cap="flat" cmpd="sng" algn="ctr">
            <a:solidFill>
              <a:sysClr val="window" lastClr="FFFFFF">
                <a:lumMod val="85000"/>
              </a:sysClr>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23" name="任意多边形 22"/>
          <p:cNvSpPr/>
          <p:nvPr>
            <p:custDataLst>
              <p:tags r:id="rId7"/>
            </p:custDataLst>
          </p:nvPr>
        </p:nvSpPr>
        <p:spPr>
          <a:xfrm>
            <a:off x="7592774" y="1633930"/>
            <a:ext cx="1056856" cy="1155815"/>
          </a:xfrm>
          <a:custGeom>
            <a:avLst/>
            <a:gdLst>
              <a:gd name="connsiteX0" fmla="*/ 1287192 w 2574384"/>
              <a:gd name="connsiteY0" fmla="*/ 0 h 2815436"/>
              <a:gd name="connsiteX1" fmla="*/ 2574383 w 2574384"/>
              <a:gd name="connsiteY1" fmla="*/ 693056 h 2815436"/>
              <a:gd name="connsiteX2" fmla="*/ 2574384 w 2574384"/>
              <a:gd name="connsiteY2" fmla="*/ 693056 h 2815436"/>
              <a:gd name="connsiteX3" fmla="*/ 2574384 w 2574384"/>
              <a:gd name="connsiteY3" fmla="*/ 1961860 h 2815436"/>
              <a:gd name="connsiteX4" fmla="*/ 2574383 w 2574384"/>
              <a:gd name="connsiteY4" fmla="*/ 1961860 h 2815436"/>
              <a:gd name="connsiteX5" fmla="*/ 1287192 w 2574384"/>
              <a:gd name="connsiteY5" fmla="*/ 2654916 h 2815436"/>
              <a:gd name="connsiteX6" fmla="*/ 1071715 w 2574384"/>
              <a:gd name="connsiteY6" fmla="*/ 2538898 h 2815436"/>
              <a:gd name="connsiteX7" fmla="*/ 1031027 w 2574384"/>
              <a:gd name="connsiteY7" fmla="*/ 2613861 h 2815436"/>
              <a:gd name="connsiteX8" fmla="*/ 651909 w 2574384"/>
              <a:gd name="connsiteY8" fmla="*/ 2815436 h 2815436"/>
              <a:gd name="connsiteX9" fmla="*/ 194709 w 2574384"/>
              <a:gd name="connsiteY9" fmla="*/ 2358236 h 2815436"/>
              <a:gd name="connsiteX10" fmla="*/ 230638 w 2574384"/>
              <a:gd name="connsiteY10" fmla="*/ 2180273 h 2815436"/>
              <a:gd name="connsiteX11" fmla="*/ 270218 w 2574384"/>
              <a:gd name="connsiteY11" fmla="*/ 2107352 h 2815436"/>
              <a:gd name="connsiteX12" fmla="*/ 0 w 2574384"/>
              <a:gd name="connsiteY12" fmla="*/ 1961860 h 2815436"/>
              <a:gd name="connsiteX13" fmla="*/ 1 w 2574384"/>
              <a:gd name="connsiteY13" fmla="*/ 1961860 h 2815436"/>
              <a:gd name="connsiteX14" fmla="*/ 1 w 2574384"/>
              <a:gd name="connsiteY14" fmla="*/ 693056 h 2815436"/>
              <a:gd name="connsiteX15" fmla="*/ 0 w 2574384"/>
              <a:gd name="connsiteY15" fmla="*/ 693056 h 2815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74384" h="2815436">
                <a:moveTo>
                  <a:pt x="1287192" y="0"/>
                </a:moveTo>
                <a:lnTo>
                  <a:pt x="2574383" y="693056"/>
                </a:lnTo>
                <a:lnTo>
                  <a:pt x="2574384" y="693056"/>
                </a:lnTo>
                <a:lnTo>
                  <a:pt x="2574384" y="1961860"/>
                </a:lnTo>
                <a:lnTo>
                  <a:pt x="2574383" y="1961860"/>
                </a:lnTo>
                <a:lnTo>
                  <a:pt x="1287192" y="2654916"/>
                </a:lnTo>
                <a:lnTo>
                  <a:pt x="1071715" y="2538898"/>
                </a:lnTo>
                <a:lnTo>
                  <a:pt x="1031027" y="2613861"/>
                </a:lnTo>
                <a:cubicBezTo>
                  <a:pt x="948865" y="2735477"/>
                  <a:pt x="809725" y="2815436"/>
                  <a:pt x="651909" y="2815436"/>
                </a:cubicBezTo>
                <a:cubicBezTo>
                  <a:pt x="399404" y="2815436"/>
                  <a:pt x="194709" y="2610741"/>
                  <a:pt x="194709" y="2358236"/>
                </a:cubicBezTo>
                <a:cubicBezTo>
                  <a:pt x="194709" y="2295110"/>
                  <a:pt x="207502" y="2234972"/>
                  <a:pt x="230638" y="2180273"/>
                </a:cubicBezTo>
                <a:lnTo>
                  <a:pt x="270218" y="2107352"/>
                </a:lnTo>
                <a:lnTo>
                  <a:pt x="0" y="1961860"/>
                </a:lnTo>
                <a:lnTo>
                  <a:pt x="1" y="1961860"/>
                </a:lnTo>
                <a:lnTo>
                  <a:pt x="1" y="693056"/>
                </a:lnTo>
                <a:lnTo>
                  <a:pt x="0" y="693056"/>
                </a:lnTo>
                <a:close/>
              </a:path>
            </a:pathLst>
          </a:custGeom>
          <a:solidFill>
            <a:sysClr val="window" lastClr="FFFFFF">
              <a:lumMod val="95000"/>
            </a:sysClr>
          </a:solidFill>
          <a:ln w="12700" cap="flat" cmpd="sng" algn="ctr">
            <a:solidFill>
              <a:sysClr val="window" lastClr="FFFFFF">
                <a:lumMod val="85000"/>
              </a:sysClr>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24" name="任意多边形 23"/>
          <p:cNvSpPr/>
          <p:nvPr>
            <p:custDataLst>
              <p:tags r:id="rId8"/>
            </p:custDataLst>
          </p:nvPr>
        </p:nvSpPr>
        <p:spPr>
          <a:xfrm>
            <a:off x="7940334" y="2473431"/>
            <a:ext cx="1244550" cy="1089917"/>
          </a:xfrm>
          <a:custGeom>
            <a:avLst/>
            <a:gdLst>
              <a:gd name="connsiteX0" fmla="*/ 1744392 w 3031584"/>
              <a:gd name="connsiteY0" fmla="*/ 0 h 2654916"/>
              <a:gd name="connsiteX1" fmla="*/ 3031583 w 3031584"/>
              <a:gd name="connsiteY1" fmla="*/ 693056 h 2654916"/>
              <a:gd name="connsiteX2" fmla="*/ 3031584 w 3031584"/>
              <a:gd name="connsiteY2" fmla="*/ 693056 h 2654916"/>
              <a:gd name="connsiteX3" fmla="*/ 3031584 w 3031584"/>
              <a:gd name="connsiteY3" fmla="*/ 1961860 h 2654916"/>
              <a:gd name="connsiteX4" fmla="*/ 3031583 w 3031584"/>
              <a:gd name="connsiteY4" fmla="*/ 1961860 h 2654916"/>
              <a:gd name="connsiteX5" fmla="*/ 1744392 w 3031584"/>
              <a:gd name="connsiteY5" fmla="*/ 2654916 h 2654916"/>
              <a:gd name="connsiteX6" fmla="*/ 457200 w 3031584"/>
              <a:gd name="connsiteY6" fmla="*/ 1961860 h 2654916"/>
              <a:gd name="connsiteX7" fmla="*/ 457201 w 3031584"/>
              <a:gd name="connsiteY7" fmla="*/ 1961860 h 2654916"/>
              <a:gd name="connsiteX8" fmla="*/ 457201 w 3031584"/>
              <a:gd name="connsiteY8" fmla="*/ 1784658 h 2654916"/>
              <a:gd name="connsiteX9" fmla="*/ 457200 w 3031584"/>
              <a:gd name="connsiteY9" fmla="*/ 1784658 h 2654916"/>
              <a:gd name="connsiteX10" fmla="*/ 0 w 3031584"/>
              <a:gd name="connsiteY10" fmla="*/ 1327458 h 2654916"/>
              <a:gd name="connsiteX11" fmla="*/ 457200 w 3031584"/>
              <a:gd name="connsiteY11" fmla="*/ 870258 h 2654916"/>
              <a:gd name="connsiteX12" fmla="*/ 457201 w 3031584"/>
              <a:gd name="connsiteY12" fmla="*/ 870258 h 2654916"/>
              <a:gd name="connsiteX13" fmla="*/ 457201 w 3031584"/>
              <a:gd name="connsiteY13" fmla="*/ 693056 h 2654916"/>
              <a:gd name="connsiteX14" fmla="*/ 457200 w 3031584"/>
              <a:gd name="connsiteY14" fmla="*/ 693056 h 265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31584" h="2654916">
                <a:moveTo>
                  <a:pt x="1744392" y="0"/>
                </a:moveTo>
                <a:lnTo>
                  <a:pt x="3031583" y="693056"/>
                </a:lnTo>
                <a:lnTo>
                  <a:pt x="3031584" y="693056"/>
                </a:lnTo>
                <a:lnTo>
                  <a:pt x="3031584" y="1961860"/>
                </a:lnTo>
                <a:lnTo>
                  <a:pt x="3031583" y="1961860"/>
                </a:lnTo>
                <a:lnTo>
                  <a:pt x="1744392" y="2654916"/>
                </a:lnTo>
                <a:lnTo>
                  <a:pt x="457200" y="1961860"/>
                </a:lnTo>
                <a:lnTo>
                  <a:pt x="457201" y="1961860"/>
                </a:lnTo>
                <a:lnTo>
                  <a:pt x="457201" y="1784658"/>
                </a:lnTo>
                <a:lnTo>
                  <a:pt x="457200" y="1784658"/>
                </a:lnTo>
                <a:cubicBezTo>
                  <a:pt x="204695" y="1784658"/>
                  <a:pt x="0" y="1579963"/>
                  <a:pt x="0" y="1327458"/>
                </a:cubicBezTo>
                <a:cubicBezTo>
                  <a:pt x="0" y="1074953"/>
                  <a:pt x="204695" y="870258"/>
                  <a:pt x="457200" y="870258"/>
                </a:cubicBezTo>
                <a:lnTo>
                  <a:pt x="457201" y="870258"/>
                </a:lnTo>
                <a:lnTo>
                  <a:pt x="457201" y="693056"/>
                </a:lnTo>
                <a:lnTo>
                  <a:pt x="457200" y="693056"/>
                </a:lnTo>
                <a:close/>
              </a:path>
            </a:pathLst>
          </a:custGeom>
          <a:solidFill>
            <a:sysClr val="window" lastClr="FFFFFF">
              <a:lumMod val="95000"/>
            </a:sysClr>
          </a:solidFill>
          <a:ln w="12700" cap="flat" cmpd="sng" algn="ctr">
            <a:solidFill>
              <a:sysClr val="window" lastClr="FFFFFF">
                <a:lumMod val="85000"/>
              </a:sysClr>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25" name="任意多边形 24"/>
          <p:cNvSpPr/>
          <p:nvPr>
            <p:custDataLst>
              <p:tags r:id="rId9"/>
            </p:custDataLst>
          </p:nvPr>
        </p:nvSpPr>
        <p:spPr>
          <a:xfrm>
            <a:off x="5968372" y="2473431"/>
            <a:ext cx="1232869" cy="1089917"/>
          </a:xfrm>
          <a:custGeom>
            <a:avLst/>
            <a:gdLst>
              <a:gd name="connsiteX0" fmla="*/ 1287192 w 3003132"/>
              <a:gd name="connsiteY0" fmla="*/ 0 h 2654916"/>
              <a:gd name="connsiteX1" fmla="*/ 2574383 w 3003132"/>
              <a:gd name="connsiteY1" fmla="*/ 693056 h 2654916"/>
              <a:gd name="connsiteX2" fmla="*/ 2574384 w 3003132"/>
              <a:gd name="connsiteY2" fmla="*/ 693056 h 2654916"/>
              <a:gd name="connsiteX3" fmla="*/ 2574384 w 3003132"/>
              <a:gd name="connsiteY3" fmla="*/ 853922 h 2654916"/>
              <a:gd name="connsiteX4" fmla="*/ 2638074 w 3003132"/>
              <a:gd name="connsiteY4" fmla="*/ 860343 h 2654916"/>
              <a:gd name="connsiteX5" fmla="*/ 3003132 w 3003132"/>
              <a:gd name="connsiteY5" fmla="*/ 1308254 h 2654916"/>
              <a:gd name="connsiteX6" fmla="*/ 2638074 w 3003132"/>
              <a:gd name="connsiteY6" fmla="*/ 1756166 h 2654916"/>
              <a:gd name="connsiteX7" fmla="*/ 2574384 w 3003132"/>
              <a:gd name="connsiteY7" fmla="*/ 1762586 h 2654916"/>
              <a:gd name="connsiteX8" fmla="*/ 2574384 w 3003132"/>
              <a:gd name="connsiteY8" fmla="*/ 1961860 h 2654916"/>
              <a:gd name="connsiteX9" fmla="*/ 2574383 w 3003132"/>
              <a:gd name="connsiteY9" fmla="*/ 1961860 h 2654916"/>
              <a:gd name="connsiteX10" fmla="*/ 1287192 w 3003132"/>
              <a:gd name="connsiteY10" fmla="*/ 2654916 h 2654916"/>
              <a:gd name="connsiteX11" fmla="*/ 0 w 3003132"/>
              <a:gd name="connsiteY11" fmla="*/ 1961860 h 2654916"/>
              <a:gd name="connsiteX12" fmla="*/ 1 w 3003132"/>
              <a:gd name="connsiteY12" fmla="*/ 1961860 h 2654916"/>
              <a:gd name="connsiteX13" fmla="*/ 1 w 3003132"/>
              <a:gd name="connsiteY13" fmla="*/ 693056 h 2654916"/>
              <a:gd name="connsiteX14" fmla="*/ 0 w 3003132"/>
              <a:gd name="connsiteY14" fmla="*/ 693056 h 2654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3132" h="2654916">
                <a:moveTo>
                  <a:pt x="1287192" y="0"/>
                </a:moveTo>
                <a:lnTo>
                  <a:pt x="2574383" y="693056"/>
                </a:lnTo>
                <a:lnTo>
                  <a:pt x="2574384" y="693056"/>
                </a:lnTo>
                <a:lnTo>
                  <a:pt x="2574384" y="853922"/>
                </a:lnTo>
                <a:lnTo>
                  <a:pt x="2638074" y="860343"/>
                </a:lnTo>
                <a:cubicBezTo>
                  <a:pt x="2846412" y="902975"/>
                  <a:pt x="3003132" y="1087312"/>
                  <a:pt x="3003132" y="1308254"/>
                </a:cubicBezTo>
                <a:cubicBezTo>
                  <a:pt x="3003132" y="1529196"/>
                  <a:pt x="2846412" y="1713533"/>
                  <a:pt x="2638074" y="1756166"/>
                </a:cubicBezTo>
                <a:lnTo>
                  <a:pt x="2574384" y="1762586"/>
                </a:lnTo>
                <a:lnTo>
                  <a:pt x="2574384" y="1961860"/>
                </a:lnTo>
                <a:lnTo>
                  <a:pt x="2574383" y="1961860"/>
                </a:lnTo>
                <a:lnTo>
                  <a:pt x="1287192" y="2654916"/>
                </a:lnTo>
                <a:lnTo>
                  <a:pt x="0" y="1961860"/>
                </a:lnTo>
                <a:lnTo>
                  <a:pt x="1" y="1961860"/>
                </a:lnTo>
                <a:lnTo>
                  <a:pt x="1" y="693056"/>
                </a:lnTo>
                <a:lnTo>
                  <a:pt x="0" y="693056"/>
                </a:lnTo>
                <a:close/>
              </a:path>
            </a:pathLst>
          </a:custGeom>
          <a:solidFill>
            <a:sysClr val="window" lastClr="FFFFFF">
              <a:lumMod val="95000"/>
            </a:sysClr>
          </a:solidFill>
          <a:ln w="12700" cap="flat" cmpd="sng" algn="ctr">
            <a:solidFill>
              <a:sysClr val="window" lastClr="FFFFFF">
                <a:lumMod val="85000"/>
              </a:sysClr>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26" name="任意多边形 25"/>
          <p:cNvSpPr/>
          <p:nvPr>
            <p:custDataLst>
              <p:tags r:id="rId10"/>
            </p:custDataLst>
          </p:nvPr>
        </p:nvSpPr>
        <p:spPr>
          <a:xfrm>
            <a:off x="6500740" y="3231268"/>
            <a:ext cx="1056856" cy="1171582"/>
          </a:xfrm>
          <a:custGeom>
            <a:avLst/>
            <a:gdLst>
              <a:gd name="connsiteX0" fmla="*/ 1920719 w 2574384"/>
              <a:gd name="connsiteY0" fmla="*/ 0 h 2853844"/>
              <a:gd name="connsiteX1" fmla="*/ 2377919 w 2574384"/>
              <a:gd name="connsiteY1" fmla="*/ 457200 h 2853844"/>
              <a:gd name="connsiteX2" fmla="*/ 2299837 w 2574384"/>
              <a:gd name="connsiteY2" fmla="*/ 712825 h 2853844"/>
              <a:gd name="connsiteX3" fmla="*/ 2281934 w 2574384"/>
              <a:gd name="connsiteY3" fmla="*/ 734523 h 2853844"/>
              <a:gd name="connsiteX4" fmla="*/ 2574383 w 2574384"/>
              <a:gd name="connsiteY4" fmla="*/ 891985 h 2853844"/>
              <a:gd name="connsiteX5" fmla="*/ 2574384 w 2574384"/>
              <a:gd name="connsiteY5" fmla="*/ 891985 h 2853844"/>
              <a:gd name="connsiteX6" fmla="*/ 2574384 w 2574384"/>
              <a:gd name="connsiteY6" fmla="*/ 2160788 h 2853844"/>
              <a:gd name="connsiteX7" fmla="*/ 2574383 w 2574384"/>
              <a:gd name="connsiteY7" fmla="*/ 2160788 h 2853844"/>
              <a:gd name="connsiteX8" fmla="*/ 1287192 w 2574384"/>
              <a:gd name="connsiteY8" fmla="*/ 2853844 h 2853844"/>
              <a:gd name="connsiteX9" fmla="*/ 0 w 2574384"/>
              <a:gd name="connsiteY9" fmla="*/ 2160788 h 2853844"/>
              <a:gd name="connsiteX10" fmla="*/ 1 w 2574384"/>
              <a:gd name="connsiteY10" fmla="*/ 2160788 h 2853844"/>
              <a:gd name="connsiteX11" fmla="*/ 1 w 2574384"/>
              <a:gd name="connsiteY11" fmla="*/ 891985 h 2853844"/>
              <a:gd name="connsiteX12" fmla="*/ 0 w 2574384"/>
              <a:gd name="connsiteY12" fmla="*/ 891985 h 2853844"/>
              <a:gd name="connsiteX13" fmla="*/ 1287192 w 2574384"/>
              <a:gd name="connsiteY13" fmla="*/ 198928 h 2853844"/>
              <a:gd name="connsiteX14" fmla="*/ 1490412 w 2574384"/>
              <a:gd name="connsiteY14" fmla="*/ 308347 h 2853844"/>
              <a:gd name="connsiteX15" fmla="*/ 1499448 w 2574384"/>
              <a:gd name="connsiteY15" fmla="*/ 279237 h 2853844"/>
              <a:gd name="connsiteX16" fmla="*/ 1920719 w 2574384"/>
              <a:gd name="connsiteY16" fmla="*/ 0 h 28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4384" h="2853844">
                <a:moveTo>
                  <a:pt x="1920719" y="0"/>
                </a:moveTo>
                <a:cubicBezTo>
                  <a:pt x="2173224" y="0"/>
                  <a:pt x="2377919" y="204695"/>
                  <a:pt x="2377919" y="457200"/>
                </a:cubicBezTo>
                <a:cubicBezTo>
                  <a:pt x="2377919" y="551890"/>
                  <a:pt x="2349134" y="639856"/>
                  <a:pt x="2299837" y="712825"/>
                </a:cubicBezTo>
                <a:lnTo>
                  <a:pt x="2281934" y="734523"/>
                </a:lnTo>
                <a:lnTo>
                  <a:pt x="2574383" y="891985"/>
                </a:lnTo>
                <a:lnTo>
                  <a:pt x="2574384" y="891985"/>
                </a:lnTo>
                <a:lnTo>
                  <a:pt x="2574384" y="2160788"/>
                </a:lnTo>
                <a:lnTo>
                  <a:pt x="2574383" y="2160788"/>
                </a:lnTo>
                <a:lnTo>
                  <a:pt x="1287192" y="2853844"/>
                </a:lnTo>
                <a:lnTo>
                  <a:pt x="0" y="2160788"/>
                </a:lnTo>
                <a:lnTo>
                  <a:pt x="1" y="2160788"/>
                </a:lnTo>
                <a:lnTo>
                  <a:pt x="1" y="891985"/>
                </a:lnTo>
                <a:lnTo>
                  <a:pt x="0" y="891985"/>
                </a:lnTo>
                <a:lnTo>
                  <a:pt x="1287192" y="198928"/>
                </a:lnTo>
                <a:lnTo>
                  <a:pt x="1490412" y="308347"/>
                </a:lnTo>
                <a:lnTo>
                  <a:pt x="1499448" y="279237"/>
                </a:lnTo>
                <a:cubicBezTo>
                  <a:pt x="1568855" y="115141"/>
                  <a:pt x="1731340" y="0"/>
                  <a:pt x="1920719" y="0"/>
                </a:cubicBezTo>
                <a:close/>
              </a:path>
            </a:pathLst>
          </a:custGeom>
          <a:solidFill>
            <a:sysClr val="window" lastClr="FFFFFF">
              <a:lumMod val="95000"/>
            </a:sysClr>
          </a:solidFill>
          <a:ln w="12700" cap="flat" cmpd="sng" algn="ctr">
            <a:solidFill>
              <a:sysClr val="window" lastClr="FFFFFF">
                <a:lumMod val="85000"/>
              </a:sysClr>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27" name="任意多边形 26"/>
          <p:cNvSpPr/>
          <p:nvPr>
            <p:custDataLst>
              <p:tags r:id="rId11"/>
            </p:custDataLst>
          </p:nvPr>
        </p:nvSpPr>
        <p:spPr>
          <a:xfrm>
            <a:off x="7592774" y="3231268"/>
            <a:ext cx="1056856" cy="1171582"/>
          </a:xfrm>
          <a:custGeom>
            <a:avLst/>
            <a:gdLst>
              <a:gd name="connsiteX0" fmla="*/ 651909 w 2574384"/>
              <a:gd name="connsiteY0" fmla="*/ 0 h 2853844"/>
              <a:gd name="connsiteX1" fmla="*/ 1073180 w 2574384"/>
              <a:gd name="connsiteY1" fmla="*/ 279237 h 2853844"/>
              <a:gd name="connsiteX2" fmla="*/ 1082468 w 2574384"/>
              <a:gd name="connsiteY2" fmla="*/ 309157 h 2853844"/>
              <a:gd name="connsiteX3" fmla="*/ 1287192 w 2574384"/>
              <a:gd name="connsiteY3" fmla="*/ 198928 h 2853844"/>
              <a:gd name="connsiteX4" fmla="*/ 2574383 w 2574384"/>
              <a:gd name="connsiteY4" fmla="*/ 891985 h 2853844"/>
              <a:gd name="connsiteX5" fmla="*/ 2574384 w 2574384"/>
              <a:gd name="connsiteY5" fmla="*/ 891985 h 2853844"/>
              <a:gd name="connsiteX6" fmla="*/ 2574384 w 2574384"/>
              <a:gd name="connsiteY6" fmla="*/ 2160788 h 2853844"/>
              <a:gd name="connsiteX7" fmla="*/ 2574383 w 2574384"/>
              <a:gd name="connsiteY7" fmla="*/ 2160788 h 2853844"/>
              <a:gd name="connsiteX8" fmla="*/ 1287192 w 2574384"/>
              <a:gd name="connsiteY8" fmla="*/ 2853844 h 2853844"/>
              <a:gd name="connsiteX9" fmla="*/ 0 w 2574384"/>
              <a:gd name="connsiteY9" fmla="*/ 2160788 h 2853844"/>
              <a:gd name="connsiteX10" fmla="*/ 1 w 2574384"/>
              <a:gd name="connsiteY10" fmla="*/ 2160788 h 2853844"/>
              <a:gd name="connsiteX11" fmla="*/ 1 w 2574384"/>
              <a:gd name="connsiteY11" fmla="*/ 891985 h 2853844"/>
              <a:gd name="connsiteX12" fmla="*/ 0 w 2574384"/>
              <a:gd name="connsiteY12" fmla="*/ 891985 h 2853844"/>
              <a:gd name="connsiteX13" fmla="*/ 291234 w 2574384"/>
              <a:gd name="connsiteY13" fmla="*/ 735177 h 2853844"/>
              <a:gd name="connsiteX14" fmla="*/ 272791 w 2574384"/>
              <a:gd name="connsiteY14" fmla="*/ 712825 h 2853844"/>
              <a:gd name="connsiteX15" fmla="*/ 194709 w 2574384"/>
              <a:gd name="connsiteY15" fmla="*/ 457200 h 2853844"/>
              <a:gd name="connsiteX16" fmla="*/ 651909 w 2574384"/>
              <a:gd name="connsiteY16" fmla="*/ 0 h 285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4384" h="2853844">
                <a:moveTo>
                  <a:pt x="651909" y="0"/>
                </a:moveTo>
                <a:cubicBezTo>
                  <a:pt x="841288" y="0"/>
                  <a:pt x="1003773" y="115141"/>
                  <a:pt x="1073180" y="279237"/>
                </a:cubicBezTo>
                <a:lnTo>
                  <a:pt x="1082468" y="309157"/>
                </a:lnTo>
                <a:lnTo>
                  <a:pt x="1287192" y="198928"/>
                </a:lnTo>
                <a:lnTo>
                  <a:pt x="2574383" y="891985"/>
                </a:lnTo>
                <a:lnTo>
                  <a:pt x="2574384" y="891985"/>
                </a:lnTo>
                <a:lnTo>
                  <a:pt x="2574384" y="2160788"/>
                </a:lnTo>
                <a:lnTo>
                  <a:pt x="2574383" y="2160788"/>
                </a:lnTo>
                <a:lnTo>
                  <a:pt x="1287192" y="2853844"/>
                </a:lnTo>
                <a:lnTo>
                  <a:pt x="0" y="2160788"/>
                </a:lnTo>
                <a:lnTo>
                  <a:pt x="1" y="2160788"/>
                </a:lnTo>
                <a:lnTo>
                  <a:pt x="1" y="891985"/>
                </a:lnTo>
                <a:lnTo>
                  <a:pt x="0" y="891985"/>
                </a:lnTo>
                <a:lnTo>
                  <a:pt x="291234" y="735177"/>
                </a:lnTo>
                <a:lnTo>
                  <a:pt x="272791" y="712825"/>
                </a:lnTo>
                <a:cubicBezTo>
                  <a:pt x="223494" y="639856"/>
                  <a:pt x="194709" y="551890"/>
                  <a:pt x="194709" y="457200"/>
                </a:cubicBezTo>
                <a:cubicBezTo>
                  <a:pt x="194709" y="204695"/>
                  <a:pt x="399404" y="0"/>
                  <a:pt x="651909" y="0"/>
                </a:cubicBezTo>
                <a:close/>
              </a:path>
            </a:pathLst>
          </a:custGeom>
          <a:solidFill>
            <a:sysClr val="window" lastClr="FFFFFF">
              <a:lumMod val="95000"/>
            </a:sysClr>
          </a:solidFill>
          <a:ln w="12700" cap="flat" cmpd="sng" algn="ctr">
            <a:solidFill>
              <a:sysClr val="window" lastClr="FFFFFF">
                <a:lumMod val="85000"/>
              </a:sysClr>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28" name="任意多边形 27"/>
          <p:cNvSpPr/>
          <p:nvPr>
            <p:custDataLst>
              <p:tags r:id="rId12"/>
            </p:custDataLst>
          </p:nvPr>
        </p:nvSpPr>
        <p:spPr>
          <a:xfrm>
            <a:off x="6739205" y="2068411"/>
            <a:ext cx="818391" cy="721333"/>
          </a:xfrm>
          <a:custGeom>
            <a:avLst/>
            <a:gdLst>
              <a:gd name="connsiteX0" fmla="*/ 1993508 w 1993508"/>
              <a:gd name="connsiteY0" fmla="*/ 0 h 1757088"/>
              <a:gd name="connsiteX1" fmla="*/ 1993508 w 1993508"/>
              <a:gd name="connsiteY1" fmla="*/ 903512 h 1757088"/>
              <a:gd name="connsiteX2" fmla="*/ 1993507 w 1993508"/>
              <a:gd name="connsiteY2" fmla="*/ 903512 h 1757088"/>
              <a:gd name="connsiteX3" fmla="*/ 1726010 w 1993508"/>
              <a:gd name="connsiteY3" fmla="*/ 1047539 h 1757088"/>
              <a:gd name="connsiteX4" fmla="*/ 1766385 w 1993508"/>
              <a:gd name="connsiteY4" fmla="*/ 1121925 h 1757088"/>
              <a:gd name="connsiteX5" fmla="*/ 1802314 w 1993508"/>
              <a:gd name="connsiteY5" fmla="*/ 1299888 h 1757088"/>
              <a:gd name="connsiteX6" fmla="*/ 1345114 w 1993508"/>
              <a:gd name="connsiteY6" fmla="*/ 1757088 h 1757088"/>
              <a:gd name="connsiteX7" fmla="*/ 965996 w 1993508"/>
              <a:gd name="connsiteY7" fmla="*/ 1555513 h 1757088"/>
              <a:gd name="connsiteX8" fmla="*/ 924513 w 1993508"/>
              <a:gd name="connsiteY8" fmla="*/ 1479085 h 1757088"/>
              <a:gd name="connsiteX9" fmla="*/ 706316 w 1993508"/>
              <a:gd name="connsiteY9" fmla="*/ 1596568 h 1757088"/>
              <a:gd name="connsiteX10" fmla="*/ 0 w 1993508"/>
              <a:gd name="connsiteY10" fmla="*/ 1216270 h 1757088"/>
              <a:gd name="connsiteX11" fmla="*/ 3060 w 1993508"/>
              <a:gd name="connsiteY11" fmla="*/ 1209917 h 1757088"/>
              <a:gd name="connsiteX12" fmla="*/ 1803031 w 1993508"/>
              <a:gd name="connsiteY12" fmla="*/ 9618 h 175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3508" h="1757088">
                <a:moveTo>
                  <a:pt x="1993508" y="0"/>
                </a:moveTo>
                <a:lnTo>
                  <a:pt x="1993508" y="903512"/>
                </a:lnTo>
                <a:lnTo>
                  <a:pt x="1993507" y="903512"/>
                </a:lnTo>
                <a:lnTo>
                  <a:pt x="1726010" y="1047539"/>
                </a:lnTo>
                <a:lnTo>
                  <a:pt x="1766385" y="1121925"/>
                </a:lnTo>
                <a:cubicBezTo>
                  <a:pt x="1789521" y="1176624"/>
                  <a:pt x="1802314" y="1236762"/>
                  <a:pt x="1802314" y="1299888"/>
                </a:cubicBezTo>
                <a:cubicBezTo>
                  <a:pt x="1802314" y="1552393"/>
                  <a:pt x="1597619" y="1757088"/>
                  <a:pt x="1345114" y="1757088"/>
                </a:cubicBezTo>
                <a:cubicBezTo>
                  <a:pt x="1187298" y="1757088"/>
                  <a:pt x="1048159" y="1677129"/>
                  <a:pt x="965996" y="1555513"/>
                </a:cubicBezTo>
                <a:lnTo>
                  <a:pt x="924513" y="1479085"/>
                </a:lnTo>
                <a:lnTo>
                  <a:pt x="706316" y="1596568"/>
                </a:lnTo>
                <a:lnTo>
                  <a:pt x="0" y="1216270"/>
                </a:lnTo>
                <a:lnTo>
                  <a:pt x="3060" y="1209917"/>
                </a:lnTo>
                <a:cubicBezTo>
                  <a:pt x="359655" y="553485"/>
                  <a:pt x="1024331" y="88700"/>
                  <a:pt x="1803031" y="9618"/>
                </a:cubicBezTo>
                <a:close/>
              </a:path>
            </a:pathLst>
          </a:custGeom>
          <a:solidFill>
            <a:srgbClr val="1F74AD"/>
          </a:solidFill>
          <a:ln w="28575" cap="flat" cmpd="sng" algn="ctr">
            <a:solidFill>
              <a:srgbClr val="1F74AD"/>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29" name="任意多边形 28"/>
          <p:cNvSpPr/>
          <p:nvPr>
            <p:custDataLst>
              <p:tags r:id="rId13"/>
            </p:custDataLst>
          </p:nvPr>
        </p:nvSpPr>
        <p:spPr>
          <a:xfrm>
            <a:off x="7592774" y="2068266"/>
            <a:ext cx="820682" cy="721479"/>
          </a:xfrm>
          <a:custGeom>
            <a:avLst/>
            <a:gdLst>
              <a:gd name="connsiteX0" fmla="*/ 1 w 1999090"/>
              <a:gd name="connsiteY0" fmla="*/ 0 h 1757443"/>
              <a:gd name="connsiteX1" fmla="*/ 197506 w 1999090"/>
              <a:gd name="connsiteY1" fmla="*/ 9973 h 1757443"/>
              <a:gd name="connsiteX2" fmla="*/ 1997477 w 1999090"/>
              <a:gd name="connsiteY2" fmla="*/ 1210272 h 1757443"/>
              <a:gd name="connsiteX3" fmla="*/ 1999090 w 1999090"/>
              <a:gd name="connsiteY3" fmla="*/ 1213620 h 1757443"/>
              <a:gd name="connsiteX4" fmla="*/ 1287192 w 1999090"/>
              <a:gd name="connsiteY4" fmla="*/ 1596923 h 1757443"/>
              <a:gd name="connsiteX5" fmla="*/ 1071715 w 1999090"/>
              <a:gd name="connsiteY5" fmla="*/ 1480905 h 1757443"/>
              <a:gd name="connsiteX6" fmla="*/ 1031027 w 1999090"/>
              <a:gd name="connsiteY6" fmla="*/ 1555868 h 1757443"/>
              <a:gd name="connsiteX7" fmla="*/ 651909 w 1999090"/>
              <a:gd name="connsiteY7" fmla="*/ 1757443 h 1757443"/>
              <a:gd name="connsiteX8" fmla="*/ 194709 w 1999090"/>
              <a:gd name="connsiteY8" fmla="*/ 1300243 h 1757443"/>
              <a:gd name="connsiteX9" fmla="*/ 230638 w 1999090"/>
              <a:gd name="connsiteY9" fmla="*/ 1122280 h 1757443"/>
              <a:gd name="connsiteX10" fmla="*/ 270218 w 1999090"/>
              <a:gd name="connsiteY10" fmla="*/ 1049359 h 1757443"/>
              <a:gd name="connsiteX11" fmla="*/ 0 w 1999090"/>
              <a:gd name="connsiteY11" fmla="*/ 903867 h 1757443"/>
              <a:gd name="connsiteX12" fmla="*/ 1 w 1999090"/>
              <a:gd name="connsiteY12" fmla="*/ 903867 h 1757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9090" h="1757443">
                <a:moveTo>
                  <a:pt x="1" y="0"/>
                </a:moveTo>
                <a:lnTo>
                  <a:pt x="197506" y="9973"/>
                </a:lnTo>
                <a:cubicBezTo>
                  <a:pt x="976206" y="89055"/>
                  <a:pt x="1640882" y="553840"/>
                  <a:pt x="1997477" y="1210272"/>
                </a:cubicBezTo>
                <a:lnTo>
                  <a:pt x="1999090" y="1213620"/>
                </a:lnTo>
                <a:lnTo>
                  <a:pt x="1287192" y="1596923"/>
                </a:lnTo>
                <a:lnTo>
                  <a:pt x="1071715" y="1480905"/>
                </a:lnTo>
                <a:lnTo>
                  <a:pt x="1031027" y="1555868"/>
                </a:lnTo>
                <a:cubicBezTo>
                  <a:pt x="948865" y="1677484"/>
                  <a:pt x="809725" y="1757443"/>
                  <a:pt x="651909" y="1757443"/>
                </a:cubicBezTo>
                <a:cubicBezTo>
                  <a:pt x="399404" y="1757443"/>
                  <a:pt x="194709" y="1552748"/>
                  <a:pt x="194709" y="1300243"/>
                </a:cubicBezTo>
                <a:cubicBezTo>
                  <a:pt x="194709" y="1237117"/>
                  <a:pt x="207502" y="1176979"/>
                  <a:pt x="230638" y="1122280"/>
                </a:cubicBezTo>
                <a:lnTo>
                  <a:pt x="270218" y="1049359"/>
                </a:lnTo>
                <a:lnTo>
                  <a:pt x="0" y="903867"/>
                </a:lnTo>
                <a:lnTo>
                  <a:pt x="1" y="903867"/>
                </a:lnTo>
                <a:close/>
              </a:path>
            </a:pathLst>
          </a:custGeom>
          <a:solidFill>
            <a:srgbClr val="3498DB"/>
          </a:solidFill>
          <a:ln w="28575" cap="flat" cmpd="sng" algn="ctr">
            <a:solidFill>
              <a:srgbClr val="3498DB"/>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0" name="任意多边形 29"/>
          <p:cNvSpPr/>
          <p:nvPr>
            <p:custDataLst>
              <p:tags r:id="rId14"/>
            </p:custDataLst>
          </p:nvPr>
        </p:nvSpPr>
        <p:spPr>
          <a:xfrm>
            <a:off x="7940334" y="2596489"/>
            <a:ext cx="587233" cy="843804"/>
          </a:xfrm>
          <a:custGeom>
            <a:avLst/>
            <a:gdLst>
              <a:gd name="connsiteX0" fmla="*/ 1187673 w 1430435"/>
              <a:gd name="connsiteY0" fmla="*/ 0 h 2055413"/>
              <a:gd name="connsiteX1" fmla="*/ 1248402 w 1430435"/>
              <a:gd name="connsiteY1" fmla="*/ 126065 h 2055413"/>
              <a:gd name="connsiteX2" fmla="*/ 1430435 w 1430435"/>
              <a:gd name="connsiteY2" fmla="*/ 1027706 h 2055413"/>
              <a:gd name="connsiteX3" fmla="*/ 1248402 w 1430435"/>
              <a:gd name="connsiteY3" fmla="*/ 1929347 h 2055413"/>
              <a:gd name="connsiteX4" fmla="*/ 1187673 w 1430435"/>
              <a:gd name="connsiteY4" fmla="*/ 2055413 h 2055413"/>
              <a:gd name="connsiteX5" fmla="*/ 457200 w 1430435"/>
              <a:gd name="connsiteY5" fmla="*/ 1662108 h 2055413"/>
              <a:gd name="connsiteX6" fmla="*/ 457201 w 1430435"/>
              <a:gd name="connsiteY6" fmla="*/ 1662108 h 2055413"/>
              <a:gd name="connsiteX7" fmla="*/ 457201 w 1430435"/>
              <a:gd name="connsiteY7" fmla="*/ 1484906 h 2055413"/>
              <a:gd name="connsiteX8" fmla="*/ 457200 w 1430435"/>
              <a:gd name="connsiteY8" fmla="*/ 1484906 h 2055413"/>
              <a:gd name="connsiteX9" fmla="*/ 0 w 1430435"/>
              <a:gd name="connsiteY9" fmla="*/ 1027706 h 2055413"/>
              <a:gd name="connsiteX10" fmla="*/ 457200 w 1430435"/>
              <a:gd name="connsiteY10" fmla="*/ 570506 h 2055413"/>
              <a:gd name="connsiteX11" fmla="*/ 457201 w 1430435"/>
              <a:gd name="connsiteY11" fmla="*/ 570506 h 2055413"/>
              <a:gd name="connsiteX12" fmla="*/ 457201 w 1430435"/>
              <a:gd name="connsiteY12" fmla="*/ 393304 h 2055413"/>
              <a:gd name="connsiteX13" fmla="*/ 457200 w 1430435"/>
              <a:gd name="connsiteY13" fmla="*/ 393304 h 205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0435" h="2055413">
                <a:moveTo>
                  <a:pt x="1187673" y="0"/>
                </a:moveTo>
                <a:lnTo>
                  <a:pt x="1248402" y="126065"/>
                </a:lnTo>
                <a:cubicBezTo>
                  <a:pt x="1365618" y="403194"/>
                  <a:pt x="1430435" y="707881"/>
                  <a:pt x="1430435" y="1027706"/>
                </a:cubicBezTo>
                <a:cubicBezTo>
                  <a:pt x="1430435" y="1347532"/>
                  <a:pt x="1365618" y="1652219"/>
                  <a:pt x="1248402" y="1929347"/>
                </a:cubicBezTo>
                <a:lnTo>
                  <a:pt x="1187673" y="2055413"/>
                </a:lnTo>
                <a:lnTo>
                  <a:pt x="457200" y="1662108"/>
                </a:lnTo>
                <a:lnTo>
                  <a:pt x="457201" y="1662108"/>
                </a:lnTo>
                <a:lnTo>
                  <a:pt x="457201" y="1484906"/>
                </a:lnTo>
                <a:lnTo>
                  <a:pt x="457200" y="1484906"/>
                </a:lnTo>
                <a:cubicBezTo>
                  <a:pt x="204695" y="1484906"/>
                  <a:pt x="0" y="1280211"/>
                  <a:pt x="0" y="1027706"/>
                </a:cubicBezTo>
                <a:cubicBezTo>
                  <a:pt x="0" y="775201"/>
                  <a:pt x="204695" y="570506"/>
                  <a:pt x="457200" y="570506"/>
                </a:cubicBezTo>
                <a:lnTo>
                  <a:pt x="457201" y="570506"/>
                </a:lnTo>
                <a:lnTo>
                  <a:pt x="457201" y="393304"/>
                </a:lnTo>
                <a:lnTo>
                  <a:pt x="457200" y="393304"/>
                </a:lnTo>
                <a:close/>
              </a:path>
            </a:pathLst>
          </a:custGeom>
          <a:solidFill>
            <a:srgbClr val="1AA3AA"/>
          </a:solidFill>
          <a:ln w="28575" cap="flat" cmpd="sng" algn="ctr">
            <a:solidFill>
              <a:srgbClr val="1AA3AA"/>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1" name="任意多边形 30"/>
          <p:cNvSpPr/>
          <p:nvPr>
            <p:custDataLst>
              <p:tags r:id="rId15"/>
            </p:custDataLst>
          </p:nvPr>
        </p:nvSpPr>
        <p:spPr>
          <a:xfrm>
            <a:off x="7592774" y="3231268"/>
            <a:ext cx="820682" cy="737247"/>
          </a:xfrm>
          <a:custGeom>
            <a:avLst/>
            <a:gdLst>
              <a:gd name="connsiteX0" fmla="*/ 651909 w 1999090"/>
              <a:gd name="connsiteY0" fmla="*/ 0 h 1795851"/>
              <a:gd name="connsiteX1" fmla="*/ 1073180 w 1999090"/>
              <a:gd name="connsiteY1" fmla="*/ 279237 h 1795851"/>
              <a:gd name="connsiteX2" fmla="*/ 1082468 w 1999090"/>
              <a:gd name="connsiteY2" fmla="*/ 309157 h 1795851"/>
              <a:gd name="connsiteX3" fmla="*/ 1287192 w 1999090"/>
              <a:gd name="connsiteY3" fmla="*/ 198928 h 1795851"/>
              <a:gd name="connsiteX4" fmla="*/ 1999090 w 1999090"/>
              <a:gd name="connsiteY4" fmla="*/ 582232 h 1795851"/>
              <a:gd name="connsiteX5" fmla="*/ 1997477 w 1999090"/>
              <a:gd name="connsiteY5" fmla="*/ 585580 h 1795851"/>
              <a:gd name="connsiteX6" fmla="*/ 197506 w 1999090"/>
              <a:gd name="connsiteY6" fmla="*/ 1785878 h 1795851"/>
              <a:gd name="connsiteX7" fmla="*/ 1 w 1999090"/>
              <a:gd name="connsiteY7" fmla="*/ 1795851 h 1795851"/>
              <a:gd name="connsiteX8" fmla="*/ 1 w 1999090"/>
              <a:gd name="connsiteY8" fmla="*/ 891985 h 1795851"/>
              <a:gd name="connsiteX9" fmla="*/ 0 w 1999090"/>
              <a:gd name="connsiteY9" fmla="*/ 891985 h 1795851"/>
              <a:gd name="connsiteX10" fmla="*/ 291234 w 1999090"/>
              <a:gd name="connsiteY10" fmla="*/ 735177 h 1795851"/>
              <a:gd name="connsiteX11" fmla="*/ 272791 w 1999090"/>
              <a:gd name="connsiteY11" fmla="*/ 712825 h 1795851"/>
              <a:gd name="connsiteX12" fmla="*/ 194709 w 1999090"/>
              <a:gd name="connsiteY12" fmla="*/ 457200 h 1795851"/>
              <a:gd name="connsiteX13" fmla="*/ 651909 w 1999090"/>
              <a:gd name="connsiteY13" fmla="*/ 0 h 179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9090" h="1795851">
                <a:moveTo>
                  <a:pt x="651909" y="0"/>
                </a:moveTo>
                <a:cubicBezTo>
                  <a:pt x="841288" y="0"/>
                  <a:pt x="1003773" y="115141"/>
                  <a:pt x="1073180" y="279237"/>
                </a:cubicBezTo>
                <a:lnTo>
                  <a:pt x="1082468" y="309157"/>
                </a:lnTo>
                <a:lnTo>
                  <a:pt x="1287192" y="198928"/>
                </a:lnTo>
                <a:lnTo>
                  <a:pt x="1999090" y="582232"/>
                </a:lnTo>
                <a:lnTo>
                  <a:pt x="1997477" y="585580"/>
                </a:lnTo>
                <a:cubicBezTo>
                  <a:pt x="1640882" y="1242012"/>
                  <a:pt x="976206" y="1706797"/>
                  <a:pt x="197506" y="1785878"/>
                </a:cubicBezTo>
                <a:lnTo>
                  <a:pt x="1" y="1795851"/>
                </a:lnTo>
                <a:lnTo>
                  <a:pt x="1" y="891985"/>
                </a:lnTo>
                <a:lnTo>
                  <a:pt x="0" y="891985"/>
                </a:lnTo>
                <a:lnTo>
                  <a:pt x="291234" y="735177"/>
                </a:lnTo>
                <a:lnTo>
                  <a:pt x="272791" y="712825"/>
                </a:lnTo>
                <a:cubicBezTo>
                  <a:pt x="223494" y="639856"/>
                  <a:pt x="194709" y="551890"/>
                  <a:pt x="194709" y="457200"/>
                </a:cubicBezTo>
                <a:cubicBezTo>
                  <a:pt x="194709" y="204695"/>
                  <a:pt x="399404" y="0"/>
                  <a:pt x="651909" y="0"/>
                </a:cubicBezTo>
                <a:close/>
              </a:path>
            </a:pathLst>
          </a:custGeom>
          <a:solidFill>
            <a:srgbClr val="9BBB59"/>
          </a:solidFill>
          <a:ln w="28575" cap="flat" cmpd="sng" algn="ctr">
            <a:solidFill>
              <a:srgbClr val="9BBB59"/>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2" name="任意多边形 31"/>
          <p:cNvSpPr/>
          <p:nvPr>
            <p:custDataLst>
              <p:tags r:id="rId16"/>
            </p:custDataLst>
          </p:nvPr>
        </p:nvSpPr>
        <p:spPr>
          <a:xfrm>
            <a:off x="6625688" y="2596488"/>
            <a:ext cx="575554" cy="843805"/>
          </a:xfrm>
          <a:custGeom>
            <a:avLst/>
            <a:gdLst>
              <a:gd name="connsiteX0" fmla="*/ 242762 w 1401984"/>
              <a:gd name="connsiteY0" fmla="*/ 0 h 2055414"/>
              <a:gd name="connsiteX1" fmla="*/ 973235 w 1401984"/>
              <a:gd name="connsiteY1" fmla="*/ 393305 h 2055414"/>
              <a:gd name="connsiteX2" fmla="*/ 973236 w 1401984"/>
              <a:gd name="connsiteY2" fmla="*/ 393305 h 2055414"/>
              <a:gd name="connsiteX3" fmla="*/ 973236 w 1401984"/>
              <a:gd name="connsiteY3" fmla="*/ 554171 h 2055414"/>
              <a:gd name="connsiteX4" fmla="*/ 1036926 w 1401984"/>
              <a:gd name="connsiteY4" fmla="*/ 560592 h 2055414"/>
              <a:gd name="connsiteX5" fmla="*/ 1401984 w 1401984"/>
              <a:gd name="connsiteY5" fmla="*/ 1008503 h 2055414"/>
              <a:gd name="connsiteX6" fmla="*/ 1036926 w 1401984"/>
              <a:gd name="connsiteY6" fmla="*/ 1456415 h 2055414"/>
              <a:gd name="connsiteX7" fmla="*/ 973236 w 1401984"/>
              <a:gd name="connsiteY7" fmla="*/ 1462835 h 2055414"/>
              <a:gd name="connsiteX8" fmla="*/ 973236 w 1401984"/>
              <a:gd name="connsiteY8" fmla="*/ 1662109 h 2055414"/>
              <a:gd name="connsiteX9" fmla="*/ 973235 w 1401984"/>
              <a:gd name="connsiteY9" fmla="*/ 1662109 h 2055414"/>
              <a:gd name="connsiteX10" fmla="*/ 242762 w 1401984"/>
              <a:gd name="connsiteY10" fmla="*/ 2055414 h 2055414"/>
              <a:gd name="connsiteX11" fmla="*/ 182033 w 1401984"/>
              <a:gd name="connsiteY11" fmla="*/ 1929348 h 2055414"/>
              <a:gd name="connsiteX12" fmla="*/ 0 w 1401984"/>
              <a:gd name="connsiteY12" fmla="*/ 1027707 h 2055414"/>
              <a:gd name="connsiteX13" fmla="*/ 182033 w 1401984"/>
              <a:gd name="connsiteY13" fmla="*/ 126066 h 2055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1984" h="2055414">
                <a:moveTo>
                  <a:pt x="242762" y="0"/>
                </a:moveTo>
                <a:lnTo>
                  <a:pt x="973235" y="393305"/>
                </a:lnTo>
                <a:lnTo>
                  <a:pt x="973236" y="393305"/>
                </a:lnTo>
                <a:lnTo>
                  <a:pt x="973236" y="554171"/>
                </a:lnTo>
                <a:lnTo>
                  <a:pt x="1036926" y="560592"/>
                </a:lnTo>
                <a:cubicBezTo>
                  <a:pt x="1245264" y="603224"/>
                  <a:pt x="1401984" y="787561"/>
                  <a:pt x="1401984" y="1008503"/>
                </a:cubicBezTo>
                <a:cubicBezTo>
                  <a:pt x="1401984" y="1229445"/>
                  <a:pt x="1245264" y="1413782"/>
                  <a:pt x="1036926" y="1456415"/>
                </a:cubicBezTo>
                <a:lnTo>
                  <a:pt x="973236" y="1462835"/>
                </a:lnTo>
                <a:lnTo>
                  <a:pt x="973236" y="1662109"/>
                </a:lnTo>
                <a:lnTo>
                  <a:pt x="973235" y="1662109"/>
                </a:lnTo>
                <a:lnTo>
                  <a:pt x="242762" y="2055414"/>
                </a:lnTo>
                <a:lnTo>
                  <a:pt x="182033" y="1929348"/>
                </a:lnTo>
                <a:cubicBezTo>
                  <a:pt x="64818" y="1652220"/>
                  <a:pt x="0" y="1347533"/>
                  <a:pt x="0" y="1027707"/>
                </a:cubicBezTo>
                <a:cubicBezTo>
                  <a:pt x="0" y="707882"/>
                  <a:pt x="64818" y="403195"/>
                  <a:pt x="182033" y="126066"/>
                </a:cubicBezTo>
                <a:close/>
              </a:path>
            </a:pathLst>
          </a:custGeom>
          <a:solidFill>
            <a:srgbClr val="FFC000"/>
          </a:solidFill>
          <a:ln w="28575" cap="flat" cmpd="sng" algn="ctr">
            <a:no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3" name="任意多边形 32"/>
          <p:cNvSpPr/>
          <p:nvPr>
            <p:custDataLst>
              <p:tags r:id="rId17"/>
            </p:custDataLst>
          </p:nvPr>
        </p:nvSpPr>
        <p:spPr>
          <a:xfrm>
            <a:off x="6739205" y="3231268"/>
            <a:ext cx="818391" cy="737101"/>
          </a:xfrm>
          <a:custGeom>
            <a:avLst/>
            <a:gdLst>
              <a:gd name="connsiteX0" fmla="*/ 1339843 w 1993508"/>
              <a:gd name="connsiteY0" fmla="*/ 0 h 1795496"/>
              <a:gd name="connsiteX1" fmla="*/ 1797043 w 1993508"/>
              <a:gd name="connsiteY1" fmla="*/ 457200 h 1795496"/>
              <a:gd name="connsiteX2" fmla="*/ 1718961 w 1993508"/>
              <a:gd name="connsiteY2" fmla="*/ 712825 h 1795496"/>
              <a:gd name="connsiteX3" fmla="*/ 1701058 w 1993508"/>
              <a:gd name="connsiteY3" fmla="*/ 734523 h 1795496"/>
              <a:gd name="connsiteX4" fmla="*/ 1993507 w 1993508"/>
              <a:gd name="connsiteY4" fmla="*/ 891985 h 1795496"/>
              <a:gd name="connsiteX5" fmla="*/ 1993508 w 1993508"/>
              <a:gd name="connsiteY5" fmla="*/ 891985 h 1795496"/>
              <a:gd name="connsiteX6" fmla="*/ 1993508 w 1993508"/>
              <a:gd name="connsiteY6" fmla="*/ 1795496 h 1795496"/>
              <a:gd name="connsiteX7" fmla="*/ 1803031 w 1993508"/>
              <a:gd name="connsiteY7" fmla="*/ 1785878 h 1795496"/>
              <a:gd name="connsiteX8" fmla="*/ 3060 w 1993508"/>
              <a:gd name="connsiteY8" fmla="*/ 585580 h 1795496"/>
              <a:gd name="connsiteX9" fmla="*/ 0 w 1993508"/>
              <a:gd name="connsiteY9" fmla="*/ 579227 h 1795496"/>
              <a:gd name="connsiteX10" fmla="*/ 706316 w 1993508"/>
              <a:gd name="connsiteY10" fmla="*/ 198928 h 1795496"/>
              <a:gd name="connsiteX11" fmla="*/ 909536 w 1993508"/>
              <a:gd name="connsiteY11" fmla="*/ 308347 h 1795496"/>
              <a:gd name="connsiteX12" fmla="*/ 918572 w 1993508"/>
              <a:gd name="connsiteY12" fmla="*/ 279237 h 1795496"/>
              <a:gd name="connsiteX13" fmla="*/ 1339843 w 1993508"/>
              <a:gd name="connsiteY13" fmla="*/ 0 h 179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93508" h="1795496">
                <a:moveTo>
                  <a:pt x="1339843" y="0"/>
                </a:moveTo>
                <a:cubicBezTo>
                  <a:pt x="1592348" y="0"/>
                  <a:pt x="1797043" y="204695"/>
                  <a:pt x="1797043" y="457200"/>
                </a:cubicBezTo>
                <a:cubicBezTo>
                  <a:pt x="1797043" y="551890"/>
                  <a:pt x="1768258" y="639856"/>
                  <a:pt x="1718961" y="712825"/>
                </a:cubicBezTo>
                <a:lnTo>
                  <a:pt x="1701058" y="734523"/>
                </a:lnTo>
                <a:lnTo>
                  <a:pt x="1993507" y="891985"/>
                </a:lnTo>
                <a:lnTo>
                  <a:pt x="1993508" y="891985"/>
                </a:lnTo>
                <a:lnTo>
                  <a:pt x="1993508" y="1795496"/>
                </a:lnTo>
                <a:lnTo>
                  <a:pt x="1803031" y="1785878"/>
                </a:lnTo>
                <a:cubicBezTo>
                  <a:pt x="1024331" y="1706797"/>
                  <a:pt x="359655" y="1242012"/>
                  <a:pt x="3060" y="585580"/>
                </a:cubicBezTo>
                <a:lnTo>
                  <a:pt x="0" y="579227"/>
                </a:lnTo>
                <a:lnTo>
                  <a:pt x="706316" y="198928"/>
                </a:lnTo>
                <a:lnTo>
                  <a:pt x="909536" y="308347"/>
                </a:lnTo>
                <a:lnTo>
                  <a:pt x="918572" y="279237"/>
                </a:lnTo>
                <a:cubicBezTo>
                  <a:pt x="987979" y="115141"/>
                  <a:pt x="1150464" y="0"/>
                  <a:pt x="1339843" y="0"/>
                </a:cubicBezTo>
                <a:close/>
              </a:path>
            </a:pathLst>
          </a:custGeom>
          <a:solidFill>
            <a:srgbClr val="69A35B"/>
          </a:solidFill>
          <a:ln w="28575" cap="flat" cmpd="sng" algn="ctr">
            <a:solidFill>
              <a:srgbClr val="69A35B"/>
            </a:solidFill>
            <a:prstDash val="solid"/>
            <a:miter lim="800000"/>
          </a:ln>
          <a:effectLst/>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4" name="任意多边形 33"/>
          <p:cNvSpPr/>
          <p:nvPr>
            <p:custDataLst>
              <p:tags r:id="rId18"/>
            </p:custDataLst>
          </p:nvPr>
        </p:nvSpPr>
        <p:spPr>
          <a:xfrm>
            <a:off x="6760984" y="2894301"/>
            <a:ext cx="237832" cy="232410"/>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ysClr val="window" lastClr="FFFFFF"/>
          </a:solidFill>
          <a:ln w="12700">
            <a:miter lim="400000"/>
          </a:ln>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5" name="任意多边形 34"/>
          <p:cNvSpPr/>
          <p:nvPr>
            <p:custDataLst>
              <p:tags r:id="rId19"/>
            </p:custDataLst>
          </p:nvPr>
        </p:nvSpPr>
        <p:spPr>
          <a:xfrm>
            <a:off x="7830212" y="3505970"/>
            <a:ext cx="194589" cy="237813"/>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ysClr val="window" lastClr="FFFFFF"/>
          </a:solidFill>
          <a:ln w="12700">
            <a:miter lim="400000"/>
          </a:ln>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6" name="任意多边形 35"/>
          <p:cNvSpPr/>
          <p:nvPr>
            <p:custDataLst>
              <p:tags r:id="rId20"/>
            </p:custDataLst>
          </p:nvPr>
        </p:nvSpPr>
        <p:spPr>
          <a:xfrm>
            <a:off x="7830212" y="2327934"/>
            <a:ext cx="237832" cy="237813"/>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ysClr val="window" lastClr="FFFFFF"/>
          </a:solidFill>
          <a:ln w="12700">
            <a:miter lim="400000"/>
          </a:ln>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7" name="任意多边形 36"/>
          <p:cNvSpPr/>
          <p:nvPr>
            <p:custDataLst>
              <p:tags r:id="rId21"/>
            </p:custDataLst>
          </p:nvPr>
        </p:nvSpPr>
        <p:spPr>
          <a:xfrm>
            <a:off x="8162552" y="2904002"/>
            <a:ext cx="237832" cy="216193"/>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ysClr val="window" lastClr="FFFFFF"/>
          </a:solidFill>
          <a:ln w="12700">
            <a:miter lim="400000"/>
          </a:ln>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8" name="任意多边形 37"/>
          <p:cNvSpPr/>
          <p:nvPr>
            <p:custDataLst>
              <p:tags r:id="rId22"/>
            </p:custDataLst>
          </p:nvPr>
        </p:nvSpPr>
        <p:spPr>
          <a:xfrm>
            <a:off x="7082327" y="2327934"/>
            <a:ext cx="237831" cy="216276"/>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ysClr val="window" lastClr="FFFFFF"/>
          </a:solidFill>
          <a:ln w="12700">
            <a:miter lim="400000"/>
          </a:ln>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39" name="任意多边形 38"/>
          <p:cNvSpPr/>
          <p:nvPr>
            <p:custDataLst>
              <p:tags r:id="rId23"/>
            </p:custDataLst>
          </p:nvPr>
        </p:nvSpPr>
        <p:spPr>
          <a:xfrm>
            <a:off x="7081496" y="3502531"/>
            <a:ext cx="237832" cy="194574"/>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ysClr val="window" lastClr="FFFFFF"/>
          </a:solidFill>
          <a:ln w="12700">
            <a:miter lim="400000"/>
          </a:ln>
        </p:spPr>
        <p:txBody>
          <a:bodyPr anchor="ctr"/>
          <a:lstStyle/>
          <a:p>
            <a:pPr algn="ctr">
              <a:lnSpc>
                <a:spcPct val="120000"/>
              </a:lnSpc>
            </a:pPr>
            <a:endParaRPr sz="1350">
              <a:latin typeface="微软雅黑" panose="020B0503020204020204" charset="-122"/>
              <a:ea typeface="微软雅黑" panose="020B0503020204020204" charset="-122"/>
            </a:endParaRPr>
          </a:p>
        </p:txBody>
      </p:sp>
      <p:sp>
        <p:nvSpPr>
          <p:cNvPr id="16" name="文本框 15"/>
          <p:cNvSpPr txBox="1"/>
          <p:nvPr/>
        </p:nvSpPr>
        <p:spPr>
          <a:xfrm>
            <a:off x="7178675" y="2566035"/>
            <a:ext cx="983615" cy="829945"/>
          </a:xfrm>
          <a:prstGeom prst="rect">
            <a:avLst/>
          </a:prstGeom>
          <a:noFill/>
        </p:spPr>
        <p:txBody>
          <a:bodyPr wrap="square" rtlCol="0" anchor="t">
            <a:spAutoFit/>
          </a:bodyPr>
          <a:lstStyle/>
          <a:p>
            <a:r>
              <a:rPr lang="zh-CN" altLang="en-US" sz="2400" spc="300" dirty="0">
                <a:latin typeface="微软雅黑" panose="020B0503020204020204" charset="-122"/>
                <a:ea typeface="微软雅黑" panose="020B0503020204020204" charset="-122"/>
                <a:sym typeface="+mn-ea"/>
              </a:rPr>
              <a:t>保障机制</a:t>
            </a:r>
            <a:endParaRPr lang="zh-CN" altLang="en-US" sz="2400" spc="300" dirty="0">
              <a:latin typeface="微软雅黑" panose="020B0503020204020204" charset="-122"/>
              <a:ea typeface="微软雅黑" panose="020B0503020204020204" charset="-122"/>
              <a:sym typeface="+mn-ea"/>
            </a:endParaRPr>
          </a:p>
        </p:txBody>
      </p:sp>
      <p:sp>
        <p:nvSpPr>
          <p:cNvPr id="17" name="文本框 16"/>
          <p:cNvSpPr txBox="1"/>
          <p:nvPr/>
        </p:nvSpPr>
        <p:spPr>
          <a:xfrm rot="2400000">
            <a:off x="7793839" y="1821803"/>
            <a:ext cx="1217295" cy="521970"/>
          </a:xfrm>
          <a:prstGeom prst="rect">
            <a:avLst/>
          </a:prstGeom>
          <a:noFill/>
        </p:spPr>
        <p:txBody>
          <a:bodyPr wrap="square" rtlCol="0">
            <a:spAutoFit/>
          </a:bodyPr>
          <a:lstStyle/>
          <a:p>
            <a:r>
              <a:rPr lang="zh-CN" altLang="en-US" sz="1400" dirty="0"/>
              <a:t>校企合作下的长效机制</a:t>
            </a:r>
            <a:endParaRPr lang="zh-CN" altLang="en-US" sz="1400" dirty="0"/>
          </a:p>
        </p:txBody>
      </p:sp>
      <p:sp>
        <p:nvSpPr>
          <p:cNvPr id="19" name="文本框 18"/>
          <p:cNvSpPr txBox="1"/>
          <p:nvPr/>
        </p:nvSpPr>
        <p:spPr>
          <a:xfrm rot="19200000">
            <a:off x="7687310" y="3714115"/>
            <a:ext cx="1097280" cy="737235"/>
          </a:xfrm>
          <a:prstGeom prst="rect">
            <a:avLst/>
          </a:prstGeom>
          <a:noFill/>
        </p:spPr>
        <p:txBody>
          <a:bodyPr wrap="square" rtlCol="0">
            <a:spAutoFit/>
          </a:bodyPr>
          <a:lstStyle/>
          <a:p>
            <a:r>
              <a:rPr lang="zh-CN" altLang="en-US" sz="1400" dirty="0"/>
              <a:t>专业群专业群与产业协同机制</a:t>
            </a:r>
            <a:endParaRPr lang="zh-CN" altLang="en-US" sz="1400" dirty="0"/>
          </a:p>
        </p:txBody>
      </p:sp>
      <p:sp>
        <p:nvSpPr>
          <p:cNvPr id="20" name="文本框 19"/>
          <p:cNvSpPr txBox="1"/>
          <p:nvPr/>
        </p:nvSpPr>
        <p:spPr>
          <a:xfrm rot="2460000">
            <a:off x="6437630" y="3750945"/>
            <a:ext cx="951230" cy="521970"/>
          </a:xfrm>
          <a:prstGeom prst="rect">
            <a:avLst/>
          </a:prstGeom>
          <a:noFill/>
        </p:spPr>
        <p:txBody>
          <a:bodyPr wrap="square" rtlCol="0">
            <a:spAutoFit/>
          </a:bodyPr>
          <a:lstStyle/>
          <a:p>
            <a:r>
              <a:rPr lang="zh-CN" altLang="en-US" sz="1400" dirty="0"/>
              <a:t>学分银行管理机制</a:t>
            </a:r>
            <a:endParaRPr lang="zh-CN" altLang="en-US" sz="1400" dirty="0"/>
          </a:p>
        </p:txBody>
      </p:sp>
      <p:sp>
        <p:nvSpPr>
          <p:cNvPr id="21" name="文本框 20"/>
          <p:cNvSpPr txBox="1"/>
          <p:nvPr/>
        </p:nvSpPr>
        <p:spPr>
          <a:xfrm rot="19620000">
            <a:off x="6251586" y="1683104"/>
            <a:ext cx="1494344" cy="523220"/>
          </a:xfrm>
          <a:prstGeom prst="rect">
            <a:avLst/>
          </a:prstGeom>
          <a:noFill/>
        </p:spPr>
        <p:txBody>
          <a:bodyPr wrap="square" rtlCol="0">
            <a:spAutoFit/>
          </a:bodyPr>
          <a:lstStyle/>
          <a:p>
            <a:r>
              <a:rPr lang="zh-CN" altLang="en-US" sz="1400" dirty="0"/>
              <a:t>人才培养质量诊断与改进机制</a:t>
            </a:r>
            <a:endParaRPr lang="zh-CN" altLang="en-US" sz="1400" dirty="0"/>
          </a:p>
        </p:txBody>
      </p:sp>
      <p:sp>
        <p:nvSpPr>
          <p:cNvPr id="58" name="文本框 57"/>
          <p:cNvSpPr txBox="1"/>
          <p:nvPr/>
        </p:nvSpPr>
        <p:spPr>
          <a:xfrm>
            <a:off x="6073775" y="2544445"/>
            <a:ext cx="551815" cy="1132205"/>
          </a:xfrm>
          <a:prstGeom prst="rect">
            <a:avLst/>
          </a:prstGeom>
          <a:noFill/>
        </p:spPr>
        <p:txBody>
          <a:bodyPr vert="eaVert" wrap="square" rtlCol="0">
            <a:spAutoFit/>
          </a:bodyPr>
          <a:lstStyle/>
          <a:p>
            <a:r>
              <a:rPr lang="zh-CN" altLang="en-US" sz="1200"/>
              <a:t>产业学院及相关公治委员会</a:t>
            </a:r>
            <a:endParaRPr lang="zh-CN" altLang="en-US" sz="1200"/>
          </a:p>
        </p:txBody>
      </p:sp>
      <p:sp>
        <p:nvSpPr>
          <p:cNvPr id="59" name="文本框 58"/>
          <p:cNvSpPr txBox="1"/>
          <p:nvPr/>
        </p:nvSpPr>
        <p:spPr>
          <a:xfrm>
            <a:off x="8527415" y="2637790"/>
            <a:ext cx="613410" cy="968375"/>
          </a:xfrm>
          <a:prstGeom prst="rect">
            <a:avLst/>
          </a:prstGeom>
          <a:noFill/>
        </p:spPr>
        <p:txBody>
          <a:bodyPr vert="eaVert" wrap="square" rtlCol="0">
            <a:spAutoFit/>
          </a:bodyPr>
          <a:lstStyle/>
          <a:p>
            <a:r>
              <a:rPr lang="zh-CN" altLang="en-US" sz="1400" dirty="0"/>
              <a:t>资金风险管理机制</a:t>
            </a:r>
            <a:endParaRPr lang="zh-CN" altLang="en-US" sz="1400" dirty="0"/>
          </a:p>
        </p:txBody>
      </p:sp>
      <p:sp>
        <p:nvSpPr>
          <p:cNvPr id="8" name="TextBox 5"/>
          <p:cNvSpPr txBox="1"/>
          <p:nvPr>
            <p:custDataLst>
              <p:tags r:id="rId24"/>
            </p:custDataLst>
          </p:nvPr>
        </p:nvSpPr>
        <p:spPr>
          <a:xfrm>
            <a:off x="374015" y="762258"/>
            <a:ext cx="2447925"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ctr"/>
            <a:lvl3pPr marL="0" lvl="2" indent="0" algn="ctr"/>
          </a:lstStyle>
          <a:p>
            <a:r>
              <a:rPr lang="en-US" altLang="zh-CN" dirty="0"/>
              <a:t> </a:t>
            </a:r>
            <a:r>
              <a:rPr dirty="0"/>
              <a:t>5.5社会服务能力   </a:t>
            </a:r>
            <a:r>
              <a:rPr lang="zh-CN" altLang="en-US" dirty="0"/>
              <a:t>               </a:t>
            </a:r>
            <a:endParaRPr lang="zh-CN" altLang="en-US" dirty="0"/>
          </a:p>
        </p:txBody>
      </p:sp>
      <p:sp>
        <p:nvSpPr>
          <p:cNvPr id="9" name="TextBox 5"/>
          <p:cNvSpPr txBox="1"/>
          <p:nvPr>
            <p:custDataLst>
              <p:tags r:id="rId25"/>
            </p:custDataLst>
          </p:nvPr>
        </p:nvSpPr>
        <p:spPr>
          <a:xfrm>
            <a:off x="3462655" y="762258"/>
            <a:ext cx="2447925"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lgn="ctr"/>
            <a:lvl3pPr marL="0" lvl="2" indent="0" algn="ctr"/>
          </a:lstStyle>
          <a:p>
            <a:r>
              <a:rPr lang="en-US" altLang="zh-CN" dirty="0"/>
              <a:t> </a:t>
            </a:r>
            <a:r>
              <a:rPr dirty="0"/>
              <a:t>5.6国际交流合作                </a:t>
            </a:r>
            <a:r>
              <a:rPr lang="zh-CN" altLang="en-US" dirty="0"/>
              <a:t>               </a:t>
            </a:r>
            <a:endParaRPr lang="zh-CN" altLang="en-US" dirty="0"/>
          </a:p>
        </p:txBody>
      </p:sp>
      <p:sp>
        <p:nvSpPr>
          <p:cNvPr id="10" name="TextBox 5"/>
          <p:cNvSpPr txBox="1"/>
          <p:nvPr>
            <p:custDataLst>
              <p:tags r:id="rId26"/>
            </p:custDataLst>
          </p:nvPr>
        </p:nvSpPr>
        <p:spPr>
          <a:xfrm>
            <a:off x="6692900" y="762258"/>
            <a:ext cx="1834515"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dirty="0"/>
              <a:t>5.7保障机制</a:t>
            </a:r>
            <a:endParaRPr lang="zh-CN" altLang="en-US" dirty="0"/>
          </a:p>
        </p:txBody>
      </p:sp>
      <p:sp>
        <p:nvSpPr>
          <p:cNvPr id="78" name="Text Box 55"/>
          <p:cNvSpPr txBox="1">
            <a:spLocks noChangeArrowheads="1"/>
          </p:cNvSpPr>
          <p:nvPr/>
        </p:nvSpPr>
        <p:spPr bwMode="auto">
          <a:xfrm>
            <a:off x="671195" y="171597"/>
            <a:ext cx="2016224" cy="4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rPr>
              <a:t>5 </a:t>
            </a:r>
            <a:r>
              <a:rPr lang="zh-CN" altLang="en-US" sz="2000" i="0" dirty="0">
                <a:latin typeface="微软雅黑" panose="020B0503020204020204" charset="-122"/>
                <a:ea typeface="微软雅黑" panose="020B0503020204020204" charset="-122"/>
              </a:rPr>
              <a:t>预期成效</a:t>
            </a:r>
            <a:endParaRPr lang="zh-CN" altLang="en-US" sz="2000" i="0" dirty="0">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96950" y="160655"/>
            <a:ext cx="6181090" cy="368300"/>
          </a:xfrm>
          <a:prstGeom prst="rect">
            <a:avLst/>
          </a:prstGeom>
          <a:noFill/>
        </p:spPr>
        <p:txBody>
          <a:bodyPr wrap="square" rtlCol="0">
            <a:spAutoFit/>
          </a:bodyPr>
          <a:lstStyle/>
          <a:p>
            <a:pPr algn="l">
              <a:buClrTx/>
              <a:buSzTx/>
              <a:buFontTx/>
              <a:defRPr/>
            </a:pPr>
            <a:r>
              <a:rPr lang="zh-CN" altLang="en-US" sz="2800" b="0" dirty="0">
                <a:latin typeface="黑体" panose="02010609060101010101" pitchFamily="49" charset="-122"/>
                <a:ea typeface="黑体" panose="02010609060101010101" pitchFamily="49" charset="-122"/>
              </a:rPr>
              <a:t>温州国际未来科技岛</a:t>
            </a:r>
            <a:endParaRPr lang="zh-CN" altLang="en-US" sz="2800" b="0" dirty="0">
              <a:latin typeface="黑体" panose="02010609060101010101" pitchFamily="49" charset="-122"/>
              <a:ea typeface="黑体" panose="02010609060101010101" pitchFamily="49" charset="-122"/>
            </a:endParaRPr>
          </a:p>
        </p:txBody>
      </p:sp>
      <p:sp>
        <p:nvSpPr>
          <p:cNvPr id="29" name="燕尾形 28"/>
          <p:cNvSpPr/>
          <p:nvPr/>
        </p:nvSpPr>
        <p:spPr>
          <a:xfrm>
            <a:off x="3720465" y="3176270"/>
            <a:ext cx="433705" cy="433705"/>
          </a:xfrm>
          <a:prstGeom prst="chevron">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黑体" panose="02010609060101010101" pitchFamily="49" charset="-122"/>
              <a:ea typeface="黑体" panose="02010609060101010101" pitchFamily="49" charset="-122"/>
            </a:endParaRPr>
          </a:p>
        </p:txBody>
      </p:sp>
      <p:sp>
        <p:nvSpPr>
          <p:cNvPr id="30" name="燕尾形 29"/>
          <p:cNvSpPr/>
          <p:nvPr/>
        </p:nvSpPr>
        <p:spPr>
          <a:xfrm>
            <a:off x="3073400" y="3177540"/>
            <a:ext cx="433705" cy="433705"/>
          </a:xfrm>
          <a:prstGeom prst="chevron">
            <a:avLst/>
          </a:prstGeom>
          <a:solidFill>
            <a:schemeClr val="accent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黑体" panose="02010609060101010101" pitchFamily="49" charset="-122"/>
              <a:ea typeface="黑体" panose="02010609060101010101" pitchFamily="49" charset="-122"/>
            </a:endParaRPr>
          </a:p>
        </p:txBody>
      </p:sp>
      <p:sp>
        <p:nvSpPr>
          <p:cNvPr id="31" name="燕尾形 30"/>
          <p:cNvSpPr/>
          <p:nvPr/>
        </p:nvSpPr>
        <p:spPr>
          <a:xfrm>
            <a:off x="2426335" y="3179445"/>
            <a:ext cx="433705" cy="433705"/>
          </a:xfrm>
          <a:prstGeom prst="chevron">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黑体" panose="02010609060101010101" pitchFamily="49" charset="-122"/>
              <a:ea typeface="黑体" panose="02010609060101010101" pitchFamily="49" charset="-122"/>
            </a:endParaRPr>
          </a:p>
        </p:txBody>
      </p:sp>
      <p:sp>
        <p:nvSpPr>
          <p:cNvPr id="32" name="圆角矩形 31"/>
          <p:cNvSpPr/>
          <p:nvPr/>
        </p:nvSpPr>
        <p:spPr>
          <a:xfrm rot="19005917">
            <a:off x="76200" y="2258695"/>
            <a:ext cx="1685290" cy="1723390"/>
          </a:xfrm>
          <a:custGeom>
            <a:avLst/>
            <a:gdLst/>
            <a:ahLst/>
            <a:cxnLst/>
            <a:rect l="l" t="t" r="r" b="b"/>
            <a:pathLst>
              <a:path w="1734279" h="1717667">
                <a:moveTo>
                  <a:pt x="1212420" y="152024"/>
                </a:moveTo>
                <a:cubicBezTo>
                  <a:pt x="1217532" y="156660"/>
                  <a:pt x="1221756" y="162122"/>
                  <a:pt x="1224582" y="168319"/>
                </a:cubicBezTo>
                <a:cubicBezTo>
                  <a:pt x="1229663" y="170804"/>
                  <a:pt x="1233819" y="174749"/>
                  <a:pt x="1237416" y="179383"/>
                </a:cubicBezTo>
                <a:lnTo>
                  <a:pt x="1380858" y="364166"/>
                </a:lnTo>
                <a:cubicBezTo>
                  <a:pt x="1390204" y="376205"/>
                  <a:pt x="1394109" y="390745"/>
                  <a:pt x="1392514" y="404790"/>
                </a:cubicBezTo>
                <a:cubicBezTo>
                  <a:pt x="1394443" y="408362"/>
                  <a:pt x="1394844" y="412299"/>
                  <a:pt x="1394844" y="416330"/>
                </a:cubicBezTo>
                <a:lnTo>
                  <a:pt x="1394843" y="674381"/>
                </a:lnTo>
                <a:cubicBezTo>
                  <a:pt x="1489202" y="693926"/>
                  <a:pt x="1583561" y="713471"/>
                  <a:pt x="1677919" y="733015"/>
                </a:cubicBezTo>
                <a:cubicBezTo>
                  <a:pt x="1710064" y="739673"/>
                  <a:pt x="1730725" y="771129"/>
                  <a:pt x="1724067" y="803273"/>
                </a:cubicBezTo>
                <a:lnTo>
                  <a:pt x="1724066" y="803272"/>
                </a:lnTo>
                <a:cubicBezTo>
                  <a:pt x="1717408" y="835417"/>
                  <a:pt x="1685952" y="856077"/>
                  <a:pt x="1653808" y="849419"/>
                </a:cubicBezTo>
                <a:lnTo>
                  <a:pt x="1334656" y="783314"/>
                </a:lnTo>
                <a:cubicBezTo>
                  <a:pt x="1317603" y="779782"/>
                  <a:pt x="1303782" y="769271"/>
                  <a:pt x="1295965" y="755140"/>
                </a:cubicBezTo>
                <a:cubicBezTo>
                  <a:pt x="1283553" y="744645"/>
                  <a:pt x="1275968" y="728891"/>
                  <a:pt x="1275968" y="711366"/>
                </a:cubicBezTo>
                <a:lnTo>
                  <a:pt x="1275968" y="519624"/>
                </a:lnTo>
                <a:lnTo>
                  <a:pt x="906856" y="806156"/>
                </a:lnTo>
                <a:lnTo>
                  <a:pt x="1065815" y="1141673"/>
                </a:lnTo>
                <a:cubicBezTo>
                  <a:pt x="1072320" y="1155404"/>
                  <a:pt x="1074348" y="1170104"/>
                  <a:pt x="1071105" y="1183939"/>
                </a:cubicBezTo>
                <a:cubicBezTo>
                  <a:pt x="1072773" y="1191573"/>
                  <a:pt x="1072227" y="1199522"/>
                  <a:pt x="1070359" y="1207468"/>
                </a:cubicBezTo>
                <a:lnTo>
                  <a:pt x="964177" y="1659082"/>
                </a:lnTo>
                <a:cubicBezTo>
                  <a:pt x="954576" y="1699916"/>
                  <a:pt x="913692" y="1725234"/>
                  <a:pt x="872859" y="1715634"/>
                </a:cubicBezTo>
                <a:cubicBezTo>
                  <a:pt x="832025" y="1706033"/>
                  <a:pt x="806707" y="1665149"/>
                  <a:pt x="816307" y="1624316"/>
                </a:cubicBezTo>
                <a:lnTo>
                  <a:pt x="919152" y="1186894"/>
                </a:lnTo>
                <a:lnTo>
                  <a:pt x="694543" y="712807"/>
                </a:lnTo>
                <a:lnTo>
                  <a:pt x="206298" y="912259"/>
                </a:lnTo>
                <a:lnTo>
                  <a:pt x="205161" y="912476"/>
                </a:lnTo>
                <a:cubicBezTo>
                  <a:pt x="201570" y="915619"/>
                  <a:pt x="197179" y="917026"/>
                  <a:pt x="192600" y="918039"/>
                </a:cubicBezTo>
                <a:cubicBezTo>
                  <a:pt x="151643" y="927102"/>
                  <a:pt x="111096" y="901247"/>
                  <a:pt x="102034" y="860290"/>
                </a:cubicBezTo>
                <a:lnTo>
                  <a:pt x="1810" y="407318"/>
                </a:lnTo>
                <a:cubicBezTo>
                  <a:pt x="-7253" y="366361"/>
                  <a:pt x="18602" y="325814"/>
                  <a:pt x="59559" y="316752"/>
                </a:cubicBezTo>
                <a:cubicBezTo>
                  <a:pt x="100515" y="307690"/>
                  <a:pt x="141062" y="333545"/>
                  <a:pt x="150124" y="374501"/>
                </a:cubicBezTo>
                <a:lnTo>
                  <a:pt x="230606" y="738241"/>
                </a:lnTo>
                <a:lnTo>
                  <a:pt x="645176" y="568886"/>
                </a:lnTo>
                <a:cubicBezTo>
                  <a:pt x="647355" y="564266"/>
                  <a:pt x="650942" y="560611"/>
                  <a:pt x="655077" y="557402"/>
                </a:cubicBezTo>
                <a:lnTo>
                  <a:pt x="1080746" y="226967"/>
                </a:lnTo>
                <a:lnTo>
                  <a:pt x="799166" y="128506"/>
                </a:lnTo>
                <a:lnTo>
                  <a:pt x="795830" y="126527"/>
                </a:lnTo>
                <a:cubicBezTo>
                  <a:pt x="715067" y="196803"/>
                  <a:pt x="634305" y="267079"/>
                  <a:pt x="553543" y="337355"/>
                </a:cubicBezTo>
                <a:cubicBezTo>
                  <a:pt x="528779" y="358904"/>
                  <a:pt x="491236" y="356298"/>
                  <a:pt x="469687" y="331533"/>
                </a:cubicBezTo>
                <a:lnTo>
                  <a:pt x="469688" y="331534"/>
                </a:lnTo>
                <a:cubicBezTo>
                  <a:pt x="448139" y="306770"/>
                  <a:pt x="450746" y="269226"/>
                  <a:pt x="475510" y="247677"/>
                </a:cubicBezTo>
                <a:lnTo>
                  <a:pt x="743505" y="14477"/>
                </a:lnTo>
                <a:cubicBezTo>
                  <a:pt x="765419" y="-4592"/>
                  <a:pt x="797339" y="-4746"/>
                  <a:pt x="818596" y="13559"/>
                </a:cubicBezTo>
                <a:cubicBezTo>
                  <a:pt x="825164" y="12925"/>
                  <a:pt x="831849" y="14001"/>
                  <a:pt x="838403" y="16293"/>
                </a:cubicBezTo>
                <a:cubicBezTo>
                  <a:pt x="956310" y="57521"/>
                  <a:pt x="1074215" y="98750"/>
                  <a:pt x="1192122" y="139979"/>
                </a:cubicBezTo>
                <a:cubicBezTo>
                  <a:pt x="1199869" y="142688"/>
                  <a:pt x="1206700" y="146838"/>
                  <a:pt x="1212420" y="152024"/>
                </a:cubicBezTo>
                <a:close/>
                <a:moveTo>
                  <a:pt x="1681771" y="50445"/>
                </a:moveTo>
                <a:cubicBezTo>
                  <a:pt x="1748841" y="113504"/>
                  <a:pt x="1752092" y="218996"/>
                  <a:pt x="1689033" y="286066"/>
                </a:cubicBezTo>
                <a:cubicBezTo>
                  <a:pt x="1625973" y="353135"/>
                  <a:pt x="1520482" y="356387"/>
                  <a:pt x="1453412" y="293327"/>
                </a:cubicBezTo>
                <a:cubicBezTo>
                  <a:pt x="1386342" y="230268"/>
                  <a:pt x="1383091" y="124777"/>
                  <a:pt x="1446150" y="57707"/>
                </a:cubicBezTo>
                <a:cubicBezTo>
                  <a:pt x="1509210" y="-9363"/>
                  <a:pt x="1614701" y="-12614"/>
                  <a:pt x="1681771" y="50445"/>
                </a:cubicBezTo>
                <a:close/>
              </a:path>
            </a:pathLst>
          </a:cu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latin typeface="黑体" panose="02010609060101010101" pitchFamily="49" charset="-122"/>
              <a:ea typeface="黑体" panose="02010609060101010101" pitchFamily="49" charset="-122"/>
            </a:endParaRPr>
          </a:p>
        </p:txBody>
      </p:sp>
      <p:pic>
        <p:nvPicPr>
          <p:cNvPr id="4" name="图片 3" descr="微信图片_20201114062720"/>
          <p:cNvPicPr>
            <a:picLocks noChangeAspect="1"/>
          </p:cNvPicPr>
          <p:nvPr/>
        </p:nvPicPr>
        <p:blipFill>
          <a:blip r:embed="rId1"/>
          <a:srcRect l="2675" t="3284"/>
          <a:stretch>
            <a:fillRect/>
          </a:stretch>
        </p:blipFill>
        <p:spPr>
          <a:xfrm>
            <a:off x="1558925" y="949960"/>
            <a:ext cx="2975610" cy="2026920"/>
          </a:xfrm>
          <a:prstGeom prst="roundRect">
            <a:avLst/>
          </a:prstGeom>
        </p:spPr>
      </p:pic>
      <p:pic>
        <p:nvPicPr>
          <p:cNvPr id="5" name="图片 4"/>
          <p:cNvPicPr>
            <a:picLocks noChangeAspect="1"/>
          </p:cNvPicPr>
          <p:nvPr/>
        </p:nvPicPr>
        <p:blipFill>
          <a:blip r:embed="rId2"/>
          <a:stretch>
            <a:fillRect/>
          </a:stretch>
        </p:blipFill>
        <p:spPr>
          <a:xfrm>
            <a:off x="4589145" y="809625"/>
            <a:ext cx="4201160" cy="4244340"/>
          </a:xfrm>
          <a:prstGeom prst="rect">
            <a:avLst/>
          </a:prstGeom>
        </p:spPr>
      </p:pic>
      <p:sp>
        <p:nvSpPr>
          <p:cNvPr id="8" name="文本框 7"/>
          <p:cNvSpPr txBox="1"/>
          <p:nvPr/>
        </p:nvSpPr>
        <p:spPr>
          <a:xfrm>
            <a:off x="144145" y="3977640"/>
            <a:ext cx="4451985" cy="1106805"/>
          </a:xfrm>
          <a:prstGeom prst="rect">
            <a:avLst/>
          </a:prstGeom>
          <a:noFill/>
        </p:spPr>
        <p:txBody>
          <a:bodyPr wrap="square" rtlCol="0" anchor="t">
            <a:spAutoFit/>
          </a:bodyPr>
          <a:lstStyle/>
          <a:p>
            <a:pPr algn="ctr"/>
            <a:r>
              <a:rPr lang="en-US" altLang="zh-CN" sz="1600" dirty="0">
                <a:solidFill>
                  <a:schemeClr val="accent2"/>
                </a:solidFill>
                <a:latin typeface="微软雅黑" panose="020B0503020204020204" charset="-122"/>
                <a:ea typeface="微软雅黑" panose="020B0503020204020204" charset="-122"/>
                <a:cs typeface="微软雅黑" panose="020B0503020204020204" charset="-122"/>
              </a:rPr>
              <a:t>2020</a:t>
            </a:r>
            <a:r>
              <a:rPr lang="zh-CN" altLang="en-US" sz="1600" dirty="0">
                <a:solidFill>
                  <a:schemeClr val="accent2"/>
                </a:solidFill>
                <a:latin typeface="微软雅黑" panose="020B0503020204020204" charset="-122"/>
                <a:ea typeface="微软雅黑" panose="020B0503020204020204" charset="-122"/>
                <a:cs typeface="微软雅黑" panose="020B0503020204020204" charset="-122"/>
              </a:rPr>
              <a:t>年11月12日</a:t>
            </a:r>
            <a:endParaRPr lang="zh-CN" altLang="en-US" sz="1600" dirty="0">
              <a:solidFill>
                <a:schemeClr val="accent2"/>
              </a:solidFill>
              <a:latin typeface="微软雅黑" panose="020B0503020204020204" charset="-122"/>
              <a:ea typeface="微软雅黑" panose="020B0503020204020204" charset="-122"/>
              <a:cs typeface="微软雅黑" panose="020B0503020204020204" charset="-122"/>
            </a:endParaRPr>
          </a:p>
          <a:p>
            <a:pPr algn="ctr"/>
            <a:r>
              <a:rPr lang="zh-CN" altLang="en-US" sz="1600" dirty="0">
                <a:solidFill>
                  <a:schemeClr val="accent2"/>
                </a:solidFill>
                <a:latin typeface="微软雅黑" panose="020B0503020204020204" charset="-122"/>
                <a:ea typeface="微软雅黑" panose="020B0503020204020204" charset="-122"/>
                <a:cs typeface="微软雅黑" panose="020B0503020204020204" charset="-122"/>
              </a:rPr>
              <a:t>温州国际未来科技岛项目正式签约</a:t>
            </a:r>
            <a:endParaRPr lang="zh-CN" altLang="en-US" sz="1600" dirty="0">
              <a:solidFill>
                <a:schemeClr val="accent2"/>
              </a:solidFill>
              <a:latin typeface="微软雅黑" panose="020B0503020204020204" charset="-122"/>
              <a:ea typeface="微软雅黑" panose="020B0503020204020204" charset="-122"/>
              <a:cs typeface="微软雅黑" panose="020B0503020204020204" charset="-122"/>
            </a:endParaRPr>
          </a:p>
          <a:p>
            <a:pPr algn="ctr"/>
            <a:endParaRPr lang="zh-CN" altLang="en-US" sz="1600" dirty="0">
              <a:solidFill>
                <a:schemeClr val="accent2"/>
              </a:solidFill>
              <a:latin typeface="微软雅黑" panose="020B0503020204020204" charset="-122"/>
              <a:ea typeface="微软雅黑" panose="020B0503020204020204" charset="-122"/>
              <a:cs typeface="微软雅黑" panose="020B0503020204020204" charset="-122"/>
            </a:endParaRPr>
          </a:p>
          <a:p>
            <a:pPr algn="ctr"/>
            <a:r>
              <a:rPr lang="zh-CN" altLang="en-US" sz="1600" dirty="0">
                <a:solidFill>
                  <a:schemeClr val="accent2"/>
                </a:solidFill>
                <a:latin typeface="微软雅黑" panose="020B0503020204020204" charset="-122"/>
                <a:ea typeface="微软雅黑" panose="020B0503020204020204" charset="-122"/>
                <a:cs typeface="微软雅黑" panose="020B0503020204020204" charset="-122"/>
              </a:rPr>
              <a:t>将对温州</a:t>
            </a:r>
            <a:r>
              <a:rPr lang="zh-CN" altLang="en-US" sz="1800" dirty="0">
                <a:solidFill>
                  <a:srgbClr val="FF0000"/>
                </a:solidFill>
                <a:latin typeface="微软雅黑" panose="020B0503020204020204" charset="-122"/>
                <a:ea typeface="微软雅黑" panose="020B0503020204020204" charset="-122"/>
                <a:cs typeface="微软雅黑" panose="020B0503020204020204" charset="-122"/>
              </a:rPr>
              <a:t>战略新兴产业发展</a:t>
            </a:r>
            <a:r>
              <a:rPr lang="zh-CN" altLang="en-US" sz="1600" dirty="0">
                <a:solidFill>
                  <a:schemeClr val="accent2"/>
                </a:solidFill>
                <a:latin typeface="微软雅黑" panose="020B0503020204020204" charset="-122"/>
                <a:ea typeface="微软雅黑" panose="020B0503020204020204" charset="-122"/>
                <a:cs typeface="微软雅黑" panose="020B0503020204020204" charset="-122"/>
              </a:rPr>
              <a:t>提供新增长引擎</a:t>
            </a:r>
            <a:endParaRPr lang="zh-CN" altLang="en-US" sz="1600" dirty="0">
              <a:solidFill>
                <a:schemeClr val="accent2"/>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
          <p:cNvPicPr>
            <a:picLocks noChangeAspect="1"/>
          </p:cNvPicPr>
          <p:nvPr/>
        </p:nvPicPr>
        <p:blipFill>
          <a:blip r:embed="rId1"/>
          <a:stretch>
            <a:fillRect/>
          </a:stretch>
        </p:blipFill>
        <p:spPr>
          <a:xfrm>
            <a:off x="467544" y="915566"/>
            <a:ext cx="2914015" cy="2971800"/>
          </a:xfrm>
          <a:prstGeom prst="rect">
            <a:avLst/>
          </a:prstGeom>
        </p:spPr>
      </p:pic>
      <p:sp>
        <p:nvSpPr>
          <p:cNvPr id="5" name="Rectangle 3"/>
          <p:cNvSpPr txBox="1">
            <a:spLocks noChangeArrowheads="1"/>
          </p:cNvSpPr>
          <p:nvPr/>
        </p:nvSpPr>
        <p:spPr bwMode="auto">
          <a:xfrm>
            <a:off x="2411760" y="1779662"/>
            <a:ext cx="65162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dirty="0">
                <a:solidFill>
                  <a:schemeClr val="tx2">
                    <a:lumMod val="60000"/>
                    <a:lumOff val="40000"/>
                  </a:schemeClr>
                </a:solidFill>
                <a:latin typeface="微软雅黑" panose="020B0503020204020204" charset="-122"/>
                <a:ea typeface="微软雅黑" panose="020B0503020204020204" charset="-122"/>
              </a:rPr>
              <a:t>敬请批评指正！</a:t>
            </a:r>
            <a:endParaRPr lang="zh-CN" altLang="en-US" sz="3600" dirty="0">
              <a:solidFill>
                <a:schemeClr val="tx2">
                  <a:lumMod val="60000"/>
                  <a:lumOff val="40000"/>
                </a:schemeClr>
              </a:solidFill>
              <a:latin typeface="微软雅黑" panose="020B0503020204020204" charset="-122"/>
              <a:ea typeface="微软雅黑" panose="020B0503020204020204" charset="-122"/>
            </a:endParaRPr>
          </a:p>
        </p:txBody>
      </p:sp>
      <p:pic>
        <p:nvPicPr>
          <p:cNvPr id="6" name="图片 1"/>
          <p:cNvPicPr>
            <a:picLocks noChangeAspect="1"/>
          </p:cNvPicPr>
          <p:nvPr/>
        </p:nvPicPr>
        <p:blipFill>
          <a:blip r:embed="rId2"/>
          <a:stretch>
            <a:fillRect/>
          </a:stretch>
        </p:blipFill>
        <p:spPr>
          <a:xfrm>
            <a:off x="6516216" y="4371950"/>
            <a:ext cx="2320925" cy="504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0"/>
            <a:ext cx="9144004" cy="5143500"/>
          </a:xfrm>
          <a:prstGeom prst="rect">
            <a:avLst/>
          </a:prstGeom>
        </p:spPr>
      </p:pic>
      <p:sp>
        <p:nvSpPr>
          <p:cNvPr id="36" name="矩形 35"/>
          <p:cNvSpPr/>
          <p:nvPr/>
        </p:nvSpPr>
        <p:spPr>
          <a:xfrm>
            <a:off x="1" y="1689613"/>
            <a:ext cx="9144001" cy="140654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spcCol="0" rtlCol="0" anchor="ctr"/>
          <a:lstStyle/>
          <a:p>
            <a:pPr algn="ctr"/>
            <a:endParaRPr lang="zh-CN" altLang="en-US"/>
          </a:p>
        </p:txBody>
      </p:sp>
      <p:pic>
        <p:nvPicPr>
          <p:cNvPr id="37" name="图片 36"/>
          <p:cNvPicPr>
            <a:picLocks noChangeAspect="1"/>
          </p:cNvPicPr>
          <p:nvPr/>
        </p:nvPicPr>
        <p:blipFill rotWithShape="1">
          <a:blip r:embed="rId1">
            <a:extLst>
              <a:ext uri="{28A0092B-C50C-407E-A947-70E740481C1C}">
                <a14:useLocalDpi xmlns:a14="http://schemas.microsoft.com/office/drawing/2010/main" val="0"/>
              </a:ext>
            </a:extLst>
          </a:blip>
          <a:srcRect l="26636"/>
          <a:stretch>
            <a:fillRect/>
          </a:stretch>
        </p:blipFill>
        <p:spPr>
          <a:xfrm>
            <a:off x="2435525" y="-20538"/>
            <a:ext cx="6708475" cy="5143500"/>
          </a:xfrm>
          <a:prstGeom prst="rect">
            <a:avLst/>
          </a:prstGeom>
        </p:spPr>
      </p:pic>
      <p:sp>
        <p:nvSpPr>
          <p:cNvPr id="38" name="矩形 37"/>
          <p:cNvSpPr/>
          <p:nvPr/>
        </p:nvSpPr>
        <p:spPr>
          <a:xfrm>
            <a:off x="2" y="0"/>
            <a:ext cx="2435526" cy="51435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6" rIns="68573" bIns="34286" spcCol="0" rtlCol="0" anchor="ctr"/>
          <a:lstStyle/>
          <a:p>
            <a:pPr algn="ctr"/>
            <a:endParaRPr lang="zh-CN" altLang="en-US"/>
          </a:p>
        </p:txBody>
      </p:sp>
      <p:sp>
        <p:nvSpPr>
          <p:cNvPr id="40" name="TextBox 39"/>
          <p:cNvSpPr txBox="1"/>
          <p:nvPr/>
        </p:nvSpPr>
        <p:spPr>
          <a:xfrm>
            <a:off x="1174750" y="714375"/>
            <a:ext cx="1028700" cy="1645920"/>
          </a:xfrm>
          <a:prstGeom prst="rect">
            <a:avLst/>
          </a:prstGeom>
          <a:noFill/>
        </p:spPr>
        <p:txBody>
          <a:bodyPr vert="eaVert" wrap="none" rtlCol="0">
            <a:spAutoFit/>
          </a:bodyPr>
          <a:lstStyle/>
          <a:p>
            <a:r>
              <a:rPr lang="zh-CN" altLang="en-US" sz="5500" b="1" spc="599" dirty="0">
                <a:solidFill>
                  <a:schemeClr val="bg1"/>
                </a:solidFill>
                <a:latin typeface="黑体" panose="02010609060101010101" pitchFamily="49" charset="-122"/>
                <a:ea typeface="黑体" panose="02010609060101010101" pitchFamily="49" charset="-122"/>
              </a:rPr>
              <a:t>目录</a:t>
            </a:r>
            <a:endParaRPr lang="zh-CN" altLang="en-US" sz="5500" b="1" spc="599" dirty="0">
              <a:solidFill>
                <a:schemeClr val="bg1"/>
              </a:solidFill>
              <a:latin typeface="黑体" panose="02010609060101010101" pitchFamily="49" charset="-122"/>
              <a:ea typeface="黑体" panose="02010609060101010101" pitchFamily="49" charset="-122"/>
            </a:endParaRPr>
          </a:p>
        </p:txBody>
      </p:sp>
      <p:grpSp>
        <p:nvGrpSpPr>
          <p:cNvPr id="42" name="组合 41"/>
          <p:cNvGrpSpPr/>
          <p:nvPr/>
        </p:nvGrpSpPr>
        <p:grpSpPr>
          <a:xfrm>
            <a:off x="3490361" y="843558"/>
            <a:ext cx="4247515" cy="723275"/>
            <a:chOff x="2987824" y="1300427"/>
            <a:chExt cx="4247514" cy="723276"/>
          </a:xfrm>
        </p:grpSpPr>
        <p:sp>
          <p:nvSpPr>
            <p:cNvPr id="43" name="TextBox 42"/>
            <p:cNvSpPr txBox="1"/>
            <p:nvPr/>
          </p:nvSpPr>
          <p:spPr>
            <a:xfrm>
              <a:off x="3625364" y="1407742"/>
              <a:ext cx="3609974" cy="460376"/>
            </a:xfrm>
            <a:prstGeom prst="rect">
              <a:avLst/>
            </a:prstGeom>
            <a:ln>
              <a:solidFill>
                <a:srgbClr val="133FCB"/>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l"/>
              <a:r>
                <a:rPr lang="en-US" altLang="zh-CN" sz="2400" b="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建 设 基 础</a:t>
              </a:r>
              <a:endParaRPr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44" name="组合 43"/>
            <p:cNvGrpSpPr/>
            <p:nvPr/>
          </p:nvGrpSpPr>
          <p:grpSpPr>
            <a:xfrm>
              <a:off x="2987824" y="1300427"/>
              <a:ext cx="864096" cy="723276"/>
              <a:chOff x="2165941" y="1632858"/>
              <a:chExt cx="864096" cy="723276"/>
            </a:xfrm>
          </p:grpSpPr>
          <p:sp>
            <p:nvSpPr>
              <p:cNvPr id="45" name="五边形 44"/>
              <p:cNvSpPr/>
              <p:nvPr/>
            </p:nvSpPr>
            <p:spPr>
              <a:xfrm>
                <a:off x="2165941" y="1740295"/>
                <a:ext cx="864096" cy="461665"/>
              </a:xfrm>
              <a:prstGeom prst="homePlat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latin typeface="黑体" panose="02010609060101010101" pitchFamily="49" charset="-122"/>
                  <a:ea typeface="黑体" panose="02010609060101010101" pitchFamily="49" charset="-122"/>
                </a:endParaRPr>
              </a:p>
            </p:txBody>
          </p:sp>
          <p:sp>
            <p:nvSpPr>
              <p:cNvPr id="46" name="TextBox 45"/>
              <p:cNvSpPr txBox="1"/>
              <p:nvPr/>
            </p:nvSpPr>
            <p:spPr>
              <a:xfrm>
                <a:off x="2216421" y="1632858"/>
                <a:ext cx="535724" cy="723276"/>
              </a:xfrm>
              <a:prstGeom prst="rect">
                <a:avLst/>
              </a:prstGeom>
              <a:noFill/>
            </p:spPr>
            <p:txBody>
              <a:bodyPr wrap="none" rtlCol="0">
                <a:spAutoFit/>
              </a:bodyPr>
              <a:lstStyle/>
              <a:p>
                <a:r>
                  <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rPr>
                  <a:t>1</a:t>
                </a:r>
                <a:endPar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endParaRPr>
              </a:p>
            </p:txBody>
          </p:sp>
        </p:grpSp>
      </p:grpSp>
      <p:grpSp>
        <p:nvGrpSpPr>
          <p:cNvPr id="47" name="组合 46"/>
          <p:cNvGrpSpPr/>
          <p:nvPr/>
        </p:nvGrpSpPr>
        <p:grpSpPr>
          <a:xfrm>
            <a:off x="3490361" y="1563638"/>
            <a:ext cx="4247515" cy="723275"/>
            <a:chOff x="2987824" y="2045907"/>
            <a:chExt cx="4247514" cy="723276"/>
          </a:xfrm>
        </p:grpSpPr>
        <p:sp>
          <p:nvSpPr>
            <p:cNvPr id="48" name="TextBox 47"/>
            <p:cNvSpPr txBox="1"/>
            <p:nvPr/>
          </p:nvSpPr>
          <p:spPr>
            <a:xfrm>
              <a:off x="3625364" y="2147507"/>
              <a:ext cx="3609974" cy="460376"/>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b="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组 群 逻 辑</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49" name="组合 48"/>
            <p:cNvGrpSpPr/>
            <p:nvPr/>
          </p:nvGrpSpPr>
          <p:grpSpPr>
            <a:xfrm>
              <a:off x="2987824" y="2045907"/>
              <a:ext cx="864096" cy="723276"/>
              <a:chOff x="2165941" y="2378338"/>
              <a:chExt cx="864096" cy="723276"/>
            </a:xfrm>
          </p:grpSpPr>
          <p:sp>
            <p:nvSpPr>
              <p:cNvPr id="50" name="五边形 49"/>
              <p:cNvSpPr/>
              <p:nvPr/>
            </p:nvSpPr>
            <p:spPr>
              <a:xfrm>
                <a:off x="2165941" y="2479984"/>
                <a:ext cx="864096" cy="461665"/>
              </a:xfrm>
              <a:prstGeom prst="homePlat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solidFill>
                    <a:schemeClr val="tx1"/>
                  </a:solidFill>
                  <a:latin typeface="黑体" panose="02010609060101010101" pitchFamily="49" charset="-122"/>
                  <a:ea typeface="黑体" panose="02010609060101010101" pitchFamily="49" charset="-122"/>
                </a:endParaRPr>
              </a:p>
            </p:txBody>
          </p:sp>
          <p:sp>
            <p:nvSpPr>
              <p:cNvPr id="51" name="TextBox 50"/>
              <p:cNvSpPr txBox="1"/>
              <p:nvPr/>
            </p:nvSpPr>
            <p:spPr>
              <a:xfrm>
                <a:off x="2216421" y="2378338"/>
                <a:ext cx="535724" cy="723276"/>
              </a:xfrm>
              <a:prstGeom prst="rect">
                <a:avLst/>
              </a:prstGeom>
              <a:noFill/>
            </p:spPr>
            <p:txBody>
              <a:bodyPr wrap="none" rtlCol="0">
                <a:spAutoFit/>
              </a:bodyPr>
              <a:lstStyle/>
              <a:p>
                <a:r>
                  <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rPr>
                  <a:t>2</a:t>
                </a:r>
                <a:endPar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endParaRPr>
              </a:p>
            </p:txBody>
          </p:sp>
        </p:grpSp>
      </p:grpSp>
      <p:grpSp>
        <p:nvGrpSpPr>
          <p:cNvPr id="52" name="组合 51"/>
          <p:cNvGrpSpPr/>
          <p:nvPr/>
        </p:nvGrpSpPr>
        <p:grpSpPr>
          <a:xfrm>
            <a:off x="3490361" y="2283718"/>
            <a:ext cx="4257675" cy="723275"/>
            <a:chOff x="2987824" y="2783740"/>
            <a:chExt cx="4257674" cy="723276"/>
          </a:xfrm>
        </p:grpSpPr>
        <p:sp>
          <p:nvSpPr>
            <p:cNvPr id="53" name="TextBox 52"/>
            <p:cNvSpPr txBox="1"/>
            <p:nvPr/>
          </p:nvSpPr>
          <p:spPr>
            <a:xfrm>
              <a:off x="3625364" y="2887245"/>
              <a:ext cx="3620134" cy="460376"/>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b="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建 设 目 标</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54" name="组合 53"/>
            <p:cNvGrpSpPr/>
            <p:nvPr/>
          </p:nvGrpSpPr>
          <p:grpSpPr>
            <a:xfrm>
              <a:off x="2987824" y="2783740"/>
              <a:ext cx="864096" cy="723276"/>
              <a:chOff x="2165941" y="3116171"/>
              <a:chExt cx="864096" cy="723276"/>
            </a:xfrm>
          </p:grpSpPr>
          <p:sp>
            <p:nvSpPr>
              <p:cNvPr id="55" name="五边形 54"/>
              <p:cNvSpPr/>
              <p:nvPr/>
            </p:nvSpPr>
            <p:spPr>
              <a:xfrm>
                <a:off x="2165941" y="3219673"/>
                <a:ext cx="864096" cy="461665"/>
              </a:xfrm>
              <a:prstGeom prst="homePlat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solidFill>
                    <a:schemeClr val="tx1"/>
                  </a:solidFill>
                  <a:latin typeface="黑体" panose="02010609060101010101" pitchFamily="49" charset="-122"/>
                  <a:ea typeface="黑体" panose="02010609060101010101" pitchFamily="49" charset="-122"/>
                </a:endParaRPr>
              </a:p>
            </p:txBody>
          </p:sp>
          <p:sp>
            <p:nvSpPr>
              <p:cNvPr id="56" name="TextBox 55"/>
              <p:cNvSpPr txBox="1"/>
              <p:nvPr/>
            </p:nvSpPr>
            <p:spPr>
              <a:xfrm>
                <a:off x="2216421" y="3116171"/>
                <a:ext cx="535724" cy="723276"/>
              </a:xfrm>
              <a:prstGeom prst="rect">
                <a:avLst/>
              </a:prstGeom>
              <a:noFill/>
            </p:spPr>
            <p:txBody>
              <a:bodyPr wrap="none" rtlCol="0">
                <a:spAutoFit/>
              </a:bodyPr>
              <a:lstStyle/>
              <a:p>
                <a:r>
                  <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rPr>
                  <a:t>3</a:t>
                </a:r>
                <a:endPar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endParaRPr>
              </a:p>
            </p:txBody>
          </p:sp>
        </p:grpSp>
      </p:grpSp>
      <p:grpSp>
        <p:nvGrpSpPr>
          <p:cNvPr id="57" name="组合 56"/>
          <p:cNvGrpSpPr/>
          <p:nvPr/>
        </p:nvGrpSpPr>
        <p:grpSpPr>
          <a:xfrm>
            <a:off x="3490361" y="3003798"/>
            <a:ext cx="4257675" cy="723275"/>
            <a:chOff x="2987824" y="3503820"/>
            <a:chExt cx="4257674" cy="723276"/>
          </a:xfrm>
        </p:grpSpPr>
        <p:sp>
          <p:nvSpPr>
            <p:cNvPr id="58" name="TextBox 57"/>
            <p:cNvSpPr txBox="1"/>
            <p:nvPr/>
          </p:nvSpPr>
          <p:spPr>
            <a:xfrm>
              <a:off x="3625364" y="3627010"/>
              <a:ext cx="3620134" cy="460376"/>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b="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建 设 内 容</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59" name="组合 58"/>
            <p:cNvGrpSpPr/>
            <p:nvPr/>
          </p:nvGrpSpPr>
          <p:grpSpPr>
            <a:xfrm>
              <a:off x="2987824" y="3503820"/>
              <a:ext cx="864096" cy="723276"/>
              <a:chOff x="2165941" y="3836251"/>
              <a:chExt cx="864096" cy="723276"/>
            </a:xfrm>
          </p:grpSpPr>
          <p:sp>
            <p:nvSpPr>
              <p:cNvPr id="60" name="五边形 59"/>
              <p:cNvSpPr/>
              <p:nvPr/>
            </p:nvSpPr>
            <p:spPr>
              <a:xfrm>
                <a:off x="2165941" y="3959362"/>
                <a:ext cx="864096" cy="461665"/>
              </a:xfrm>
              <a:prstGeom prst="homePlat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solidFill>
                    <a:schemeClr val="tx1"/>
                  </a:solidFill>
                  <a:latin typeface="黑体" panose="02010609060101010101" pitchFamily="49" charset="-122"/>
                  <a:ea typeface="黑体" panose="02010609060101010101" pitchFamily="49" charset="-122"/>
                </a:endParaRPr>
              </a:p>
            </p:txBody>
          </p:sp>
          <p:sp>
            <p:nvSpPr>
              <p:cNvPr id="61" name="TextBox 60"/>
              <p:cNvSpPr txBox="1"/>
              <p:nvPr/>
            </p:nvSpPr>
            <p:spPr>
              <a:xfrm>
                <a:off x="2216421" y="3836251"/>
                <a:ext cx="535724" cy="723276"/>
              </a:xfrm>
              <a:prstGeom prst="rect">
                <a:avLst/>
              </a:prstGeom>
              <a:noFill/>
            </p:spPr>
            <p:txBody>
              <a:bodyPr wrap="none" rtlCol="0">
                <a:spAutoFit/>
              </a:bodyPr>
              <a:lstStyle/>
              <a:p>
                <a:r>
                  <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rPr>
                  <a:t>4</a:t>
                </a:r>
                <a:endPar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endParaRPr>
              </a:p>
            </p:txBody>
          </p:sp>
        </p:grpSp>
      </p:grpSp>
      <p:grpSp>
        <p:nvGrpSpPr>
          <p:cNvPr id="33" name="组合 32"/>
          <p:cNvGrpSpPr/>
          <p:nvPr/>
        </p:nvGrpSpPr>
        <p:grpSpPr>
          <a:xfrm>
            <a:off x="3491880" y="3723878"/>
            <a:ext cx="4257675" cy="723275"/>
            <a:chOff x="2987824" y="3503820"/>
            <a:chExt cx="4257674" cy="723276"/>
          </a:xfrm>
        </p:grpSpPr>
        <p:sp>
          <p:nvSpPr>
            <p:cNvPr id="34" name="TextBox 33"/>
            <p:cNvSpPr txBox="1"/>
            <p:nvPr/>
          </p:nvSpPr>
          <p:spPr>
            <a:xfrm>
              <a:off x="3625364" y="3627010"/>
              <a:ext cx="3620134" cy="460376"/>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charset="-122"/>
                  <a:ea typeface="微软雅黑" panose="020B050302020402020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US" altLang="zh-CN" b="0" dirty="0">
                  <a:solidFill>
                    <a:schemeClr val="tx1"/>
                  </a:solidFill>
                  <a:latin typeface="黑体" panose="02010609060101010101" pitchFamily="49" charset="-122"/>
                  <a:ea typeface="黑体" panose="02010609060101010101" pitchFamily="49" charset="-122"/>
                  <a:cs typeface="黑体" panose="02010609060101010101" pitchFamily="49" charset="-122"/>
                </a:rPr>
                <a:t>     </a:t>
              </a:r>
              <a:r>
                <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预 期 成 效</a:t>
              </a:r>
              <a:endParaRPr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grpSp>
          <p:nvGrpSpPr>
            <p:cNvPr id="39" name="组合 38"/>
            <p:cNvGrpSpPr/>
            <p:nvPr/>
          </p:nvGrpSpPr>
          <p:grpSpPr>
            <a:xfrm>
              <a:off x="2987824" y="3503820"/>
              <a:ext cx="864096" cy="723276"/>
              <a:chOff x="2165941" y="3836251"/>
              <a:chExt cx="864096" cy="723276"/>
            </a:xfrm>
          </p:grpSpPr>
          <p:sp>
            <p:nvSpPr>
              <p:cNvPr id="41" name="五边形 40"/>
              <p:cNvSpPr/>
              <p:nvPr/>
            </p:nvSpPr>
            <p:spPr>
              <a:xfrm>
                <a:off x="2165941" y="3959362"/>
                <a:ext cx="864096" cy="461665"/>
              </a:xfrm>
              <a:prstGeom prst="homePlat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0">
                  <a:solidFill>
                    <a:schemeClr val="tx1"/>
                  </a:solidFill>
                  <a:latin typeface="黑体" panose="02010609060101010101" pitchFamily="49" charset="-122"/>
                  <a:ea typeface="黑体" panose="02010609060101010101" pitchFamily="49" charset="-122"/>
                </a:endParaRPr>
              </a:p>
            </p:txBody>
          </p:sp>
          <p:sp>
            <p:nvSpPr>
              <p:cNvPr id="62" name="TextBox 61"/>
              <p:cNvSpPr txBox="1"/>
              <p:nvPr/>
            </p:nvSpPr>
            <p:spPr>
              <a:xfrm>
                <a:off x="2216421" y="3836251"/>
                <a:ext cx="447558" cy="723276"/>
              </a:xfrm>
              <a:prstGeom prst="rect">
                <a:avLst/>
              </a:prstGeom>
              <a:noFill/>
            </p:spPr>
            <p:txBody>
              <a:bodyPr wrap="none" rtlCol="0">
                <a:spAutoFit/>
              </a:bodyPr>
              <a:lstStyle/>
              <a:p>
                <a:r>
                  <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rPr>
                  <a:t>5</a:t>
                </a:r>
                <a:endParaRPr lang="en-US" altLang="zh-CN" sz="4100" b="0" dirty="0">
                  <a:solidFill>
                    <a:schemeClr val="bg1"/>
                  </a:solidFill>
                  <a:latin typeface="黑体" panose="02010609060101010101" pitchFamily="49" charset="-122"/>
                  <a:ea typeface="黑体" panose="02010609060101010101" pitchFamily="49" charset="-122"/>
                  <a:cs typeface="Arial Unicode MS"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文本框 1"/>
          <p:cNvSpPr txBox="1"/>
          <p:nvPr/>
        </p:nvSpPr>
        <p:spPr>
          <a:xfrm>
            <a:off x="2123728" y="1707654"/>
            <a:ext cx="4896544" cy="1323439"/>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dist"/>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CHAPTER1</a:t>
            </a:r>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 </a:t>
            </a:r>
            <a:endPar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endParaRPr>
          </a:p>
          <a:p>
            <a:pPr algn="ctr"/>
            <a:r>
              <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黑体" panose="02010609060101010101" pitchFamily="49" charset="-122"/>
              </a:rPr>
              <a:t>一、建设基础</a:t>
            </a:r>
            <a:r>
              <a:rPr lang="en-US" altLang="zh-CN"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endParaRPr lang="zh-CN" altLang="en-US" sz="4000"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3798497" y="941219"/>
          <a:ext cx="7344815" cy="403415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对话气泡: 圆角矩形 1"/>
          <p:cNvSpPr/>
          <p:nvPr/>
        </p:nvSpPr>
        <p:spPr bwMode="auto">
          <a:xfrm>
            <a:off x="5901690" y="139065"/>
            <a:ext cx="3242310" cy="1906270"/>
          </a:xfrm>
          <a:prstGeom prst="wedgeRoundRectCallout">
            <a:avLst>
              <a:gd name="adj1" fmla="val -78985"/>
              <a:gd name="adj2" fmla="val 12858"/>
              <a:gd name="adj3" fmla="val 16667"/>
            </a:avLst>
          </a:prstGeom>
          <a:solidFill>
            <a:schemeClr val="tx2">
              <a:lumMod val="60000"/>
              <a:lumOff val="40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indent="0" eaLnBrk="1" latinLnBrk="0" hangingPunct="1">
              <a:lnSpc>
                <a:spcPct val="180000"/>
              </a:lnSpc>
            </a:pPr>
            <a:r>
              <a:rPr lang="en-US" altLang="zh-CN" sz="1600" dirty="0">
                <a:solidFill>
                  <a:srgbClr val="FF9900"/>
                </a:solidFill>
                <a:effectLst>
                  <a:outerShdw blurRad="38100" dist="38100" dir="2700000" algn="tl">
                    <a:srgbClr val="000000">
                      <a:alpha val="43137"/>
                    </a:srgbClr>
                  </a:outerShdw>
                </a:effectLst>
                <a:latin typeface="+mn-ea"/>
                <a:ea typeface="+mn-ea"/>
              </a:rPr>
              <a:t>“</a:t>
            </a:r>
            <a:r>
              <a:rPr lang="zh-CN" altLang="en-US" sz="1600" dirty="0">
                <a:solidFill>
                  <a:srgbClr val="FF9900"/>
                </a:solidFill>
                <a:effectLst>
                  <a:outerShdw blurRad="38100" dist="38100" dir="2700000" algn="tl">
                    <a:srgbClr val="000000">
                      <a:alpha val="43137"/>
                    </a:srgbClr>
                  </a:outerShdw>
                </a:effectLst>
                <a:latin typeface="+mn-ea"/>
                <a:ea typeface="+mn-ea"/>
              </a:rPr>
              <a:t>十二五</a:t>
            </a:r>
            <a:r>
              <a:rPr lang="en-US" altLang="zh-CN" sz="1600" dirty="0">
                <a:solidFill>
                  <a:srgbClr val="FF9900"/>
                </a:solidFill>
                <a:effectLst>
                  <a:outerShdw blurRad="38100" dist="38100" dir="2700000" algn="tl">
                    <a:srgbClr val="000000">
                      <a:alpha val="43137"/>
                    </a:srgbClr>
                  </a:outerShdw>
                </a:effectLst>
                <a:latin typeface="+mn-ea"/>
                <a:ea typeface="+mn-ea"/>
              </a:rPr>
              <a:t>”</a:t>
            </a:r>
            <a:r>
              <a:rPr lang="zh-CN" altLang="en-US" sz="1600" dirty="0">
                <a:solidFill>
                  <a:srgbClr val="FF9900"/>
                </a:solidFill>
                <a:effectLst>
                  <a:outerShdw blurRad="38100" dist="38100" dir="2700000" algn="tl">
                    <a:srgbClr val="000000">
                      <a:alpha val="43137"/>
                    </a:srgbClr>
                  </a:outerShdw>
                </a:effectLst>
                <a:latin typeface="+mn-ea"/>
                <a:ea typeface="+mn-ea"/>
              </a:rPr>
              <a:t>中央财政</a:t>
            </a:r>
            <a:r>
              <a:rPr lang="zh-CN" altLang="en-US" sz="1600" dirty="0">
                <a:solidFill>
                  <a:srgbClr val="FF9900"/>
                </a:solidFill>
                <a:latin typeface="+mn-ea"/>
                <a:ea typeface="+mn-ea"/>
              </a:rPr>
              <a:t>支持专业</a:t>
            </a:r>
            <a:endParaRPr lang="zh-CN" altLang="en-US" sz="1600" dirty="0">
              <a:solidFill>
                <a:srgbClr val="FF9900"/>
              </a:solidFill>
              <a:latin typeface="+mn-ea"/>
              <a:ea typeface="+mn-ea"/>
            </a:endParaRPr>
          </a:p>
          <a:p>
            <a:pPr marL="0" marR="0" indent="0" algn="l" defTabSz="914400" rtl="0" eaLnBrk="1" latinLnBrk="0" hangingPunct="1">
              <a:lnSpc>
                <a:spcPct val="180000"/>
              </a:lnSpc>
              <a:spcBef>
                <a:spcPct val="0"/>
              </a:spcBef>
              <a:spcAft>
                <a:spcPct val="0"/>
              </a:spcAft>
              <a:buClrTx/>
              <a:buSzTx/>
              <a:buFontTx/>
              <a:buNone/>
            </a:pPr>
            <a:r>
              <a:rPr kumimoji="0" lang="zh-CN" altLang="en-US" sz="1600" i="0" u="none" strike="noStrike" cap="none" normalizeH="0" baseline="0" dirty="0">
                <a:ln>
                  <a:noFill/>
                </a:ln>
                <a:solidFill>
                  <a:srgbClr val="FF9900"/>
                </a:solidFill>
                <a:effectLst/>
                <a:latin typeface="+mn-ea"/>
                <a:ea typeface="+mn-ea"/>
              </a:rPr>
              <a:t>“十三五”省优势专业</a:t>
            </a:r>
            <a:endParaRPr kumimoji="0" lang="zh-CN" altLang="en-US" sz="1600" i="0" u="none" strike="noStrike" cap="none" normalizeH="0" baseline="0" dirty="0">
              <a:ln>
                <a:noFill/>
              </a:ln>
              <a:solidFill>
                <a:srgbClr val="FF9900"/>
              </a:solidFill>
              <a:effectLst/>
              <a:latin typeface="+mn-ea"/>
              <a:ea typeface="+mn-ea"/>
            </a:endParaRPr>
          </a:p>
          <a:p>
            <a:pPr marL="0" marR="0" indent="0" algn="l" defTabSz="914400" rtl="0" eaLnBrk="1" latinLnBrk="0" hangingPunct="1">
              <a:lnSpc>
                <a:spcPct val="180000"/>
              </a:lnSpc>
              <a:spcBef>
                <a:spcPct val="0"/>
              </a:spcBef>
              <a:spcAft>
                <a:spcPct val="0"/>
              </a:spcAft>
              <a:buClrTx/>
              <a:buSzTx/>
              <a:buFontTx/>
              <a:buNone/>
            </a:pPr>
            <a:r>
              <a:rPr lang="zh-CN" altLang="en-US" sz="1600" dirty="0">
                <a:solidFill>
                  <a:srgbClr val="FF9900"/>
                </a:solidFill>
                <a:latin typeface="+mn-ea"/>
                <a:ea typeface="+mn-ea"/>
                <a:sym typeface="+mn-ea"/>
              </a:rPr>
              <a:t>教育部骨干专业</a:t>
            </a:r>
            <a:endParaRPr kumimoji="0" lang="en-US" altLang="zh-CN" sz="1600" i="0" u="none" strike="noStrike" cap="none" normalizeH="0" baseline="0" dirty="0">
              <a:ln>
                <a:noFill/>
              </a:ln>
              <a:solidFill>
                <a:srgbClr val="FF9900"/>
              </a:solidFill>
              <a:effectLst/>
              <a:latin typeface="+mn-ea"/>
              <a:ea typeface="+mn-ea"/>
            </a:endParaRPr>
          </a:p>
          <a:p>
            <a:pPr marL="0" marR="0" indent="0" algn="l" defTabSz="914400" rtl="0" eaLnBrk="1" latinLnBrk="0" hangingPunct="1">
              <a:lnSpc>
                <a:spcPct val="180000"/>
              </a:lnSpc>
              <a:spcBef>
                <a:spcPct val="0"/>
              </a:spcBef>
              <a:spcAft>
                <a:spcPct val="0"/>
              </a:spcAft>
              <a:buClrTx/>
              <a:buSzTx/>
              <a:buFontTx/>
              <a:buNone/>
            </a:pPr>
            <a:r>
              <a:rPr kumimoji="0" lang="en-US" altLang="zh-CN" sz="1600" b="0" i="0" u="none" strike="noStrike" cap="none" normalizeH="0" baseline="0" dirty="0">
                <a:ln>
                  <a:noFill/>
                </a:ln>
                <a:solidFill>
                  <a:srgbClr val="FF9900"/>
                </a:solidFill>
                <a:effectLst/>
                <a:latin typeface="+mn-ea"/>
                <a:ea typeface="+mn-ea"/>
              </a:rPr>
              <a:t>H3C</a:t>
            </a:r>
            <a:r>
              <a:rPr kumimoji="0" lang="zh-CN" altLang="en-US" sz="1600" i="0" u="none" strike="noStrike" cap="none" normalizeH="0" baseline="0" dirty="0">
                <a:ln>
                  <a:noFill/>
                </a:ln>
                <a:solidFill>
                  <a:srgbClr val="FF9900"/>
                </a:solidFill>
                <a:effectLst/>
                <a:latin typeface="+mn-ea"/>
                <a:ea typeface="+mn-ea"/>
              </a:rPr>
              <a:t>金牌网院</a:t>
            </a:r>
            <a:endParaRPr kumimoji="0" lang="zh-CN" altLang="en-US" sz="1600" i="0" u="none" strike="noStrike" cap="none" normalizeH="0" baseline="0" dirty="0">
              <a:ln>
                <a:noFill/>
              </a:ln>
              <a:solidFill>
                <a:srgbClr val="FF9900"/>
              </a:solidFill>
              <a:effectLst/>
              <a:latin typeface="+mn-ea"/>
              <a:ea typeface="+mn-ea"/>
            </a:endParaRPr>
          </a:p>
        </p:txBody>
      </p:sp>
      <p:sp>
        <p:nvSpPr>
          <p:cNvPr id="7" name="对话气泡: 圆角矩形 6"/>
          <p:cNvSpPr/>
          <p:nvPr/>
        </p:nvSpPr>
        <p:spPr bwMode="auto">
          <a:xfrm>
            <a:off x="7110282" y="3107518"/>
            <a:ext cx="1926214" cy="1152128"/>
          </a:xfrm>
          <a:prstGeom prst="wedgeRoundRectCallout">
            <a:avLst>
              <a:gd name="adj1" fmla="val -80326"/>
              <a:gd name="adj2" fmla="val -71450"/>
              <a:gd name="adj3" fmla="val 16667"/>
            </a:avLst>
          </a:prstGeom>
          <a:solidFill>
            <a:schemeClr val="accent3">
              <a:lumMod val="75000"/>
            </a:schemeClr>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50000"/>
              </a:lnSpc>
              <a:spcBef>
                <a:spcPct val="0"/>
              </a:spcBef>
              <a:spcAft>
                <a:spcPct val="0"/>
              </a:spcAft>
              <a:buClrTx/>
              <a:buSzTx/>
              <a:buFontTx/>
              <a:buNone/>
            </a:pPr>
            <a:r>
              <a:rPr lang="zh-CN" altLang="zh-CN" sz="1400" dirty="0">
                <a:solidFill>
                  <a:schemeClr val="bg1"/>
                </a:solidFill>
              </a:rPr>
              <a:t>校企协同育人项目</a:t>
            </a:r>
            <a:endParaRPr lang="zh-CN" altLang="zh-CN" sz="1400" dirty="0">
              <a:solidFill>
                <a:schemeClr val="bg1"/>
              </a:solidFill>
            </a:endParaRPr>
          </a:p>
          <a:p>
            <a:pPr marL="0" marR="0" indent="0" algn="l" defTabSz="914400" rtl="0" eaLnBrk="1" fontAlgn="base" latinLnBrk="0" hangingPunct="1">
              <a:lnSpc>
                <a:spcPct val="150000"/>
              </a:lnSpc>
              <a:spcBef>
                <a:spcPct val="0"/>
              </a:spcBef>
              <a:spcAft>
                <a:spcPct val="0"/>
              </a:spcAft>
              <a:buClrTx/>
              <a:buSzTx/>
              <a:buFontTx/>
              <a:buNone/>
            </a:pPr>
            <a:r>
              <a:rPr lang="zh-CN" altLang="zh-CN" sz="1400" dirty="0">
                <a:solidFill>
                  <a:schemeClr val="bg1"/>
                </a:solidFill>
              </a:rPr>
              <a:t>温州市产教融合示范基地</a:t>
            </a:r>
            <a:endParaRPr lang="zh-CN" altLang="en-US" sz="1400" dirty="0">
              <a:solidFill>
                <a:schemeClr val="bg1"/>
              </a:solidFill>
            </a:endParaRPr>
          </a:p>
        </p:txBody>
      </p:sp>
      <p:sp>
        <p:nvSpPr>
          <p:cNvPr id="8" name="对话气泡: 圆角矩形 7"/>
          <p:cNvSpPr/>
          <p:nvPr/>
        </p:nvSpPr>
        <p:spPr bwMode="auto">
          <a:xfrm>
            <a:off x="251520" y="1563638"/>
            <a:ext cx="1584175" cy="792088"/>
          </a:xfrm>
          <a:prstGeom prst="wedgeRoundRectCallout">
            <a:avLst>
              <a:gd name="adj1" fmla="val 66572"/>
              <a:gd name="adj2" fmla="val 42602"/>
              <a:gd name="adj3" fmla="val 16667"/>
            </a:avLst>
          </a:prstGeom>
          <a:solidFill>
            <a:schemeClr val="accent6"/>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50000"/>
              </a:lnSpc>
              <a:spcBef>
                <a:spcPct val="0"/>
              </a:spcBef>
              <a:spcAft>
                <a:spcPct val="0"/>
              </a:spcAft>
              <a:buClrTx/>
              <a:buSzTx/>
              <a:buFontTx/>
              <a:buNone/>
            </a:pPr>
            <a:r>
              <a:rPr lang="zh-CN" altLang="zh-CN" sz="1400" dirty="0">
                <a:solidFill>
                  <a:schemeClr val="bg1"/>
                </a:solidFill>
              </a:rPr>
              <a:t>温州市特色专业</a:t>
            </a:r>
            <a:endParaRPr lang="en-US" altLang="zh-CN" sz="1400" dirty="0">
              <a:solidFill>
                <a:schemeClr val="bg1"/>
              </a:solidFill>
            </a:endParaRPr>
          </a:p>
          <a:p>
            <a:pPr marL="0" marR="0" indent="0" algn="l" defTabSz="914400" rtl="0" eaLnBrk="1" fontAlgn="base" latinLnBrk="0" hangingPunct="1">
              <a:lnSpc>
                <a:spcPct val="150000"/>
              </a:lnSpc>
              <a:spcBef>
                <a:spcPct val="0"/>
              </a:spcBef>
              <a:spcAft>
                <a:spcPct val="0"/>
              </a:spcAft>
              <a:buClrTx/>
              <a:buSzTx/>
              <a:buFontTx/>
              <a:buNone/>
            </a:pPr>
            <a:r>
              <a:rPr lang="zh-CN" altLang="en-US" sz="1400" dirty="0">
                <a:solidFill>
                  <a:schemeClr val="bg1"/>
                </a:solidFill>
              </a:rPr>
              <a:t>学</a:t>
            </a:r>
            <a:r>
              <a:rPr lang="zh-CN" altLang="zh-CN" sz="1400" dirty="0">
                <a:solidFill>
                  <a:schemeClr val="bg1"/>
                </a:solidFill>
              </a:rPr>
              <a:t>校一</a:t>
            </a:r>
            <a:r>
              <a:rPr lang="zh-CN" altLang="en-US" sz="1400" dirty="0">
                <a:solidFill>
                  <a:schemeClr val="bg1"/>
                </a:solidFill>
              </a:rPr>
              <a:t>级</a:t>
            </a:r>
            <a:r>
              <a:rPr lang="zh-CN" altLang="zh-CN" sz="1400" dirty="0">
                <a:solidFill>
                  <a:schemeClr val="bg1"/>
                </a:solidFill>
              </a:rPr>
              <a:t>专业</a:t>
            </a:r>
            <a:endParaRPr lang="zh-CN" altLang="en-US" sz="1400" dirty="0">
              <a:solidFill>
                <a:schemeClr val="bg1"/>
              </a:solidFill>
            </a:endParaRPr>
          </a:p>
        </p:txBody>
      </p:sp>
      <p:sp>
        <p:nvSpPr>
          <p:cNvPr id="9" name="对话气泡: 圆角矩形 8"/>
          <p:cNvSpPr/>
          <p:nvPr/>
        </p:nvSpPr>
        <p:spPr bwMode="auto">
          <a:xfrm>
            <a:off x="251520" y="3939902"/>
            <a:ext cx="1800199" cy="910052"/>
          </a:xfrm>
          <a:prstGeom prst="wedgeRoundRectCallout">
            <a:avLst>
              <a:gd name="adj1" fmla="val 85728"/>
              <a:gd name="adj2" fmla="val -8798"/>
              <a:gd name="adj3" fmla="val 16667"/>
            </a:avLst>
          </a:prstGeom>
          <a:solidFill>
            <a:schemeClr val="accent5"/>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zh-CN" sz="1400" dirty="0">
                <a:solidFill>
                  <a:schemeClr val="bg1"/>
                </a:solidFill>
              </a:rPr>
              <a:t>市示范实训基地</a:t>
            </a:r>
            <a:endParaRPr lang="zh-CN" altLang="zh-CN" sz="1400" dirty="0">
              <a:solidFill>
                <a:schemeClr val="bg1"/>
              </a:solidFill>
            </a:endParaRPr>
          </a:p>
          <a:p>
            <a:pPr marL="0" marR="0" indent="0" algn="l" defTabSz="914400" rtl="0" eaLnBrk="1" fontAlgn="base" latinLnBrk="0" hangingPunct="1">
              <a:lnSpc>
                <a:spcPct val="100000"/>
              </a:lnSpc>
              <a:spcBef>
                <a:spcPct val="0"/>
              </a:spcBef>
              <a:spcAft>
                <a:spcPct val="0"/>
              </a:spcAft>
              <a:buClrTx/>
              <a:buSzTx/>
              <a:buFontTx/>
              <a:buNone/>
            </a:pPr>
            <a:r>
              <a:rPr lang="zh-CN" altLang="zh-CN" sz="1400" dirty="0">
                <a:solidFill>
                  <a:schemeClr val="bg1"/>
                </a:solidFill>
              </a:rPr>
              <a:t>由原“电子信息工程技术”专业</a:t>
            </a:r>
            <a:r>
              <a:rPr lang="zh-CN" altLang="en-US" sz="1400" dirty="0">
                <a:solidFill>
                  <a:schemeClr val="bg1"/>
                </a:solidFill>
              </a:rPr>
              <a:t>更名</a:t>
            </a:r>
            <a:endParaRPr lang="zh-CN" altLang="en-US" sz="1400" dirty="0">
              <a:solidFill>
                <a:schemeClr val="bg1"/>
              </a:solidFill>
            </a:endParaRPr>
          </a:p>
        </p:txBody>
      </p:sp>
      <p:sp>
        <p:nvSpPr>
          <p:cNvPr id="10" name="对话气泡: 圆角矩形 9"/>
          <p:cNvSpPr/>
          <p:nvPr/>
        </p:nvSpPr>
        <p:spPr bwMode="auto">
          <a:xfrm>
            <a:off x="6732240" y="4478828"/>
            <a:ext cx="1368152" cy="496632"/>
          </a:xfrm>
          <a:prstGeom prst="wedgeRoundRectCallout">
            <a:avLst>
              <a:gd name="adj1" fmla="val -83692"/>
              <a:gd name="adj2" fmla="val 4329"/>
              <a:gd name="adj3" fmla="val 16667"/>
            </a:avLst>
          </a:prstGeom>
          <a:solidFill>
            <a:schemeClr val="accent4"/>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zh-CN" altLang="zh-CN" sz="1600" dirty="0">
                <a:solidFill>
                  <a:schemeClr val="bg1"/>
                </a:solidFill>
              </a:rPr>
              <a:t>新增专业</a:t>
            </a:r>
            <a:endParaRPr lang="zh-CN" altLang="en-US" sz="1600" dirty="0">
              <a:solidFill>
                <a:schemeClr val="bg1"/>
              </a:solidFill>
            </a:endParaRPr>
          </a:p>
        </p:txBody>
      </p:sp>
      <p:graphicFrame>
        <p:nvGraphicFramePr>
          <p:cNvPr id="5" name="图示 4"/>
          <p:cNvGraphicFramePr/>
          <p:nvPr/>
        </p:nvGraphicFramePr>
        <p:xfrm>
          <a:off x="1103630" y="891540"/>
          <a:ext cx="6536690" cy="425196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文本框 3"/>
          <p:cNvSpPr txBox="1"/>
          <p:nvPr/>
        </p:nvSpPr>
        <p:spPr>
          <a:xfrm>
            <a:off x="4702661" y="740398"/>
            <a:ext cx="1198880" cy="398780"/>
          </a:xfrm>
          <a:prstGeom prst="rect">
            <a:avLst/>
          </a:prstGeom>
          <a:noFill/>
        </p:spPr>
        <p:txBody>
          <a:bodyPr wrap="none" rtlCol="0">
            <a:spAutoFit/>
          </a:bodyPr>
          <a:lstStyle/>
          <a:p>
            <a:r>
              <a:rPr lang="zh-CN" altLang="en-US" sz="2000" dirty="0">
                <a:solidFill>
                  <a:srgbClr val="FF0000"/>
                </a:solidFill>
                <a:latin typeface="微软雅黑" panose="020B0503020204020204" charset="-122"/>
                <a:ea typeface="微软雅黑" panose="020B0503020204020204" charset="-122"/>
              </a:rPr>
              <a:t>核心专业</a:t>
            </a:r>
            <a:endParaRPr lang="zh-CN" altLang="en-US" sz="2000" dirty="0">
              <a:solidFill>
                <a:srgbClr val="FF0000"/>
              </a:solidFill>
              <a:latin typeface="微软雅黑" panose="020B0503020204020204" charset="-122"/>
              <a:ea typeface="微软雅黑" panose="020B0503020204020204" charset="-122"/>
            </a:endParaRPr>
          </a:p>
        </p:txBody>
      </p:sp>
      <p:sp>
        <p:nvSpPr>
          <p:cNvPr id="11" name="Text Box 55"/>
          <p:cNvSpPr txBox="1">
            <a:spLocks noChangeArrowheads="1"/>
          </p:cNvSpPr>
          <p:nvPr/>
        </p:nvSpPr>
        <p:spPr bwMode="auto">
          <a:xfrm>
            <a:off x="832485" y="139065"/>
            <a:ext cx="3425825"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mn-ea"/>
                <a:ea typeface="+mn-ea"/>
                <a:sym typeface="+mn-ea"/>
              </a:rPr>
              <a:t>1.1 </a:t>
            </a:r>
            <a:r>
              <a:rPr lang="zh-CN" altLang="en-US" sz="2000" i="0" dirty="0">
                <a:latin typeface="+mn-ea"/>
                <a:ea typeface="+mn-ea"/>
                <a:sym typeface="+mn-ea"/>
              </a:rPr>
              <a:t>专业群优势</a:t>
            </a:r>
            <a:endParaRPr lang="zh-CN" altLang="en-US" sz="2000" i="0" dirty="0">
              <a:latin typeface="+mn-ea"/>
              <a:ea typeface="+mn-ea"/>
              <a:sym typeface="+mn-ea"/>
            </a:endParaRPr>
          </a:p>
        </p:txBody>
      </p:sp>
      <p:sp>
        <p:nvSpPr>
          <p:cNvPr id="225" name="文本框 224"/>
          <p:cNvSpPr txBox="1"/>
          <p:nvPr/>
        </p:nvSpPr>
        <p:spPr>
          <a:xfrm>
            <a:off x="46355" y="687070"/>
            <a:ext cx="3957320" cy="345440"/>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dirty="0">
                <a:solidFill>
                  <a:srgbClr val="FFC000"/>
                </a:solidFill>
                <a:latin typeface="微软雅黑" panose="020B0503020204020204" charset="-122"/>
                <a:ea typeface="微软雅黑" panose="020B0503020204020204" charset="-122"/>
                <a:cs typeface="微软雅黑" panose="020B0503020204020204" charset="-122"/>
              </a:rPr>
              <a:t>1. </a:t>
            </a:r>
            <a:r>
              <a:rPr lang="zh-CN" altLang="en-US" dirty="0">
                <a:solidFill>
                  <a:srgbClr val="FFC000"/>
                </a:solidFill>
                <a:latin typeface="微软雅黑" panose="020B0503020204020204" charset="-122"/>
                <a:ea typeface="微软雅黑" panose="020B0503020204020204" charset="-122"/>
                <a:cs typeface="微软雅黑" panose="020B0503020204020204" charset="-122"/>
                <a:sym typeface="+mn-ea"/>
              </a:rPr>
              <a:t>省优势专业引领群内专业协同发展</a:t>
            </a:r>
            <a:endParaRPr lang="zh-CN" altLang="en-US" dirty="0">
              <a:solidFill>
                <a:srgbClr val="FFC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剪去对角的矩形 2"/>
          <p:cNvSpPr/>
          <p:nvPr/>
        </p:nvSpPr>
        <p:spPr>
          <a:xfrm>
            <a:off x="804545" y="3642360"/>
            <a:ext cx="3507740" cy="368053"/>
          </a:xfrm>
          <a:prstGeom prst="snip2DiagRect">
            <a:avLst/>
          </a:pr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zh-CN"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省级示范实训基地</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1</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个</a:t>
            </a:r>
            <a:endPar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endParaRPr>
          </a:p>
        </p:txBody>
      </p:sp>
      <p:sp>
        <p:nvSpPr>
          <p:cNvPr id="2" name="剪去对角的矩形 1"/>
          <p:cNvSpPr/>
          <p:nvPr/>
        </p:nvSpPr>
        <p:spPr>
          <a:xfrm>
            <a:off x="755650" y="2830830"/>
            <a:ext cx="3508375" cy="633538"/>
          </a:xfrm>
          <a:prstGeom prst="snip2DiagRect">
            <a:avLst/>
          </a:pr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altLang="zh-CN"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高等职业教育创新发展行动计划认定</a:t>
            </a:r>
            <a:r>
              <a:rPr kumimoji="0" lang="zh-CN" sz="1400" i="0" u="none" strike="noStrike" kern="1200" cap="none" spc="0" normalizeH="0" baseline="0" noProof="0" dirty="0">
                <a:ln>
                  <a:noFill/>
                </a:ln>
                <a:solidFill>
                  <a:srgbClr val="FF0000"/>
                </a:solidFill>
                <a:effectLst/>
                <a:uLnTx/>
                <a:uFillTx/>
                <a:latin typeface="微软雅黑" panose="020B0503020204020204" charset="-122"/>
                <a:ea typeface="+mn-ea"/>
                <a:cs typeface="+mn-cs"/>
              </a:rPr>
              <a:t>骨干专业</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1</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个、</a:t>
            </a:r>
            <a:r>
              <a:rPr kumimoji="0" lang="zh-CN" altLang="en-US" sz="1400" i="0" u="none" strike="noStrike" kern="1200" cap="none" spc="0" normalizeH="0" baseline="0" noProof="0" dirty="0">
                <a:ln>
                  <a:noFill/>
                </a:ln>
                <a:solidFill>
                  <a:srgbClr val="FF0000"/>
                </a:solidFill>
                <a:effectLst/>
                <a:uLnTx/>
                <a:uFillTx/>
                <a:latin typeface="微软雅黑" panose="020B0503020204020204" charset="-122"/>
                <a:ea typeface="+mn-ea"/>
                <a:cs typeface="+mn-cs"/>
              </a:rPr>
              <a:t>骨干</a:t>
            </a:r>
            <a:r>
              <a:rPr kumimoji="0" altLang="zh-CN" sz="1400" i="0" u="none" strike="noStrike" kern="1200" cap="none" spc="0" normalizeH="0" baseline="0" noProof="0" dirty="0">
                <a:ln>
                  <a:noFill/>
                </a:ln>
                <a:solidFill>
                  <a:srgbClr val="FF0000"/>
                </a:solidFill>
                <a:effectLst/>
                <a:uLnTx/>
                <a:uFillTx/>
                <a:latin typeface="微软雅黑" panose="020B0503020204020204" charset="-122"/>
                <a:ea typeface="+mn-ea"/>
                <a:cs typeface="+mn-cs"/>
              </a:rPr>
              <a:t>生产性实训基地</a:t>
            </a:r>
            <a:r>
              <a:rPr kumimoji="0" 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1</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个</a:t>
            </a:r>
            <a:endPar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endParaRPr>
          </a:p>
        </p:txBody>
      </p:sp>
      <p:sp>
        <p:nvSpPr>
          <p:cNvPr id="23" name="剪去对角的矩形 22"/>
          <p:cNvSpPr/>
          <p:nvPr/>
        </p:nvSpPr>
        <p:spPr>
          <a:xfrm>
            <a:off x="791845" y="4146550"/>
            <a:ext cx="3508375" cy="368053"/>
          </a:xfrm>
          <a:prstGeom prst="snip2DiagRect">
            <a:avLst/>
          </a:pr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市级产教融合</a:t>
            </a:r>
            <a:r>
              <a:rPr kumimoji="0" lang="zh-CN" altLang="zh-CN"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示范实训基地</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1</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个</a:t>
            </a:r>
            <a:endPar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endParaRPr>
          </a:p>
        </p:txBody>
      </p:sp>
      <p:sp>
        <p:nvSpPr>
          <p:cNvPr id="6" name="剪去对角的矩形 5"/>
          <p:cNvSpPr/>
          <p:nvPr/>
        </p:nvSpPr>
        <p:spPr>
          <a:xfrm>
            <a:off x="791845" y="4660900"/>
            <a:ext cx="3507740" cy="368053"/>
          </a:xfrm>
          <a:prstGeom prst="snip2DiagRect">
            <a:avLst/>
          </a:prstGeom>
          <a:solidFill>
            <a:schemeClr val="accent5"/>
          </a:solidFill>
          <a:ln>
            <a:noFill/>
          </a:ln>
        </p:spPr>
        <p:style>
          <a:lnRef idx="1">
            <a:schemeClr val="accent3"/>
          </a:lnRef>
          <a:fillRef idx="3">
            <a:schemeClr val="accent3"/>
          </a:fillRef>
          <a:effectRef idx="2">
            <a:schemeClr val="accent3"/>
          </a:effectRef>
          <a:fontRef idx="minor">
            <a:schemeClr val="lt1"/>
          </a:fontRef>
        </p:style>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H3C</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金牌网院</a:t>
            </a:r>
            <a:r>
              <a:rPr kumimoji="0" lang="en-US" altLang="zh-CN"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1</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个</a:t>
            </a:r>
            <a:endPar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endParaRPr>
          </a:p>
        </p:txBody>
      </p:sp>
      <p:sp>
        <p:nvSpPr>
          <p:cNvPr id="11" name="剪去对角的矩形 10"/>
          <p:cNvSpPr/>
          <p:nvPr/>
        </p:nvSpPr>
        <p:spPr>
          <a:xfrm>
            <a:off x="791845" y="1812925"/>
            <a:ext cx="3493770" cy="884893"/>
          </a:xfrm>
          <a:prstGeom prst="snip2DiagRect">
            <a:avLst/>
          </a:prstGeom>
        </p:spPr>
        <p:style>
          <a:lnRef idx="3">
            <a:schemeClr val="lt1"/>
          </a:lnRef>
          <a:fillRef idx="1">
            <a:schemeClr val="accent4"/>
          </a:fillRef>
          <a:effectRef idx="1">
            <a:schemeClr val="accent4"/>
          </a:effectRef>
          <a:fontRef idx="minor">
            <a:schemeClr val="lt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“训研创”一体化实训基地，现有</a:t>
            </a:r>
            <a:r>
              <a:rPr kumimoji="0" lang="en-US" altLang="zh-CN" sz="1400" i="0" u="none" strike="noStrike" kern="1200" cap="none" spc="0" normalizeH="0" baseline="0" noProof="0" dirty="0">
                <a:ln>
                  <a:noFill/>
                </a:ln>
                <a:solidFill>
                  <a:srgbClr val="FF0000"/>
                </a:solidFill>
                <a:effectLst/>
                <a:uLnTx/>
                <a:uFillTx/>
                <a:latin typeface="微软雅黑" panose="020B0503020204020204" charset="-122"/>
                <a:ea typeface="+mn-ea"/>
                <a:cs typeface="+mn-cs"/>
              </a:rPr>
              <a:t>36</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个实训室，面积达</a:t>
            </a:r>
            <a:r>
              <a:rPr kumimoji="0" lang="en-US" altLang="zh-CN" sz="1400" i="0" u="none" strike="noStrike" kern="1200" cap="none" spc="0" normalizeH="0" baseline="0" noProof="0" dirty="0">
                <a:ln>
                  <a:noFill/>
                </a:ln>
                <a:solidFill>
                  <a:srgbClr val="FF0000"/>
                </a:solidFill>
                <a:effectLst/>
                <a:uLnTx/>
                <a:uFillTx/>
                <a:latin typeface="微软雅黑" panose="020B0503020204020204" charset="-122"/>
                <a:ea typeface="+mn-ea"/>
                <a:cs typeface="+mn-cs"/>
              </a:rPr>
              <a:t>4000</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余平方米，设备总值</a:t>
            </a:r>
            <a:r>
              <a:rPr kumimoji="0" lang="en-US" altLang="zh-CN" sz="1400" i="0" u="none" strike="noStrike" kern="1200" cap="none" spc="0" normalizeH="0" baseline="0" noProof="0" dirty="0">
                <a:ln>
                  <a:noFill/>
                </a:ln>
                <a:solidFill>
                  <a:srgbClr val="FF0000"/>
                </a:solidFill>
                <a:effectLst/>
                <a:uLnTx/>
                <a:uFillTx/>
                <a:latin typeface="微软雅黑" panose="020B0503020204020204" charset="-122"/>
                <a:ea typeface="+mn-ea"/>
                <a:cs typeface="+mn-cs"/>
              </a:rPr>
              <a:t>3000</a:t>
            </a:r>
            <a:r>
              <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rPr>
              <a:t>余万。</a:t>
            </a:r>
            <a:endParaRPr kumimoji="0" lang="zh-CN" altLang="en-US" sz="1400" i="0" u="none" strike="noStrike" kern="1200" cap="none" spc="0" normalizeH="0" baseline="0" noProof="0" dirty="0">
              <a:ln>
                <a:noFill/>
              </a:ln>
              <a:solidFill>
                <a:schemeClr val="tx1"/>
              </a:solidFill>
              <a:effectLst/>
              <a:uLnTx/>
              <a:uFillTx/>
              <a:latin typeface="微软雅黑" panose="020B0503020204020204" charset="-122"/>
              <a:ea typeface="+mn-ea"/>
              <a:cs typeface="+mn-cs"/>
            </a:endParaRPr>
          </a:p>
        </p:txBody>
      </p:sp>
      <p:pic>
        <p:nvPicPr>
          <p:cNvPr id="1026" name="Picture 2" descr="C:\Users\ADMINI~1.SC-\AppData\Local\Temp\WeChat Files\b15df8c019236464d0e6dc1db8fba6c.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9879" y="1229132"/>
            <a:ext cx="6449326" cy="58110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2"/>
          <a:stretch>
            <a:fillRect/>
          </a:stretch>
        </p:blipFill>
        <p:spPr>
          <a:xfrm>
            <a:off x="4879975" y="1810385"/>
            <a:ext cx="3695065" cy="3333115"/>
          </a:xfrm>
          <a:prstGeom prst="rect">
            <a:avLst/>
          </a:prstGeom>
          <a:ln>
            <a:noFill/>
          </a:ln>
          <a:effectLst>
            <a:outerShdw blurRad="190500" algn="tl" rotWithShape="0">
              <a:srgbClr val="000000">
                <a:alpha val="70000"/>
              </a:srgbClr>
            </a:outerShdw>
          </a:effectLst>
        </p:spPr>
      </p:pic>
      <p:sp>
        <p:nvSpPr>
          <p:cNvPr id="7" name="Text Box 55"/>
          <p:cNvSpPr txBox="1">
            <a:spLocks noChangeArrowheads="1"/>
          </p:cNvSpPr>
          <p:nvPr/>
        </p:nvSpPr>
        <p:spPr bwMode="auto">
          <a:xfrm>
            <a:off x="832485" y="139065"/>
            <a:ext cx="3425825" cy="397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19" tIns="45709" rIns="91419" bIns="45709">
            <a:spAutoFit/>
          </a:bodyPr>
          <a:lstStyle>
            <a:lvl1pPr eaLnBrk="0" hangingPunct="0">
              <a:defRPr i="1">
                <a:solidFill>
                  <a:schemeClr val="tx1"/>
                </a:solidFill>
                <a:latin typeface="Arial" panose="020B0604020202020204" pitchFamily="34" charset="0"/>
                <a:ea typeface="宋体" panose="02010600030101010101" pitchFamily="2" charset="-122"/>
              </a:defRPr>
            </a:lvl1pPr>
            <a:lvl2pPr marL="742950" indent="-285750" eaLnBrk="0" hangingPunct="0">
              <a:defRPr i="1">
                <a:solidFill>
                  <a:schemeClr val="tx1"/>
                </a:solidFill>
                <a:latin typeface="Arial" panose="020B0604020202020204" pitchFamily="34" charset="0"/>
                <a:ea typeface="宋体" panose="02010600030101010101" pitchFamily="2" charset="-122"/>
              </a:defRPr>
            </a:lvl2pPr>
            <a:lvl3pPr marL="1143000" indent="-228600" eaLnBrk="0" hangingPunct="0">
              <a:defRPr i="1">
                <a:solidFill>
                  <a:schemeClr val="tx1"/>
                </a:solidFill>
                <a:latin typeface="Arial" panose="020B0604020202020204" pitchFamily="34" charset="0"/>
                <a:ea typeface="宋体" panose="02010600030101010101" pitchFamily="2" charset="-122"/>
              </a:defRPr>
            </a:lvl3pPr>
            <a:lvl4pPr marL="1600200" indent="-228600" eaLnBrk="0" hangingPunct="0">
              <a:defRPr i="1">
                <a:solidFill>
                  <a:schemeClr val="tx1"/>
                </a:solidFill>
                <a:latin typeface="Arial" panose="020B0604020202020204" pitchFamily="34" charset="0"/>
                <a:ea typeface="宋体" panose="02010600030101010101" pitchFamily="2" charset="-122"/>
              </a:defRPr>
            </a:lvl4pPr>
            <a:lvl5pPr marL="2057400" indent="-228600" eaLnBrk="0" hangingPunct="0">
              <a:defRPr i="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i="1">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000" i="0" dirty="0">
                <a:latin typeface="微软雅黑" panose="020B0503020204020204" charset="-122"/>
                <a:ea typeface="微软雅黑" panose="020B0503020204020204" charset="-122"/>
                <a:sym typeface="+mn-ea"/>
              </a:rPr>
              <a:t>1.1 </a:t>
            </a:r>
            <a:r>
              <a:rPr lang="zh-CN" altLang="en-US" sz="2000" i="0" dirty="0">
                <a:latin typeface="微软雅黑" panose="020B0503020204020204" charset="-122"/>
                <a:ea typeface="微软雅黑" panose="020B0503020204020204" charset="-122"/>
                <a:sym typeface="+mn-ea"/>
              </a:rPr>
              <a:t>专业群优势</a:t>
            </a:r>
            <a:endParaRPr lang="zh-CN" altLang="en-US" sz="2000" i="0" dirty="0">
              <a:latin typeface="微软雅黑" panose="020B0503020204020204" charset="-122"/>
              <a:ea typeface="微软雅黑" panose="020B0503020204020204" charset="-122"/>
              <a:sym typeface="+mn-ea"/>
            </a:endParaRPr>
          </a:p>
        </p:txBody>
      </p:sp>
      <p:sp>
        <p:nvSpPr>
          <p:cNvPr id="225" name="文本框 224"/>
          <p:cNvSpPr txBox="1"/>
          <p:nvPr/>
        </p:nvSpPr>
        <p:spPr>
          <a:xfrm>
            <a:off x="1104900" y="681990"/>
            <a:ext cx="6527165" cy="377026"/>
          </a:xfrm>
          <a:prstGeom prst="rect">
            <a:avLst/>
          </a:prstGeom>
        </p:spPr>
        <p:style>
          <a:lnRef idx="2">
            <a:schemeClr val="accent4"/>
          </a:lnRef>
          <a:fillRef idx="1">
            <a:schemeClr val="lt1"/>
          </a:fillRef>
          <a:effectRef idx="0">
            <a:schemeClr val="accent4"/>
          </a:effectRef>
          <a:fontRef idx="minor">
            <a:schemeClr val="dk1"/>
          </a:fontRef>
        </p:style>
        <p:txBody>
          <a:bodyPr wrap="square" lIns="68580" tIns="34290" rIns="68580" bIns="34290" rtlCol="0">
            <a:spAutoFit/>
          </a:bodyPr>
          <a:lstStyle>
            <a:defPPr>
              <a:defRPr lang="zh-CN"/>
            </a:defPPr>
            <a:lvl1pPr>
              <a:defRPr>
                <a:solidFill>
                  <a:schemeClr val="dk1"/>
                </a:solidFill>
                <a:latin typeface="+mn-lt"/>
                <a:ea typeface="+mn-ea"/>
              </a:defRPr>
            </a:lvl1pPr>
            <a:lvl2pPr>
              <a:defRPr>
                <a:solidFill>
                  <a:schemeClr val="dk1"/>
                </a:solidFill>
                <a:latin typeface="+mn-lt"/>
                <a:ea typeface="+mn-ea"/>
              </a:defRPr>
            </a:lvl2pPr>
            <a:lvl3pPr marL="0" lvl="2" indent="0" algn="ct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algn="ctr"/>
            <a:r>
              <a:rPr lang="en-US" sz="2000" dirty="0">
                <a:solidFill>
                  <a:srgbClr val="FFC000"/>
                </a:solidFill>
                <a:latin typeface="微软雅黑" panose="020B0503020204020204" charset="-122"/>
                <a:ea typeface="微软雅黑" panose="020B0503020204020204" charset="-122"/>
                <a:cs typeface="微软雅黑" panose="020B0503020204020204" charset="-122"/>
              </a:rPr>
              <a:t>2. </a:t>
            </a:r>
            <a:r>
              <a:rPr lang="zh-CN" altLang="en-US" sz="2000" dirty="0">
                <a:solidFill>
                  <a:srgbClr val="FFC000"/>
                </a:solidFill>
                <a:latin typeface="微软雅黑" panose="020B0503020204020204" charset="-122"/>
                <a:ea typeface="微软雅黑" panose="020B0503020204020204" charset="-122"/>
                <a:cs typeface="微软雅黑" panose="020B0503020204020204" charset="-122"/>
                <a:sym typeface="+mn-ea"/>
              </a:rPr>
              <a:t>人才培养实践基地建设有良好基础</a:t>
            </a:r>
            <a:endParaRPr lang="zh-CN" altLang="en-US" sz="2000" dirty="0">
              <a:solidFill>
                <a:srgbClr val="FFC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10">
        <p14:vortex dir="r"/>
      </p:transition>
    </mc:Choice>
    <mc:Fallback>
      <p:transition>
        <p:fade/>
      </p:transition>
    </mc:Fallback>
  </mc:AlternateContent>
</p:sld>
</file>

<file path=ppt/tags/tag1.xml><?xml version="1.0" encoding="utf-8"?>
<p:tagLst xmlns:p="http://schemas.openxmlformats.org/presentationml/2006/main">
  <p:tag name="KSO_WM_UNIT_TABLE_BEAUTIFY" val="smartTable{04a47c95-6d84-4748-870a-4ff0e448188a}"/>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0183_3*m_h_i*1_4_2"/>
  <p:tag name="KSO_WM_TEMPLATE_CATEGORY" val="diagram"/>
  <p:tag name="KSO_WM_TEMPLATE_INDEX" val="20200183"/>
  <p:tag name="KSO_WM_UNIT_LAYERLEVEL" val="1_1_1"/>
  <p:tag name="KSO_WM_TAG_VERSION" val="1.0"/>
  <p:tag name="KSO_WM_BEAUTIFY_FLAG" val="#wm#"/>
  <p:tag name="KSO_WM_UNIT_TEXT_FILL_FORE_SCHEMECOLOR_INDEX" val="14"/>
  <p:tag name="KSO_WM_UNIT_TEXT_FILL_TYPE"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170826_4*n_h_h_i*1_2_1_2"/>
  <p:tag name="KSO_WM_TEMPLATE_CATEGORY" val="diagram"/>
  <p:tag name="KSO_WM_TEMPLATE_INDEX" val="20170826"/>
  <p:tag name="KSO_WM_UNIT_LAYERLEVEL" val="1_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170826_4*n_h_h_i*1_2_1_1"/>
  <p:tag name="KSO_WM_TEMPLATE_CATEGORY" val="diagram"/>
  <p:tag name="KSO_WM_TEMPLATE_INDEX" val="20170826"/>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1"/>
  <p:tag name="KSO_WM_UNIT_ID" val="diagram20170826_4*n_h_h_i*1_2_3_1"/>
  <p:tag name="KSO_WM_TEMPLATE_CATEGORY" val="diagram"/>
  <p:tag name="KSO_WM_TEMPLATE_INDEX" val="20170826"/>
  <p:tag name="KSO_WM_UNIT_LAYERLEVEL" val="1_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3_2"/>
  <p:tag name="KSO_WM_UNIT_ID" val="diagram20170826_4*n_h_h_i*1_2_3_2"/>
  <p:tag name="KSO_WM_TEMPLATE_CATEGORY" val="diagram"/>
  <p:tag name="KSO_WM_TEMPLATE_INDEX" val="20170826"/>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1"/>
  <p:tag name="KSO_WM_UNIT_ID" val="diagram20170826_4*n_h_h_i*1_2_5_1"/>
  <p:tag name="KSO_WM_TEMPLATE_CATEGORY" val="diagram"/>
  <p:tag name="KSO_WM_TEMPLATE_INDEX" val="20170826"/>
  <p:tag name="KSO_WM_UNIT_LAYERLEVEL" val="1_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5_2"/>
  <p:tag name="KSO_WM_UNIT_ID" val="diagram20170826_4*n_h_h_i*1_2_5_2"/>
  <p:tag name="KSO_WM_TEMPLATE_CATEGORY" val="diagram"/>
  <p:tag name="KSO_WM_TEMPLATE_INDEX" val="20170826"/>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170826_4*n_h_i*1_1_1"/>
  <p:tag name="KSO_WM_TEMPLATE_CATEGORY" val="diagram"/>
  <p:tag name="KSO_WM_TEMPLATE_INDEX" val="20170826"/>
  <p:tag name="KSO_WM_UNIT_LAYERLEVEL" val="1_1_1"/>
  <p:tag name="KSO_WM_TAG_VERSION" val="1.0"/>
  <p:tag name="KSO_WM_BEAUTIFY_FLAG" val="#wm#"/>
  <p:tag name="KSO_WM_UNIT_FILL_FORE_SCHEMECOLOR_INDEX" val="5"/>
  <p:tag name="KSO_WM_UNIT_FILL_TYPE"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170826_4*n_h_i*1_1_2"/>
  <p:tag name="KSO_WM_TEMPLATE_CATEGORY" val="diagram"/>
  <p:tag name="KSO_WM_TEMPLATE_INDEX" val="20170826"/>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108.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170826_4*n_h_a*1_1_1"/>
  <p:tag name="KSO_WM_TEMPLATE_CATEGORY" val="diagram"/>
  <p:tag name="KSO_WM_TEMPLATE_INDEX" val="20170826"/>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170826_4*n_h_h_i*1_2_2_2"/>
  <p:tag name="KSO_WM_TEMPLATE_CATEGORY" val="diagram"/>
  <p:tag name="KSO_WM_TEMPLATE_INDEX" val="20170826"/>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11.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3_3*m_h_a*1_1_1"/>
  <p:tag name="KSO_WM_TEMPLATE_CATEGORY" val="diagram"/>
  <p:tag name="KSO_WM_TEMPLATE_INDEX" val="20200183"/>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10.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70826_4*n_h_h_f*1_2_2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1.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170826_4*n_h_h_f*1_2_4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2.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20170826_4*n_h_h_f*1_2_5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3.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70826_4*n_h_h_f*1_2_2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4.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70826_4*n_h_h_f*1_2_2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5.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70826_4*n_h_h_f*1_2_2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6.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170826_4*n_h_h_f*1_2_2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7.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170826_4*n_h_h_f*1_2_4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18.xml><?xml version="1.0" encoding="utf-8"?>
<p:tagLst xmlns:p="http://schemas.openxmlformats.org/presentationml/2006/main">
  <p:tag name="KSO_WM_TEMPLATE_CATEGORY" val="diagram"/>
  <p:tag name="KSO_WM_TEMPLATE_INDEX" val="20186091"/>
  <p:tag name="KSO_WM_UNIT_TYPE" val="o_h_i"/>
  <p:tag name="KSO_WM_UNIT_INDEX" val="1_2_3"/>
  <p:tag name="KSO_WM_UNIT_ID" val="diagram20186091_2*o_h_i*1_2_3"/>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13"/>
  <p:tag name="KSO_WM_UNIT_LINE_FILL_TYPE" val="2"/>
</p:tagLst>
</file>

<file path=ppt/tags/tag119.xml><?xml version="1.0" encoding="utf-8"?>
<p:tagLst xmlns:p="http://schemas.openxmlformats.org/presentationml/2006/main">
  <p:tag name="KSO_WM_TEMPLATE_CATEGORY" val="diagram"/>
  <p:tag name="KSO_WM_TEMPLATE_INDEX" val="20186091"/>
  <p:tag name="KSO_WM_UNIT_TYPE" val="o_h_i"/>
  <p:tag name="KSO_WM_UNIT_INDEX" val="1_2_3"/>
  <p:tag name="KSO_WM_UNIT_ID" val="diagram20186091_2*o_h_i*1_2_3"/>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13"/>
  <p:tag name="KSO_WM_UNIT_LINE_FILL_TYPE"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3_3*m_h_i*1_1_4"/>
  <p:tag name="KSO_WM_TEMPLATE_CATEGORY" val="diagram"/>
  <p:tag name="KSO_WM_TEMPLATE_INDEX" val="20200183"/>
  <p:tag name="KSO_WM_UNIT_LAYERLEVEL" val="1_1_1"/>
  <p:tag name="KSO_WM_TAG_VERSION" val="1.0"/>
  <p:tag name="KSO_WM_BEAUTIFY_FLAG" val="#wm#"/>
  <p:tag name="KSO_WM_UNIT_LINE_FORE_SCHEMECOLOR_INDEX" val="14"/>
  <p:tag name="KSO_WM_UNIT_LINE_FILL_TYPE" val="2"/>
</p:tagLst>
</file>

<file path=ppt/tags/tag120.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170826_4*n_h_h_f*1_2_4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21.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20170826_4*n_h_h_f*1_2_5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22.xml><?xml version="1.0" encoding="utf-8"?>
<p:tagLst xmlns:p="http://schemas.openxmlformats.org/presentationml/2006/main">
  <p:tag name="KSO_WM_TEMPLATE_CATEGORY" val="diagram"/>
  <p:tag name="KSO_WM_TEMPLATE_INDEX" val="20186091"/>
  <p:tag name="KSO_WM_UNIT_TYPE" val="o_h_i"/>
  <p:tag name="KSO_WM_UNIT_INDEX" val="1_2_3"/>
  <p:tag name="KSO_WM_UNIT_ID" val="diagram20186091_2*o_h_i*1_2_3"/>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13"/>
  <p:tag name="KSO_WM_UNIT_LINE_FILL_TYPE" val="2"/>
</p:tagLst>
</file>

<file path=ppt/tags/tag123.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170826_4*n_h_h_f*1_2_4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24.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20170826_4*n_h_h_f*1_2_5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25.xml><?xml version="1.0" encoding="utf-8"?>
<p:tagLst xmlns:p="http://schemas.openxmlformats.org/presentationml/2006/main">
  <p:tag name="KSO_WM_TEMPLATE_CATEGORY" val="diagram"/>
  <p:tag name="KSO_WM_TEMPLATE_INDEX" val="20186091"/>
  <p:tag name="KSO_WM_UNIT_TYPE" val="o_h_i"/>
  <p:tag name="KSO_WM_UNIT_INDEX" val="1_2_3"/>
  <p:tag name="KSO_WM_UNIT_ID" val="diagram20186091_2*o_h_i*1_2_3"/>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13"/>
  <p:tag name="KSO_WM_UNIT_LINE_FILL_TYPE" val="2"/>
</p:tagLst>
</file>

<file path=ppt/tags/tag126.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4_1"/>
  <p:tag name="KSO_WM_UNIT_ID" val="diagram20170826_4*n_h_h_f*1_2_4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27.xml><?xml version="1.0" encoding="utf-8"?>
<p:tagLst xmlns:p="http://schemas.openxmlformats.org/presentationml/2006/main">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5_1"/>
  <p:tag name="KSO_WM_UNIT_ID" val="diagram20170826_4*n_h_h_f*1_2_5_1"/>
  <p:tag name="KSO_WM_TEMPLATE_CATEGORY" val="diagram"/>
  <p:tag name="KSO_WM_TEMPLATE_INDEX" val="20170826"/>
  <p:tag name="KSO_WM_UNIT_LAYERLEVEL" val="1_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Lst>
</file>

<file path=ppt/tags/tag128.xml><?xml version="1.0" encoding="utf-8"?>
<p:tagLst xmlns:p="http://schemas.openxmlformats.org/presentationml/2006/main">
  <p:tag name="KSO_WM_TEMPLATE_CATEGORY" val="diagram"/>
  <p:tag name="KSO_WM_TEMPLATE_INDEX" val="20186091"/>
  <p:tag name="KSO_WM_UNIT_TYPE" val="o_h_i"/>
  <p:tag name="KSO_WM_UNIT_INDEX" val="1_2_3"/>
  <p:tag name="KSO_WM_UNIT_ID" val="diagram20186091_2*o_h_i*1_2_3"/>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13"/>
  <p:tag name="KSO_WM_UNIT_LINE_FILL_TYPE" val="2"/>
</p:tagLst>
</file>

<file path=ppt/tags/tag129.xml><?xml version="1.0" encoding="utf-8"?>
<p:tagLst xmlns:p="http://schemas.openxmlformats.org/presentationml/2006/main">
  <p:tag name="KSO_WM_TEMPLATE_CATEGORY" val="diagram"/>
  <p:tag name="KSO_WM_TEMPLATE_INDEX" val="20187900"/>
  <p:tag name="KSO_WM_UNIT_TYPE" val="q_h_f"/>
  <p:tag name="KSO_WM_UNIT_INDEX" val="1_4_1"/>
  <p:tag name="KSO_WM_UNIT_ID" val="diagram20187900_5*q_h_f*1_4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3_3*m_h_i*1_1_5"/>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686_3*l_h_i*1_1_1"/>
  <p:tag name="KSO_WM_TEMPLATE_CATEGORY" val="diagram"/>
  <p:tag name="KSO_WM_TEMPLATE_INDEX" val="686"/>
  <p:tag name="KSO_WM_UNIT_LAYERLEVEL" val="1_1_1"/>
  <p:tag name="KSO_WM_TAG_VERSION" val="1.0"/>
  <p:tag name="KSO_WM_BEAUTIFY_FLAG" val="#wm#"/>
  <p:tag name="KSO_WM_UNIT_LINE_FORE_SCHEMECOLOR_INDEX" val="5"/>
  <p:tag name="KSO_WM_UNIT_LINE_FILL_TYPE" val="2"/>
  <p:tag name="KSO_WM_UNIT_TEXT_FILL_FORE_SCHEMECOLOR_INDEX" val="5"/>
  <p:tag name="KSO_WM_UNIT_TEXT_FILL_TYPE" val="1"/>
</p:tagLst>
</file>

<file path=ppt/tags/tag131.xml><?xml version="1.0" encoding="utf-8"?>
<p:tagLst xmlns:p="http://schemas.openxmlformats.org/presentationml/2006/main">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686_3*l_h_f*1_1_1"/>
  <p:tag name="KSO_WM_TEMPLATE_CATEGORY" val="diagram"/>
  <p:tag name="KSO_WM_TEMPLATE_INDEX" val="686"/>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686_3*l_h_i*1_3_1"/>
  <p:tag name="KSO_WM_TEMPLATE_CATEGORY" val="diagram"/>
  <p:tag name="KSO_WM_TEMPLATE_INDEX" val="686"/>
  <p:tag name="KSO_WM_UNIT_LAYERLEVEL" val="1_1_1"/>
  <p:tag name="KSO_WM_TAG_VERSION" val="1.0"/>
  <p:tag name="KSO_WM_BEAUTIFY_FLAG" val="#wm#"/>
  <p:tag name="KSO_WM_UNIT_LINE_FORE_SCHEMECOLOR_INDEX" val="7"/>
  <p:tag name="KSO_WM_UNIT_LINE_FILL_TYPE" val="2"/>
  <p:tag name="KSO_WM_UNIT_TEXT_FILL_FORE_SCHEMECOLOR_INDEX" val="7"/>
  <p:tag name="KSO_WM_UNIT_TEXT_FILL_TYPE" val="1"/>
</p:tagLst>
</file>

<file path=ppt/tags/tag133.xml><?xml version="1.0" encoding="utf-8"?>
<p:tagLst xmlns:p="http://schemas.openxmlformats.org/presentationml/2006/main">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686_3*l_h_f*1_3_1"/>
  <p:tag name="KSO_WM_TEMPLATE_CATEGORY" val="diagram"/>
  <p:tag name="KSO_WM_TEMPLATE_INDEX" val="686"/>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686_3*l_h_i*1_2_1"/>
  <p:tag name="KSO_WM_TEMPLATE_CATEGORY" val="diagram"/>
  <p:tag name="KSO_WM_TEMPLATE_INDEX" val="686"/>
  <p:tag name="KSO_WM_UNIT_LAYERLEVEL" val="1_1_1"/>
  <p:tag name="KSO_WM_TAG_VERSION" val="1.0"/>
  <p:tag name="KSO_WM_BEAUTIFY_FLAG" val="#wm#"/>
  <p:tag name="KSO_WM_UNIT_LINE_FORE_SCHEMECOLOR_INDEX" val="6"/>
  <p:tag name="KSO_WM_UNIT_LINE_FILL_TYPE" val="2"/>
  <p:tag name="KSO_WM_UNIT_TEXT_FILL_FORE_SCHEMECOLOR_INDEX" val="6"/>
  <p:tag name="KSO_WM_UNIT_TEXT_FILL_TYPE" val="1"/>
</p:tagLst>
</file>

<file path=ppt/tags/tag135.xml><?xml version="1.0" encoding="utf-8"?>
<p:tagLst xmlns:p="http://schemas.openxmlformats.org/presentationml/2006/main">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686_3*l_h_f*1_2_1"/>
  <p:tag name="KSO_WM_TEMPLATE_CATEGORY" val="diagram"/>
  <p:tag name="KSO_WM_TEMPLATE_INDEX" val="686"/>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136.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686_3*l_h_a*1_1_1"/>
  <p:tag name="KSO_WM_TEMPLATE_CATEGORY" val="diagram"/>
  <p:tag name="KSO_WM_TEMPLATE_INDEX" val="686"/>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137.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686_3*l_h_a*1_2_1"/>
  <p:tag name="KSO_WM_TEMPLATE_CATEGORY" val="diagram"/>
  <p:tag name="KSO_WM_TEMPLATE_INDEX" val="686"/>
  <p:tag name="KSO_WM_UNIT_LAYERLEVEL" val="1_1_1"/>
  <p:tag name="KSO_WM_TAG_VERSION" val="1.0"/>
  <p:tag name="KSO_WM_BEAUTIFY_FLAG" val="#wm#"/>
  <p:tag name="KSO_WM_UNIT_PRESET_TEXT" val="添加标题"/>
  <p:tag name="KSO_WM_UNIT_TEXT_FILL_FORE_SCHEMECOLOR_INDEX" val="6"/>
  <p:tag name="KSO_WM_UNIT_TEXT_FILL_TYPE" val="1"/>
</p:tagLst>
</file>

<file path=ppt/tags/tag138.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686_3*l_h_a*1_3_1"/>
  <p:tag name="KSO_WM_TEMPLATE_CATEGORY" val="diagram"/>
  <p:tag name="KSO_WM_TEMPLATE_INDEX" val="686"/>
  <p:tag name="KSO_WM_UNIT_LAYERLEVEL" val="1_1_1"/>
  <p:tag name="KSO_WM_TAG_VERSION" val="1.0"/>
  <p:tag name="KSO_WM_BEAUTIFY_FLAG" val="#wm#"/>
  <p:tag name="KSO_WM_UNIT_PRESET_TEXT" val="添加标题"/>
  <p:tag name="KSO_WM_UNIT_TEXT_FILL_FORE_SCHEMECOLOR_INDEX" val="7"/>
  <p:tag name="KSO_WM_UNIT_TEXT_FILL_TYPE" val="1"/>
</p:tagLst>
</file>

<file path=ppt/tags/tag139.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686_3*l_h_a*1_1_1"/>
  <p:tag name="KSO_WM_TEMPLATE_CATEGORY" val="diagram"/>
  <p:tag name="KSO_WM_TEMPLATE_INDEX" val="686"/>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3_3*m_h_i*1_1_6"/>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140.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686_3*l_h_a*1_1_1"/>
  <p:tag name="KSO_WM_TEMPLATE_CATEGORY" val="diagram"/>
  <p:tag name="KSO_WM_TEMPLATE_INDEX" val="686"/>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141.xml><?xml version="1.0" encoding="utf-8"?>
<p:tagLst xmlns:p="http://schemas.openxmlformats.org/presentationml/2006/main">
  <p:tag name="KSO_WM_TEMPLATE_CATEGORY" val="diagram"/>
  <p:tag name="KSO_WM_TEMPLATE_INDEX" val="20187900"/>
  <p:tag name="KSO_WM_UNIT_TYPE" val="q_h_f"/>
  <p:tag name="KSO_WM_UNIT_INDEX" val="1_4_1"/>
  <p:tag name="KSO_WM_UNIT_ID" val="diagram20187900_5*q_h_f*1_4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142.xml><?xml version="1.0" encoding="utf-8"?>
<p:tagLst xmlns:p="http://schemas.openxmlformats.org/presentationml/2006/main">
  <p:tag name="KSO_WM_TAG_VERSION" val="1.0"/>
  <p:tag name="KSO_WM_BEAUTIFY_FLAG" val="#wm#"/>
  <p:tag name="KSO_WM_UNIT_TYPE" val="i"/>
  <p:tag name="KSO_WM_UNIT_ID" val="diagram160218_2*i*12"/>
  <p:tag name="KSO_WM_TEMPLATE_CATEGORY" val="diagram"/>
  <p:tag name="KSO_WM_TEMPLATE_INDEX" val="160218"/>
  <p:tag name="KSO_WM_UNIT_INDEX" val="12"/>
</p:tagLst>
</file>

<file path=ppt/tags/tag143.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8"/>
  <p:tag name="KSO_WM_UNIT_ID" val="diagram160218_2*l_i*1_8"/>
  <p:tag name="KSO_WM_UNIT_CLEAR" val="1"/>
  <p:tag name="KSO_WM_UNIT_LAYERLEVEL" val="1_1"/>
  <p:tag name="KSO_WM_DIAGRAM_GROUP_CODE" val="l1-1"/>
  <p:tag name="KSO_WM_UNIT_FILL_FORE_SCHEMECOLOR_INDEX" val="6"/>
  <p:tag name="KSO_WM_UNIT_FILL_TYPE" val="1"/>
</p:tagLst>
</file>

<file path=ppt/tags/tag144.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9"/>
  <p:tag name="KSO_WM_UNIT_ID" val="diagram160218_2*l_i*1_9"/>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Lst>
</file>

<file path=ppt/tags/tag145.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0"/>
  <p:tag name="KSO_WM_UNIT_ID" val="diagram160218_2*l_i*1_10"/>
  <p:tag name="KSO_WM_UNIT_CLEAR" val="1"/>
  <p:tag name="KSO_WM_UNIT_LAYERLEVEL" val="1_1"/>
  <p:tag name="KSO_WM_DIAGRAM_GROUP_CODE" val="l1-1"/>
  <p:tag name="KSO_WM_UNIT_FILL_FORE_SCHEMECOLOR_INDEX" val="6"/>
  <p:tag name="KSO_WM_UNIT_FILL_TYPE" val="1"/>
</p:tagLst>
</file>

<file path=ppt/tags/tag146.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1"/>
  <p:tag name="KSO_WM_UNIT_ID" val="diagram160218_2*l_i*1_11"/>
  <p:tag name="KSO_WM_UNIT_CLEAR" val="1"/>
  <p:tag name="KSO_WM_UNIT_LAYERLEVEL" val="1_1"/>
  <p:tag name="KSO_WM_DIAGRAM_GROUP_CODE" val="l1-1"/>
  <p:tag name="KSO_WM_UNIT_FILL_FORE_SCHEMECOLOR_INDEX" val="6"/>
  <p:tag name="KSO_WM_UNIT_FILL_TYPE" val="1"/>
</p:tagLst>
</file>

<file path=ppt/tags/tag147.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2"/>
  <p:tag name="KSO_WM_UNIT_ID" val="diagram160218_2*l_i*1_12"/>
  <p:tag name="KSO_WM_UNIT_CLEAR" val="1"/>
  <p:tag name="KSO_WM_UNIT_LAYERLEVEL" val="1_1"/>
  <p:tag name="KSO_WM_DIAGRAM_GROUP_CODE" val="l1-1"/>
  <p:tag name="KSO_WM_UNIT_FILL_FORE_SCHEMECOLOR_INDEX" val="6"/>
  <p:tag name="KSO_WM_UNIT_FILL_TYPE" val="1"/>
</p:tagLst>
</file>

<file path=ppt/tags/tag148.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3"/>
  <p:tag name="KSO_WM_UNIT_ID" val="diagram160218_2*l_i*1_13"/>
  <p:tag name="KSO_WM_UNIT_CLEAR" val="1"/>
  <p:tag name="KSO_WM_UNIT_LAYERLEVEL" val="1_1"/>
  <p:tag name="KSO_WM_DIAGRAM_GROUP_CODE" val="l1-1"/>
  <p:tag name="KSO_WM_UNIT_FILL_FORE_SCHEMECOLOR_INDEX" val="6"/>
  <p:tag name="KSO_WM_UNIT_FILL_TYPE" val="1"/>
</p:tagLst>
</file>

<file path=ppt/tags/tag149.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4"/>
  <p:tag name="KSO_WM_UNIT_ID" val="diagram160218_2*l_i*1_14"/>
  <p:tag name="KSO_WM_UNIT_CLEAR" val="1"/>
  <p:tag name="KSO_WM_UNIT_LAYERLEVEL" val="1_1"/>
  <p:tag name="KSO_WM_DIAGRAM_GROUP_CODE" val="l1-1"/>
  <p:tag name="KSO_WM_UNIT_FILL_FORE_SCHEMECOLOR_INDEX" val="6"/>
  <p:tag name="KSO_WM_UNIT_FILL_TYPE" val="1"/>
</p:tagLst>
</file>

<file path=ppt/tags/tag15.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83_3*m_h_a*1_2_1"/>
  <p:tag name="KSO_WM_TEMPLATE_CATEGORY" val="diagram"/>
  <p:tag name="KSO_WM_TEMPLATE_INDEX" val="20200183"/>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50.xml><?xml version="1.0" encoding="utf-8"?>
<p:tagLst xmlns:p="http://schemas.openxmlformats.org/presentationml/2006/main">
  <p:tag name="KSO_WM_UNIT_SUBTYPE" val="a"/>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2021_3*l_h_f*1_1_1"/>
  <p:tag name="KSO_WM_TEMPLATE_CATEGORY" val="diagram"/>
  <p:tag name="KSO_WM_TEMPLATE_INDEX" val="2018202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51.xml><?xml version="1.0" encoding="utf-8"?>
<p:tagLst xmlns:p="http://schemas.openxmlformats.org/presentationml/2006/main">
  <p:tag name="KSO_WM_TAG_VERSION" val="1.0"/>
  <p:tag name="KSO_WM_BEAUTIFY_FLAG" val="#wm#"/>
  <p:tag name="KSO_WM_UNIT_TYPE" val="i"/>
  <p:tag name="KSO_WM_UNIT_ID" val="diagram160218_2*i*12"/>
  <p:tag name="KSO_WM_TEMPLATE_CATEGORY" val="diagram"/>
  <p:tag name="KSO_WM_TEMPLATE_INDEX" val="160218"/>
  <p:tag name="KSO_WM_UNIT_INDEX" val="12"/>
</p:tagLst>
</file>

<file path=ppt/tags/tag152.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8"/>
  <p:tag name="KSO_WM_UNIT_ID" val="diagram160218_2*l_i*1_8"/>
  <p:tag name="KSO_WM_UNIT_CLEAR" val="1"/>
  <p:tag name="KSO_WM_UNIT_LAYERLEVEL" val="1_1"/>
  <p:tag name="KSO_WM_DIAGRAM_GROUP_CODE" val="l1-1"/>
  <p:tag name="KSO_WM_UNIT_FILL_FORE_SCHEMECOLOR_INDEX" val="6"/>
  <p:tag name="KSO_WM_UNIT_FILL_TYPE" val="1"/>
</p:tagLst>
</file>

<file path=ppt/tags/tag153.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9"/>
  <p:tag name="KSO_WM_UNIT_ID" val="diagram160218_2*l_i*1_9"/>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Lst>
</file>

<file path=ppt/tags/tag154.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0"/>
  <p:tag name="KSO_WM_UNIT_ID" val="diagram160218_2*l_i*1_10"/>
  <p:tag name="KSO_WM_UNIT_CLEAR" val="1"/>
  <p:tag name="KSO_WM_UNIT_LAYERLEVEL" val="1_1"/>
  <p:tag name="KSO_WM_DIAGRAM_GROUP_CODE" val="l1-1"/>
  <p:tag name="KSO_WM_UNIT_FILL_FORE_SCHEMECOLOR_INDEX" val="6"/>
  <p:tag name="KSO_WM_UNIT_FILL_TYPE" val="1"/>
</p:tagLst>
</file>

<file path=ppt/tags/tag155.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1"/>
  <p:tag name="KSO_WM_UNIT_ID" val="diagram160218_2*l_i*1_11"/>
  <p:tag name="KSO_WM_UNIT_CLEAR" val="1"/>
  <p:tag name="KSO_WM_UNIT_LAYERLEVEL" val="1_1"/>
  <p:tag name="KSO_WM_DIAGRAM_GROUP_CODE" val="l1-1"/>
  <p:tag name="KSO_WM_UNIT_FILL_FORE_SCHEMECOLOR_INDEX" val="6"/>
  <p:tag name="KSO_WM_UNIT_FILL_TYPE" val="1"/>
</p:tagLst>
</file>

<file path=ppt/tags/tag156.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2"/>
  <p:tag name="KSO_WM_UNIT_ID" val="diagram160218_2*l_i*1_12"/>
  <p:tag name="KSO_WM_UNIT_CLEAR" val="1"/>
  <p:tag name="KSO_WM_UNIT_LAYERLEVEL" val="1_1"/>
  <p:tag name="KSO_WM_DIAGRAM_GROUP_CODE" val="l1-1"/>
  <p:tag name="KSO_WM_UNIT_FILL_FORE_SCHEMECOLOR_INDEX" val="6"/>
  <p:tag name="KSO_WM_UNIT_FILL_TYPE" val="1"/>
</p:tagLst>
</file>

<file path=ppt/tags/tag157.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3"/>
  <p:tag name="KSO_WM_UNIT_ID" val="diagram160218_2*l_i*1_13"/>
  <p:tag name="KSO_WM_UNIT_CLEAR" val="1"/>
  <p:tag name="KSO_WM_UNIT_LAYERLEVEL" val="1_1"/>
  <p:tag name="KSO_WM_DIAGRAM_GROUP_CODE" val="l1-1"/>
  <p:tag name="KSO_WM_UNIT_FILL_FORE_SCHEMECOLOR_INDEX" val="6"/>
  <p:tag name="KSO_WM_UNIT_FILL_TYPE" val="1"/>
</p:tagLst>
</file>

<file path=ppt/tags/tag158.xml><?xml version="1.0" encoding="utf-8"?>
<p:tagLst xmlns:p="http://schemas.openxmlformats.org/presentationml/2006/main">
  <p:tag name="KSO_WM_TAG_VERSION" val="1.0"/>
  <p:tag name="KSO_WM_BEAUTIFY_FLAG" val="#wm#"/>
  <p:tag name="KSO_WM_TEMPLATE_CATEGORY" val="diagram"/>
  <p:tag name="KSO_WM_TEMPLATE_INDEX" val="160218"/>
  <p:tag name="KSO_WM_UNIT_TYPE" val="l_i"/>
  <p:tag name="KSO_WM_UNIT_INDEX" val="1_14"/>
  <p:tag name="KSO_WM_UNIT_ID" val="diagram160218_2*l_i*1_14"/>
  <p:tag name="KSO_WM_UNIT_CLEAR" val="1"/>
  <p:tag name="KSO_WM_UNIT_LAYERLEVEL" val="1_1"/>
  <p:tag name="KSO_WM_DIAGRAM_GROUP_CODE" val="l1-1"/>
  <p:tag name="KSO_WM_UNIT_FILL_FORE_SCHEMECOLOR_INDEX" val="6"/>
  <p:tag name="KSO_WM_UNIT_FILL_TYPE" val="1"/>
</p:tagLst>
</file>

<file path=ppt/tags/tag159.xml><?xml version="1.0" encoding="utf-8"?>
<p:tagLst xmlns:p="http://schemas.openxmlformats.org/presentationml/2006/main">
  <p:tag name="KSO_WM_UNIT_SUBTYPE" val="a"/>
  <p:tag name="KSO_WM_UNIT_NOCLEAR" val="0"/>
  <p:tag name="KSO_WM_UNIT_VALUE" val="13"/>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82021_3*l_h_f*1_1_1"/>
  <p:tag name="KSO_WM_TEMPLATE_CATEGORY" val="diagram"/>
  <p:tag name="KSO_WM_TEMPLATE_INDEX" val="20182021"/>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0183_3*m_h_i*1_2_4"/>
  <p:tag name="KSO_WM_TEMPLATE_CATEGORY" val="diagram"/>
  <p:tag name="KSO_WM_TEMPLATE_INDEX" val="20200183"/>
  <p:tag name="KSO_WM_UNIT_LAYERLEVEL" val="1_1_1"/>
  <p:tag name="KSO_WM_TAG_VERSION" val="1.0"/>
  <p:tag name="KSO_WM_BEAUTIFY_FLAG" val="#wm#"/>
  <p:tag name="KSO_WM_UNIT_LINE_FORE_SCHEMECOLOR_INDEX" val="14"/>
  <p:tag name="KSO_WM_UNIT_LINE_FILL_TYPE" val="2"/>
</p:tagLst>
</file>

<file path=ppt/tags/tag160.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
  <p:tag name="KSO_WM_UNIT_ID" val="diagram20201384_1*r_i*1_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5"/>
  <p:tag name="KSO_WM_UNIT_TEXT_FILL_TYPE" val="1"/>
  <p:tag name="KSO_WM_UNIT_USESOURCEFORMAT_APPLY" val="1"/>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2"/>
  <p:tag name="KSO_WM_UNIT_ID" val="diagram20201384_1*r_i*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5"/>
  <p:tag name="KSO_WM_UNIT_TEXT_FILL_TYPE" val="1"/>
  <p:tag name="KSO_WM_UNIT_USESOURCEFORMAT_APPLY" val="1"/>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4"/>
  <p:tag name="KSO_WM_UNIT_ID" val="diagram20201384_1*r_i*1_4"/>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5"/>
  <p:tag name="KSO_WM_UNIT_ID" val="diagram20201384_1*r_i*1_5"/>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6"/>
  <p:tag name="KSO_WM_UNIT_ID" val="diagram20201384_1*r_i*1_6"/>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7"/>
  <p:tag name="KSO_WM_UNIT_ID" val="diagram20201384_1*r_i*1_7"/>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5"/>
  <p:tag name="KSO_WM_UNIT_FILL_TYPE" val="1"/>
  <p:tag name="KSO_WM_UNIT_TEXT_FILL_FORE_SCHEMECOLOR_INDEX" val="5"/>
  <p:tag name="KSO_WM_UNIT_TEXT_FILL_TYPE" val="1"/>
  <p:tag name="KSO_WM_UNIT_USESOURCEFORMAT_APPLY"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8"/>
  <p:tag name="KSO_WM_UNIT_ID" val="diagram20201384_1*r_i*1_8"/>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9"/>
  <p:tag name="KSO_WM_UNIT_ID" val="diagram20201384_1*r_i*1_9"/>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0"/>
  <p:tag name="KSO_WM_UNIT_ID" val="diagram20201384_1*r_i*1_10"/>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5"/>
  <p:tag name="KSO_WM_UNIT_ID" val="diagram20200183_3*m_h_i*1_2_5"/>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1"/>
  <p:tag name="KSO_WM_UNIT_ID" val="diagram20201384_1*r_i*1_1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TEXT_FILL_FORE_SCHEMECOLOR_INDEX" val="13"/>
  <p:tag name="KSO_WM_UNIT_TEXT_FILL_TYPE" val="1"/>
  <p:tag name="KSO_WM_UNIT_USESOURCEFORMAT_APPLY"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2"/>
  <p:tag name="KSO_WM_UNIT_ID" val="diagram20201384_1*r_i*1_1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6"/>
  <p:tag name="KSO_WM_UNIT_FILL_TYPE" val="1"/>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3"/>
  <p:tag name="KSO_WM_UNIT_ID" val="diagram20201384_1*r_i*1_13"/>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6"/>
  <p:tag name="KSO_WM_UNIT_FILL_TYPE" val="1"/>
  <p:tag name="KSO_WM_UNIT_TEXT_FILL_FORE_SCHEMECOLOR_INDEX" val="13"/>
  <p:tag name="KSO_WM_UNIT_TEXT_FILL_TYPE" val="1"/>
  <p:tag name="KSO_WM_UNIT_USESOURCEFORMAT_APPLY" val="1"/>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4"/>
  <p:tag name="KSO_WM_UNIT_ID" val="diagram20201384_1*r_i*1_14"/>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3"/>
  <p:tag name="KSO_WM_UNIT_FILL_TYPE" val="1"/>
  <p:tag name="KSO_WM_UNIT_TEXT_FILL_FORE_SCHEMECOLOR_INDEX" val="13"/>
  <p:tag name="KSO_WM_UNIT_TEXT_FILL_TYPE" val="1"/>
  <p:tag name="KSO_WM_UNIT_USESOURCEFORMAT_APPLY" val="1"/>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5"/>
  <p:tag name="KSO_WM_UNIT_ID" val="diagram20201384_1*r_i*1_15"/>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3"/>
  <p:tag name="KSO_WM_UNIT_FILL_TYPE" val="1"/>
  <p:tag name="KSO_WM_UNIT_TEXT_FILL_FORE_SCHEMECOLOR_INDEX" val="13"/>
  <p:tag name="KSO_WM_UNIT_TEXT_FILL_TYPE" val="1"/>
  <p:tag name="KSO_WM_UNIT_USESOURCEFORMAT_APPLY" val="1"/>
</p:tagLst>
</file>

<file path=ppt/tags/tag175.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r1-1"/>
  <p:tag name="KSO_WM_UNIT_TYPE" val="r_t"/>
  <p:tag name="KSO_WM_UNIT_INDEX" val="1_1"/>
  <p:tag name="KSO_WM_UNIT_ID" val="diagram20201384_1*r_t*1_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公司产品&#10;优势"/>
  <p:tag name="KSO_WM_UNIT_TEXT_FILL_FORE_SCHEMECOLOR_INDEX" val="14"/>
  <p:tag name="KSO_WM_UNIT_TEXT_FILL_TYPE" val="1"/>
  <p:tag name="KSO_WM_UNIT_USESOURCEFORMAT_APPLY" val="1"/>
</p:tagLst>
</file>

<file path=ppt/tags/tag176.xml><?xml version="1.0" encoding="utf-8"?>
<p:tagLst xmlns:p="http://schemas.openxmlformats.org/presentationml/2006/main">
  <p:tag name="KSO_WM_UNIT_NOCLEAR" val="0"/>
  <p:tag name="KSO_WM_UNIT_VALUE" val="10"/>
  <p:tag name="KSO_WM_UNIT_HIGHLIGHT" val="0"/>
  <p:tag name="KSO_WM_UNIT_COMPATIBLE" val="0"/>
  <p:tag name="KSO_WM_UNIT_DIAGRAM_ISNUMVISUAL" val="0"/>
  <p:tag name="KSO_WM_UNIT_DIAGRAM_ISREFERUNIT" val="0"/>
  <p:tag name="KSO_WM_DIAGRAM_GROUP_CODE" val="r1-1"/>
  <p:tag name="KSO_WM_UNIT_TYPE" val="r_t"/>
  <p:tag name="KSO_WM_UNIT_INDEX" val="1_2"/>
  <p:tag name="KSO_WM_UNIT_ID" val="diagram20201384_1*r_t*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公司产品&#10;劣势"/>
  <p:tag name="KSO_WM_UNIT_TEXT_FILL_FORE_SCHEMECOLOR_INDEX" val="13"/>
  <p:tag name="KSO_WM_UNIT_TEXT_FILL_TYPE" val="1"/>
  <p:tag name="KSO_WM_UNIT_USESOURCEFORMAT_APPLY" val="1"/>
</p:tagLst>
</file>

<file path=ppt/tags/tag17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1"/>
  <p:tag name="KSO_WM_UNIT_ID" val="diagram20201384_1*r_v*1_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施用有机肥，生物技术治理病虫害"/>
  <p:tag name="KSO_WM_UNIT_VALUE" val="24"/>
  <p:tag name="KSO_WM_UNIT_TEXT_FILL_FORE_SCHEMECOLOR_INDEX" val="14"/>
  <p:tag name="KSO_WM_UNIT_TEXT_FILL_TYPE" val="1"/>
  <p:tag name="KSO_WM_UNIT_USESOURCEFORMAT_APPLY" val="1"/>
</p:tagLst>
</file>

<file path=ppt/tags/tag17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3"/>
  <p:tag name="KSO_WM_UNIT_ID" val="diagram20201384_1*r_v*1_3"/>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采用具有产品特色的包装，具有明显辨识度"/>
  <p:tag name="KSO_WM_UNIT_VALUE" val="24"/>
  <p:tag name="KSO_WM_UNIT_TEXT_FILL_FORE_SCHEMECOLOR_INDEX" val="14"/>
  <p:tag name="KSO_WM_UNIT_TEXT_FILL_TYPE" val="1"/>
  <p:tag name="KSO_WM_UNIT_USESOURCEFORMAT_APPLY" val="1"/>
</p:tagLst>
</file>

<file path=ppt/tags/tag179.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201384_1*r_v*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初入市场，渠道拓展、市场知名度很低"/>
  <p:tag name="KSO_WM_UNIT_VALUE" val="24"/>
  <p:tag name="KSO_WM_UNIT_TEXT_FILL_FORE_SCHEMECOLOR_INDEX" val="13"/>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6"/>
  <p:tag name="KSO_WM_UNIT_ID" val="diagram20200183_3*m_h_i*1_2_6"/>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9"/>
  <p:tag name="KSO_WM_UNIT_ID" val="diagram20201384_1*r_i*1_9"/>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18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201384_1*r_v*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初入市场，渠道拓展、市场知名度很低"/>
  <p:tag name="KSO_WM_UNIT_VALUE" val="24"/>
  <p:tag name="KSO_WM_UNIT_TEXT_FILL_FORE_SCHEMECOLOR_INDEX" val="13"/>
  <p:tag name="KSO_WM_UNIT_TEXT_FILL_TYPE" val="1"/>
  <p:tag name="KSO_WM_UNIT_USESOURCEFORMAT_APPLY" val="1"/>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9"/>
  <p:tag name="KSO_WM_UNIT_ID" val="diagram20201384_1*r_i*1_9"/>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LINE_FORE_SCHEMECOLOR_INDEX" val="15"/>
  <p:tag name="KSO_WM_UNIT_LINE_FILL_TYPE" val="2"/>
  <p:tag name="KSO_WM_UNIT_TEXT_FILL_FORE_SCHEMECOLOR_INDEX" val="5"/>
  <p:tag name="KSO_WM_UNIT_TEXT_FILL_TYPE" val="1"/>
  <p:tag name="KSO_WM_UNIT_USESOURCEFORMAT_APPLY" val="1"/>
</p:tagLst>
</file>

<file path=ppt/tags/tag18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r1-1"/>
  <p:tag name="KSO_WM_UNIT_TYPE" val="r_v"/>
  <p:tag name="KSO_WM_UNIT_INDEX" val="1_2"/>
  <p:tag name="KSO_WM_UNIT_ID" val="diagram20201384_1*r_v*1_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PRESET_TEXT" val="初入市场，渠道拓展、市场知名度很低"/>
  <p:tag name="KSO_WM_UNIT_VALUE" val="24"/>
  <p:tag name="KSO_WM_UNIT_TEXT_FILL_FORE_SCHEMECOLOR_INDEX" val="13"/>
  <p:tag name="KSO_WM_UNIT_TEXT_FILL_TYPE" val="1"/>
  <p:tag name="KSO_WM_UNIT_USESOURCEFORMAT_APPLY"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6"/>
  <p:tag name="KSO_WM_UNIT_ID" val="diagram20201384_1*r_i*1_6"/>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LINE_FORE_SCHEMECOLOR_INDEX" val="13"/>
  <p:tag name="KSO_WM_UNIT_LINE_FILL_TYPE" val="2"/>
  <p:tag name="KSO_WM_UNIT_USESOURCEFORMAT_APPLY"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1"/>
  <p:tag name="KSO_WM_UNIT_ID" val="diagram20201384_1*r_i*1_11"/>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4"/>
  <p:tag name="KSO_WM_UNIT_FILL_TYPE" val="1"/>
  <p:tag name="KSO_WM_UNIT_TEXT_FILL_FORE_SCHEMECOLOR_INDEX" val="13"/>
  <p:tag name="KSO_WM_UNIT_TEXT_FILL_TYPE" val="1"/>
  <p:tag name="KSO_WM_UNIT_USESOURCEFORMAT_APPLY" val="1"/>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r1-1"/>
  <p:tag name="KSO_WM_UNIT_TYPE" val="r_i"/>
  <p:tag name="KSO_WM_UNIT_INDEX" val="1_12"/>
  <p:tag name="KSO_WM_UNIT_ID" val="diagram20201384_1*r_i*1_12"/>
  <p:tag name="KSO_WM_TEMPLATE_CATEGORY" val="diagram"/>
  <p:tag name="KSO_WM_TEMPLATE_INDEX" val="20201384"/>
  <p:tag name="KSO_WM_UNIT_LAYERLEVEL" val="1_1"/>
  <p:tag name="KSO_WM_TAG_VERSION" val="1.0"/>
  <p:tag name="KSO_WM_BEAUTIFY_FLAG" val="#wm#"/>
  <p:tag name="KSO_WM_UNIT_DIAGRAM_CONTRAST_TITLE_CNT" val="2"/>
  <p:tag name="KSO_WM_UNIT_DIAGRAM_DIMENSION_TITLE_CNT" val="2"/>
  <p:tag name="KSO_WM_UNIT_FILL_FORE_SCHEMECOLOR_INDEX" val="16"/>
  <p:tag name="KSO_WM_UNIT_FILL_TYPE" val="1"/>
  <p:tag name="KSO_WM_UNIT_TEXT_FILL_FORE_SCHEMECOLOR_INDEX" val="13"/>
  <p:tag name="KSO_WM_UNIT_TEXT_FILL_TYPE" val="1"/>
  <p:tag name="KSO_WM_UNIT_USESOURCEFORMAT_APPLY" val="1"/>
</p:tagLst>
</file>

<file path=ppt/tags/tag187.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188.xml><?xml version="1.0" encoding="utf-8"?>
<p:tagLst xmlns:p="http://schemas.openxmlformats.org/presentationml/2006/main">
  <p:tag name="KSO_WM_BEAUTIFY_FLAG" val="#wm#"/>
  <p:tag name="KSO_WM_TEMPLATE_CATEGORY" val="diagram"/>
  <p:tag name="KSO_WM_TEMPLATE_INDEX" val="20201384"/>
  <p:tag name="KSO_WM_SLIDE_ID" val="diagram20201384_1"/>
  <p:tag name="KSO_WM_TEMPLATE_SUBCATEGORY" val="0"/>
  <p:tag name="KSO_WM_SLIDE_TYPE" val="text"/>
  <p:tag name="KSO_WM_SLIDE_SUBTYPE" val="diag"/>
  <p:tag name="KSO_WM_SLIDE_ITEM_CNT" val="4"/>
  <p:tag name="KSO_WM_SLIDE_INDEX" val="1"/>
  <p:tag name="KSO_WM_SLIDE_SIZE" val="758.315*342.263"/>
  <p:tag name="KSO_WM_SLIDE_POSITION" val="105.755*140.694"/>
  <p:tag name="KSO_WM_DIAGRAM_GROUP_CODE" val="r1-1"/>
  <p:tag name="KSO_WM_SLIDE_DIAGTYPE" val="r"/>
  <p:tag name="KSO_WM_TAG_VERSION" val="1.0"/>
  <p:tag name="KSO_WM_SLIDE_LAYOUT" val="a_b_r"/>
  <p:tag name="KSO_WM_SLIDE_LAYOUT_CNT" val="1_1_1"/>
</p:tagLst>
</file>

<file path=ppt/tags/tag189.xml><?xml version="1.0" encoding="utf-8"?>
<p:tagLst xmlns:p="http://schemas.openxmlformats.org/presentationml/2006/main">
  <p:tag name="KSO_WM_TAG_VERSION" val="1.0"/>
  <p:tag name="KSO_WM_TEMPLATE_CATEGORY" val="diagram"/>
  <p:tag name="KSO_WM_TEMPLATE_INDEX" val="20188904"/>
  <p:tag name="KSO_WM_UNIT_TYPE" val="q_h_i"/>
  <p:tag name="KSO_WM_UNIT_INDEX" val="1_3_1"/>
  <p:tag name="KSO_WM_UNIT_ID" val="diagram20188904_1*q_h_i*1_3_1"/>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q1-1"/>
  <p:tag name="KSO_WM_UNIT_FILL_FORE_SCHEMECOLOR_INDEX" val="7"/>
  <p:tag name="KSO_WM_UNIT_FILL_TYPE" val="1"/>
  <p:tag name="KSO_WM_UNIT_LINE_FORE_SCHEMECOLOR_INDEX" val="14"/>
  <p:tag name="KSO_WM_UNIT_LINE_FILL_TYPE" val="2"/>
  <p:tag name="KSO_WM_UNIT_TEXT_FILL_FORE_SCHEMECOLOR_INDEX" val="14"/>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00183_3*m_h_i*1_3_4"/>
  <p:tag name="KSO_WM_TEMPLATE_CATEGORY" val="diagram"/>
  <p:tag name="KSO_WM_TEMPLATE_INDEX" val="20200183"/>
  <p:tag name="KSO_WM_UNIT_LAYERLEVEL" val="1_1_1"/>
  <p:tag name="KSO_WM_TAG_VERSION" val="1.0"/>
  <p:tag name="KSO_WM_BEAUTIFY_FLAG" val="#wm#"/>
  <p:tag name="KSO_WM_UNIT_LINE_FORE_SCHEMECOLOR_INDEX" val="14"/>
  <p:tag name="KSO_WM_UNIT_LINE_FILL_TYPE" val="2"/>
</p:tagLst>
</file>

<file path=ppt/tags/tag190.xml><?xml version="1.0" encoding="utf-8"?>
<p:tagLst xmlns:p="http://schemas.openxmlformats.org/presentationml/2006/main">
  <p:tag name="KSO_WM_TAG_VERSION" val="1.0"/>
  <p:tag name="KSO_WM_TEMPLATE_CATEGORY" val="diagram"/>
  <p:tag name="KSO_WM_TEMPLATE_INDEX" val="20188904"/>
  <p:tag name="KSO_WM_UNIT_TYPE" val="q_h_i"/>
  <p:tag name="KSO_WM_UNIT_INDEX" val="1_2_1"/>
  <p:tag name="KSO_WM_UNIT_ID" val="diagram20188904_1*q_h_i*1_2_1"/>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q1-1"/>
  <p:tag name="KSO_WM_UNIT_FILL_FORE_SCHEMECOLOR_INDEX" val="6"/>
  <p:tag name="KSO_WM_UNIT_FILL_TYPE" val="1"/>
  <p:tag name="KSO_WM_UNIT_LINE_FORE_SCHEMECOLOR_INDEX" val="14"/>
  <p:tag name="KSO_WM_UNIT_LINE_FILL_TYPE" val="2"/>
  <p:tag name="KSO_WM_UNIT_TEXT_FILL_FORE_SCHEMECOLOR_INDEX" val="14"/>
  <p:tag name="KSO_WM_UNIT_TEXT_FILL_TY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188904_1*q_h_i*1_3_2"/>
  <p:tag name="KSO_WM_TEMPLATE_CATEGORY" val="diagram"/>
  <p:tag name="KSO_WM_TEMPLATE_INDEX" val="20188904"/>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188904_1*q_h_i*1_2_3"/>
  <p:tag name="KSO_WM_TEMPLATE_CATEGORY" val="diagram"/>
  <p:tag name="KSO_WM_TEMPLATE_INDEX" val="20188904"/>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188904_1*q_h_i*1_1_3"/>
  <p:tag name="KSO_WM_TEMPLATE_CATEGORY" val="diagram"/>
  <p:tag name="KSO_WM_TEMPLATE_INDEX" val="20188904"/>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194.xml><?xml version="1.0" encoding="utf-8"?>
<p:tagLst xmlns:p="http://schemas.openxmlformats.org/presentationml/2006/main">
  <p:tag name="KSO_WM_TAG_VERSION" val="1.0"/>
  <p:tag name="KSO_WM_TEMPLATE_CATEGORY" val="diagram"/>
  <p:tag name="KSO_WM_TEMPLATE_INDEX" val="20188904"/>
  <p:tag name="KSO_WM_UNIT_TYPE" val="q_h_i"/>
  <p:tag name="KSO_WM_UNIT_INDEX" val="1_2_2"/>
  <p:tag name="KSO_WM_UNIT_ID" val="diagram20188904_1*q_h_i*1_2_2"/>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q1-1"/>
  <p:tag name="KSO_WM_UNIT_FILL_FORE_SCHEMECOLOR_INDEX" val="6"/>
  <p:tag name="KSO_WM_UNIT_FILL_TYPE" val="1"/>
  <p:tag name="KSO_WM_UNIT_TEXT_FILL_FORE_SCHEMECOLOR_INDEX" val="13"/>
  <p:tag name="KSO_WM_UNIT_TEXT_FILL_TYPE" val="1"/>
</p:tagLst>
</file>

<file path=ppt/tags/tag195.xml><?xml version="1.0" encoding="utf-8"?>
<p:tagLst xmlns:p="http://schemas.openxmlformats.org/presentationml/2006/main">
  <p:tag name="KSO_WM_TAG_VERSION" val="1.0"/>
  <p:tag name="KSO_WM_TEMPLATE_CATEGORY" val="diagram"/>
  <p:tag name="KSO_WM_TEMPLATE_INDEX" val="20188904"/>
  <p:tag name="KSO_WM_UNIT_TYPE" val="q_h_i"/>
  <p:tag name="KSO_WM_UNIT_INDEX" val="1_3_3"/>
  <p:tag name="KSO_WM_UNIT_ID" val="diagram20188904_1*q_h_i*1_3_3"/>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q1-1"/>
  <p:tag name="KSO_WM_UNIT_FILL_FORE_SCHEMECOLOR_INDEX" val="7"/>
  <p:tag name="KSO_WM_UNIT_FILL_TYPE" val="1"/>
  <p:tag name="KSO_WM_UNIT_TEXT_FILL_FORE_SCHEMECOLOR_INDEX" val="13"/>
  <p:tag name="KSO_WM_UNIT_TEXT_FILL_TYPE" val="1"/>
</p:tagLst>
</file>

<file path=ppt/tags/tag196.xml><?xml version="1.0" encoding="utf-8"?>
<p:tagLst xmlns:p="http://schemas.openxmlformats.org/presentationml/2006/main">
  <p:tag name="KSO_WM_TAG_VERSION" val="1.0"/>
  <p:tag name="KSO_WM_TEMPLATE_CATEGORY" val="diagram"/>
  <p:tag name="KSO_WM_TEMPLATE_INDEX" val="20188904"/>
  <p:tag name="KSO_WM_UNIT_TYPE" val="q_h_i"/>
  <p:tag name="KSO_WM_UNIT_INDEX" val="1_1_1"/>
  <p:tag name="KSO_WM_UNIT_ID" val="diagram20188904_1*q_h_i*1_1_1"/>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q1-1"/>
  <p:tag name="KSO_WM_UNIT_FILL_FORE_SCHEMECOLOR_INDEX" val="5"/>
  <p:tag name="KSO_WM_UNIT_FILL_TYPE" val="1"/>
  <p:tag name="KSO_WM_UNIT_LINE_FORE_SCHEMECOLOR_INDEX" val="14"/>
  <p:tag name="KSO_WM_UNIT_LINE_FILL_TYPE" val="2"/>
  <p:tag name="KSO_WM_UNIT_TEXT_FILL_FORE_SCHEMECOLOR_INDEX" val="14"/>
  <p:tag name="KSO_WM_UNIT_TEXT_FILL_TYPE" val="1"/>
</p:tagLst>
</file>

<file path=ppt/tags/tag197.xml><?xml version="1.0" encoding="utf-8"?>
<p:tagLst xmlns:p="http://schemas.openxmlformats.org/presentationml/2006/main">
  <p:tag name="KSO_WM_TEMPLATE_CATEGORY" val="diagram"/>
  <p:tag name="KSO_WM_TEMPLATE_INDEX" val="20188904"/>
  <p:tag name="KSO_WM_UNIT_TYPE" val="q_h_a"/>
  <p:tag name="KSO_WM_UNIT_INDEX" val="1_1_1"/>
  <p:tag name="KSO_WM_UNIT_ID" val="diagram20188904_1*q_h_a*1_1_1"/>
  <p:tag name="KSO_WM_UNIT_LAYERLEVEL" val="1_1_1"/>
  <p:tag name="KSO_WM_UNIT_VALUE" val="6"/>
  <p:tag name="KSO_WM_UNIT_HIGHLIGHT" val="0"/>
  <p:tag name="KSO_WM_UNIT_COMPATIBLE" val="0"/>
  <p:tag name="KSO_WM_BEAUTIFY_FLAG" val="#wm#"/>
  <p:tag name="KSO_WM_TAG_VERSION" val="1.0"/>
  <p:tag name="KSO_WM_DIAGRAM_GROUP_CODE" val="q1-1"/>
  <p:tag name="KSO_WM_UNIT_PRESET_TEXT" val="添加标题"/>
  <p:tag name="KSO_WM_UNIT_ISCONTENTSTITLE" val="0"/>
  <p:tag name="KSO_WM_UNIT_NOCLEAR" val="0"/>
  <p:tag name="KSO_WM_UNIT_DIAGRAM_ISNUMVISUAL" val="0"/>
  <p:tag name="KSO_WM_UNIT_DIAGRAM_ISREFERUNIT" val="0"/>
  <p:tag name="KSO_WM_UNIT_TEXT_FILL_FORE_SCHEMECOLOR_INDEX" val="5"/>
  <p:tag name="KSO_WM_UNIT_TEXT_FILL_TYPE" val="1"/>
</p:tagLst>
</file>

<file path=ppt/tags/tag198.xml><?xml version="1.0" encoding="utf-8"?>
<p:tagLst xmlns:p="http://schemas.openxmlformats.org/presentationml/2006/main">
  <p:tag name="KSO_WM_TEMPLATE_CATEGORY" val="diagram"/>
  <p:tag name="KSO_WM_TEMPLATE_INDEX" val="20188904"/>
  <p:tag name="KSO_WM_UNIT_TYPE" val="q_h_a"/>
  <p:tag name="KSO_WM_UNIT_INDEX" val="1_2_1"/>
  <p:tag name="KSO_WM_UNIT_ID" val="diagram20188904_1*q_h_a*1_2_1"/>
  <p:tag name="KSO_WM_UNIT_LAYERLEVEL" val="1_1_1"/>
  <p:tag name="KSO_WM_UNIT_VALUE" val="6"/>
  <p:tag name="KSO_WM_UNIT_HIGHLIGHT" val="0"/>
  <p:tag name="KSO_WM_UNIT_COMPATIBLE" val="0"/>
  <p:tag name="KSO_WM_BEAUTIFY_FLAG" val="#wm#"/>
  <p:tag name="KSO_WM_TAG_VERSION" val="1.0"/>
  <p:tag name="KSO_WM_DIAGRAM_GROUP_CODE" val="q1-1"/>
  <p:tag name="KSO_WM_UNIT_PRESET_TEXT" val="添加标题"/>
  <p:tag name="KSO_WM_UNIT_ISCONTENTSTITLE" val="0"/>
  <p:tag name="KSO_WM_UNIT_NOCLEAR" val="0"/>
  <p:tag name="KSO_WM_UNIT_DIAGRAM_ISNUMVISUAL" val="0"/>
  <p:tag name="KSO_WM_UNIT_DIAGRAM_ISREFERUNIT" val="0"/>
  <p:tag name="KSO_WM_UNIT_TEXT_FILL_FORE_SCHEMECOLOR_INDEX" val="6"/>
  <p:tag name="KSO_WM_UNIT_TEXT_FILL_TYPE" val="1"/>
</p:tagLst>
</file>

<file path=ppt/tags/tag199.xml><?xml version="1.0" encoding="utf-8"?>
<p:tagLst xmlns:p="http://schemas.openxmlformats.org/presentationml/2006/main">
  <p:tag name="KSO_WM_TEMPLATE_CATEGORY" val="diagram"/>
  <p:tag name="KSO_WM_TEMPLATE_INDEX" val="20188904"/>
  <p:tag name="KSO_WM_UNIT_TYPE" val="q_h_a"/>
  <p:tag name="KSO_WM_UNIT_INDEX" val="1_3_1"/>
  <p:tag name="KSO_WM_UNIT_ID" val="diagram20188904_1*q_h_a*1_3_1"/>
  <p:tag name="KSO_WM_UNIT_LAYERLEVEL" val="1_1_1"/>
  <p:tag name="KSO_WM_UNIT_VALUE" val="6"/>
  <p:tag name="KSO_WM_UNIT_HIGHLIGHT" val="0"/>
  <p:tag name="KSO_WM_UNIT_COMPATIBLE" val="0"/>
  <p:tag name="KSO_WM_BEAUTIFY_FLAG" val="#wm#"/>
  <p:tag name="KSO_WM_TAG_VERSION" val="1.0"/>
  <p:tag name="KSO_WM_DIAGRAM_GROUP_CODE" val="q1-1"/>
  <p:tag name="KSO_WM_UNIT_PRESET_TEXT" val="添加标题"/>
  <p:tag name="KSO_WM_UNIT_ISCONTENTSTITLE" val="0"/>
  <p:tag name="KSO_WM_UNIT_NOCLEAR" val="0"/>
  <p:tag name="KSO_WM_UNIT_DIAGRAM_ISNUMVISUAL" val="0"/>
  <p:tag name="KSO_WM_UNIT_DIAGRAM_ISREFERUNIT" val="0"/>
  <p:tag name="KSO_WM_UNIT_TEXT_FILL_FORE_SCHEMECOLOR_INDEX" val="7"/>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20200183_3*m_i*1_1"/>
  <p:tag name="KSO_WM_TEMPLATE_CATEGORY" val="diagram"/>
  <p:tag name="KSO_WM_TEMPLATE_INDEX" val="20200183"/>
  <p:tag name="KSO_WM_UNIT_LAYERLEVEL" val="1_1"/>
  <p:tag name="KSO_WM_TAG_VERSION" val="1.0"/>
  <p:tag name="KSO_WM_BEAUTIFY_FLAG" val="#wm#"/>
  <p:tag name="KSO_WM_UNIT_FILL_FORE_SCHEMECOLOR_INDEX" val="14"/>
  <p:tag name="KSO_WM_UNIT_FILL_TYPE" val="1"/>
  <p:tag name="KSO_WM_UNIT_TEXT_FILL_FORE_SCHEMECOLOR_INDEX" val="2"/>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5"/>
  <p:tag name="KSO_WM_UNIT_ID" val="diagram20200183_3*m_h_i*1_3_5"/>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200.xml><?xml version="1.0" encoding="utf-8"?>
<p:tagLst xmlns:p="http://schemas.openxmlformats.org/presentationml/2006/main">
  <p:tag name="KSO_WM_TAG_VERSION" val="1.0"/>
  <p:tag name="KSO_WM_TEMPLATE_CATEGORY" val="diagram"/>
  <p:tag name="KSO_WM_TEMPLATE_INDEX" val="20188904"/>
  <p:tag name="KSO_WM_UNIT_TYPE" val="q_h_i"/>
  <p:tag name="KSO_WM_UNIT_INDEX" val="1_1_2"/>
  <p:tag name="KSO_WM_UNIT_ID" val="diagram20188904_1*q_h_i*1_1_2"/>
  <p:tag name="KSO_WM_UNIT_LAYERLEVEL" val="1_1_1"/>
  <p:tag name="KSO_WM_BEAUTIFY_FLAG" val="#wm#"/>
  <p:tag name="KSO_WM_UNIT_HIGHLIGHT" val="0"/>
  <p:tag name="KSO_WM_UNIT_COMPATIBLE" val="0"/>
  <p:tag name="KSO_WM_UNIT_DIAGRAM_ISNUMVISUAL" val="0"/>
  <p:tag name="KSO_WM_UNIT_DIAGRAM_ISREFERUNIT" val="0"/>
  <p:tag name="KSO_WM_DIAGRAM_GROUP_CODE" val="q1-1"/>
  <p:tag name="KSO_WM_UNIT_FILL_FORE_SCHEMECOLOR_INDEX" val="5"/>
  <p:tag name="KSO_WM_UNIT_FILL_TYPE" val="1"/>
  <p:tag name="KSO_WM_UNIT_TEXT_FILL_FORE_SCHEMECOLOR_INDEX" val="13"/>
  <p:tag name="KSO_WM_UNIT_TEXT_FILL_TYPE" val="1"/>
</p:tagLst>
</file>

<file path=ppt/tags/tag201.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02.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03.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1"/>
  <p:tag name="KSO_WM_UNIT_ID" val="diagram789_4*n_i*1_1"/>
  <p:tag name="KSO_WM_UNIT_CLEAR" val="1"/>
  <p:tag name="KSO_WM_UNIT_LAYERLEVEL" val="1_1"/>
  <p:tag name="KSO_WM_DIAGRAM_GROUP_CODE" val="n1-1"/>
</p:tagLst>
</file>

<file path=ppt/tags/tag204.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2"/>
  <p:tag name="KSO_WM_UNIT_ID" val="diagram789_4*n_i*1_2"/>
  <p:tag name="KSO_WM_UNIT_CLEAR" val="1"/>
  <p:tag name="KSO_WM_UNIT_LAYERLEVEL" val="1_1"/>
  <p:tag name="KSO_WM_DIAGRAM_GROUP_CODE" val="n1-1"/>
</p:tagLst>
</file>

<file path=ppt/tags/tag205.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3"/>
  <p:tag name="KSO_WM_UNIT_ID" val="diagram789_4*n_i*1_3"/>
  <p:tag name="KSO_WM_UNIT_CLEAR" val="1"/>
  <p:tag name="KSO_WM_UNIT_LAYERLEVEL" val="1_1"/>
  <p:tag name="KSO_WM_DIAGRAM_GROUP_CODE" val="n1-1"/>
</p:tagLst>
</file>

<file path=ppt/tags/tag206.xml><?xml version="1.0" encoding="utf-8"?>
<p:tagLst xmlns:p="http://schemas.openxmlformats.org/presentationml/2006/main">
  <p:tag name="KSO_WM_TAG_VERSION" val="1.0"/>
  <p:tag name="KSO_WM_BEAUTIFY_FLAG" val="#wm#"/>
  <p:tag name="KSO_WM_TEMPLATE_CATEGORY" val="diagram"/>
  <p:tag name="KSO_WM_TEMPLATE_INDEX" val="789"/>
  <p:tag name="KSO_WM_UNIT_TYPE" val="n_i"/>
  <p:tag name="KSO_WM_UNIT_INDEX" val="1_4"/>
  <p:tag name="KSO_WM_UNIT_ID" val="diagram789_4*n_i*1_4"/>
  <p:tag name="KSO_WM_UNIT_CLEAR" val="1"/>
  <p:tag name="KSO_WM_UNIT_LAYERLEVEL" val="1_1"/>
  <p:tag name="KSO_WM_DIAGRAM_GROUP_CODE" val="n1-1"/>
</p:tagLst>
</file>

<file path=ppt/tags/tag207.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1_1"/>
  <p:tag name="KSO_WM_UNIT_ID" val="diagram789_4*n_h_f*1_1_1"/>
  <p:tag name="KSO_WM_UNIT_CLEAR" val="1"/>
  <p:tag name="KSO_WM_UNIT_LAYERLEVEL" val="1_1_1"/>
  <p:tag name="KSO_WM_UNIT_VALUE" val="54"/>
  <p:tag name="KSO_WM_UNIT_HIGHLIGHT" val="0"/>
  <p:tag name="KSO_WM_UNIT_COMPATIBLE" val="0"/>
  <p:tag name="KSO_WM_UNIT_PRESET_TEXT_INDEX" val="3"/>
  <p:tag name="KSO_WM_UNIT_PRESET_TEXT_LEN" val="26"/>
  <p:tag name="KSO_WM_DIAGRAM_GROUP_CODE" val="n1-1"/>
</p:tagLst>
</file>

<file path=ppt/tags/tag208.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3"/>
  <p:tag name="KSO_WM_UNIT_ID" val="diagram789_4*n_h_f*1_2_3"/>
  <p:tag name="KSO_WM_UNIT_CLEAR" val="1"/>
  <p:tag name="KSO_WM_UNIT_LAYERLEVEL" val="1_1_1"/>
  <p:tag name="KSO_WM_UNIT_VALUE" val="30"/>
  <p:tag name="KSO_WM_UNIT_HIGHLIGHT" val="0"/>
  <p:tag name="KSO_WM_UNIT_COMPATIBLE" val="0"/>
  <p:tag name="KSO_WM_DIAGRAM_GROUP_CODE" val="n1-1"/>
  <p:tag name="KSO_WM_UNIT_PRESET_TEXT" val="LOREM"/>
  <p:tag name="KSO_WM_UNIT_FILL_FORE_SCHEMECOLOR_INDEX" val="7"/>
  <p:tag name="KSO_WM_UNIT_FILL_TYPE" val="1"/>
</p:tagLst>
</file>

<file path=ppt/tags/tag209.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2"/>
  <p:tag name="KSO_WM_UNIT_ID" val="diagram789_4*n_h_f*1_2_2"/>
  <p:tag name="KSO_WM_UNIT_CLEAR" val="1"/>
  <p:tag name="KSO_WM_UNIT_LAYERLEVEL" val="1_1_1"/>
  <p:tag name="KSO_WM_UNIT_VALUE" val="25"/>
  <p:tag name="KSO_WM_UNIT_HIGHLIGHT" val="0"/>
  <p:tag name="KSO_WM_UNIT_COMPATIBLE" val="0"/>
  <p:tag name="KSO_WM_DIAGRAM_GROUP_CODE" val="n1-1"/>
  <p:tag name="KSO_WM_UNIT_PRESET_TEXT" val="LOREM"/>
  <p:tag name="KSO_WM_UNIT_FILL_FORE_SCHEMECOLOR_INDEX" val="6"/>
  <p:tag name="KSO_WM_UNI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6"/>
  <p:tag name="KSO_WM_UNIT_ID" val="diagram20200183_3*m_h_i*1_3_6"/>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210.xml><?xml version="1.0" encoding="utf-8"?>
<p:tagLst xmlns:p="http://schemas.openxmlformats.org/presentationml/2006/main">
  <p:tag name="KSO_WM_TAG_VERSION" val="1.0"/>
  <p:tag name="KSO_WM_BEAUTIFY_FLAG" val="#wm#"/>
  <p:tag name="KSO_WM_TEMPLATE_CATEGORY" val="diagram"/>
  <p:tag name="KSO_WM_TEMPLATE_INDEX" val="789"/>
  <p:tag name="KSO_WM_UNIT_TYPE" val="n_h_f"/>
  <p:tag name="KSO_WM_UNIT_INDEX" val="1_2_1"/>
  <p:tag name="KSO_WM_UNIT_ID" val="diagram789_4*n_h_f*1_2_1"/>
  <p:tag name="KSO_WM_UNIT_CLEAR" val="1"/>
  <p:tag name="KSO_WM_UNIT_LAYERLEVEL" val="1_1_1"/>
  <p:tag name="KSO_WM_UNIT_VALUE" val="20"/>
  <p:tag name="KSO_WM_UNIT_HIGHLIGHT" val="0"/>
  <p:tag name="KSO_WM_UNIT_COMPATIBLE" val="0"/>
  <p:tag name="KSO_WM_DIAGRAM_GROUP_CODE" val="n1-1"/>
  <p:tag name="KSO_WM_UNIT_PRESET_TEXT" val="LOREM"/>
  <p:tag name="KSO_WM_UNIT_FILL_FORE_SCHEMECOLOR_INDEX" val="5"/>
  <p:tag name="KSO_WM_UNIT_FILL_TYPE" val="1"/>
</p:tagLst>
</file>

<file path=ppt/tags/tag211.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12.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14.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8142_6*m_h_i*1_1_2"/>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188142_6*m_h_i*1_2_3"/>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188142_6*m_h_i*1_3_4"/>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4"/>
  <p:tag name="KSO_WM_UNIT_ID" val="diagram20188142_6*m_h_i*1_6_4"/>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188142_6*m_h_i*1_5_4"/>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22.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0183_3*m_h_a*1_4_1"/>
  <p:tag name="KSO_WM_TEMPLATE_CATEGORY" val="diagram"/>
  <p:tag name="KSO_WM_TEMPLATE_INDEX" val="20200183"/>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188142_6*m_h_i*1_4_3"/>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2"/>
  <p:tag name="KSO_WM_UNIT_TEXT_FILL_TYPE"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188142_6*m_h_i*1_1_1"/>
  <p:tag name="KSO_WM_TEMPLATE_CATEGORY" val="diagram"/>
  <p:tag name="KSO_WM_TEMPLATE_INDEX" val="20188142"/>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188142_6*m_h_i*1_2_2"/>
  <p:tag name="KSO_WM_TEMPLATE_CATEGORY" val="diagram"/>
  <p:tag name="KSO_WM_TEMPLATE_INDEX" val="20188142"/>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188142_6*m_h_i*1_3_3"/>
  <p:tag name="KSO_WM_TEMPLATE_CATEGORY" val="diagram"/>
  <p:tag name="KSO_WM_TEMPLATE_INDEX" val="20188142"/>
  <p:tag name="KSO_WM_UNIT_LAYERLEVEL" val="1_1_1"/>
  <p:tag name="KSO_WM_TAG_VERSION" val="1.0"/>
  <p:tag name="KSO_WM_BEAUTIFY_FLAG" val="#wm#"/>
  <p:tag name="KSO_WM_UNIT_FILL_FORE_SCHEMECOLOR_INDEX" val="7"/>
  <p:tag name="KSO_WM_UNIT_FILL_TYPE" val="1"/>
  <p:tag name="KSO_WM_UNIT_LINE_FORE_SCHEMECOLOR_INDEX" val="7"/>
  <p:tag name="KSO_WM_UNIT_LINE_FILL_TYPE" val="2"/>
  <p:tag name="KSO_WM_UNIT_TEXT_FILL_FORE_SCHEMECOLOR_INDEX" val="2"/>
  <p:tag name="KSO_WM_UNIT_TEXT_FILL_TYPE"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188142_6*m_h_i*1_4_2"/>
  <p:tag name="KSO_WM_TEMPLATE_CATEGORY" val="diagram"/>
  <p:tag name="KSO_WM_TEMPLATE_INDEX" val="20188142"/>
  <p:tag name="KSO_WM_UNIT_LAYERLEVEL" val="1_1_1"/>
  <p:tag name="KSO_WM_TAG_VERSION" val="1.0"/>
  <p:tag name="KSO_WM_BEAUTIFY_FLAG" val="#wm#"/>
  <p:tag name="KSO_WM_UNIT_FILL_FORE_SCHEMECOLOR_INDEX" val="9"/>
  <p:tag name="KSO_WM_UNIT_FILL_TYPE" val="1"/>
  <p:tag name="KSO_WM_UNIT_LINE_FORE_SCHEMECOLOR_INDEX" val="9"/>
  <p:tag name="KSO_WM_UNIT_LINE_FILL_TYPE" val="2"/>
  <p:tag name="KSO_WM_UNIT_TEXT_FILL_FORE_SCHEMECOLOR_INDEX" val="2"/>
  <p:tag name="KSO_WM_UNIT_TEXT_FILL_TYPE"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3"/>
  <p:tag name="KSO_WM_UNIT_ID" val="diagram20188142_6*m_h_i*1_6_3"/>
  <p:tag name="KSO_WM_TEMPLATE_CATEGORY" val="diagram"/>
  <p:tag name="KSO_WM_TEMPLATE_INDEX" val="20188142"/>
  <p:tag name="KSO_WM_UNIT_LAYERLEVEL" val="1_1_1"/>
  <p:tag name="KSO_WM_TAG_VERSION" val="1.0"/>
  <p:tag name="KSO_WM_BEAUTIFY_FLAG" val="#wm#"/>
  <p:tag name="KSO_WM_UNIT_FILL_FORE_SCHEMECOLOR_INDEX" val="10"/>
  <p:tag name="KSO_WM_UNIT_FILL_TYPE" val="1"/>
  <p:tag name="KSO_WM_UNIT_TEXT_FILL_FORE_SCHEMECOLOR_INDEX" val="2"/>
  <p:tag name="KSO_WM_UNIT_TEXT_FILL_TYPE"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188142_6*m_h_i*1_5_3"/>
  <p:tag name="KSO_WM_TEMPLATE_CATEGORY" val="diagram"/>
  <p:tag name="KSO_WM_TEMPLATE_INDEX" val="20188142"/>
  <p:tag name="KSO_WM_UNIT_LAYERLEVEL" val="1_1_1"/>
  <p:tag name="KSO_WM_TAG_VERSION" val="1.0"/>
  <p:tag name="KSO_WM_BEAUTIFY_FLAG" val="#wm#"/>
  <p:tag name="KSO_WM_UNIT_FILL_FORE_SCHEMECOLOR_INDEX" val="8"/>
  <p:tag name="KSO_WM_UNIT_FILL_TYPE" val="1"/>
  <p:tag name="KSO_WM_UNIT_LINE_FORE_SCHEMECOLOR_INDEX" val="8"/>
  <p:tag name="KSO_WM_UNIT_LINE_FILL_TYPE" val="2"/>
  <p:tag name="KSO_WM_UNIT_TEXT_FILL_FORE_SCHEMECOLOR_INDEX" val="2"/>
  <p:tag name="KSO_WM_UNIT_TEXT_FILL_TYPE" val="1"/>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2"/>
  <p:tag name="KSO_WM_UNIT_ID" val="diagram20188142_6*m_h_i*1_6_2"/>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188142_6*m_h_i*1_4_1"/>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8142_6*m_h_i*1_2_1"/>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00183_3*m_h_i*1_4_4"/>
  <p:tag name="KSO_WM_TEMPLATE_CATEGORY" val="diagram"/>
  <p:tag name="KSO_WM_TEMPLATE_INDEX" val="20200183"/>
  <p:tag name="KSO_WM_UNIT_LAYERLEVEL" val="1_1_1"/>
  <p:tag name="KSO_WM_TAG_VERSION" val="1.0"/>
  <p:tag name="KSO_WM_BEAUTIFY_FLAG" val="#wm#"/>
  <p:tag name="KSO_WM_UNIT_LINE_FORE_SCHEMECOLOR_INDEX" val="14"/>
  <p:tag name="KSO_WM_UNIT_LINE_FILL_TYPE" val="2"/>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188142_6*m_h_i*1_3_2"/>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188142_6*m_h_i*1_1_4"/>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188142_6*m_h_i*1_5_2"/>
  <p:tag name="KSO_WM_TEMPLATE_CATEGORY" val="diagram"/>
  <p:tag name="KSO_WM_TEMPLATE_INDEX" val="20188142"/>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233.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34.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UNIT_ISCONTENTSTITLE" val="0"/>
  <p:tag name="KSO_WM_UNIT_NOCLEAR" val="0"/>
  <p:tag name="KSO_WM_UNIT_VALUE" val="36"/>
  <p:tag name="KSO_WM_UNIT_HIGHLIGHT" val="0"/>
  <p:tag name="KSO_WM_UNIT_COMPATIBLE" val="0"/>
  <p:tag name="KSO_WM_UNIT_DIAGRAM_ISNUMVISUAL" val="0"/>
  <p:tag name="KSO_WM_UNIT_DIAGRAM_ISREFERUNIT" val="0"/>
  <p:tag name="KSO_WM_DIAGRAM_GROUP_CODE" val="r1-1"/>
  <p:tag name="KSO_WM_UNIT_TYPE" val="a"/>
  <p:tag name="KSO_WM_UNIT_INDEX" val="1"/>
  <p:tag name="KSO_WM_UNIT_ID" val="diagram20201384_1*a*1"/>
  <p:tag name="KSO_WM_TEMPLATE_CATEGORY" val="diagram"/>
  <p:tag name="KSO_WM_TEMPLATE_INDEX" val="20201384"/>
  <p:tag name="KSO_WM_UNIT_LAYERLEVEL" val="1"/>
  <p:tag name="KSO_WM_TAG_VERSION" val="1.0"/>
  <p:tag name="KSO_WM_BEAUTIFY_FLAG" val="#wm#"/>
  <p:tag name="KSO_WM_UNIT_DIAGRAM_CONTRAST_TITLE_CNT" val="2"/>
  <p:tag name="KSO_WM_UNIT_DIAGRAM_DIMENSION_TITLE_CNT" val="2"/>
  <p:tag name="KSO_WM_UNIT_PRESET_TEXT" val="产品现状"/>
  <p:tag name="KSO_WM_UNIT_TEXT_FILL_FORE_SCHEMECOLOR_INDEX" val="13"/>
  <p:tag name="KSO_WM_UNIT_TEXT_FILL_TYPE" val="1"/>
  <p:tag name="KSO_WM_UNIT_USESOURCEFORMAT_APPLY" val="1"/>
</p:tagLst>
</file>

<file path=ppt/tags/tag236.xml><?xml version="1.0" encoding="utf-8"?>
<p:tagLst xmlns:p="http://schemas.openxmlformats.org/presentationml/2006/main">
  <p:tag name="ISPRING_ULTRA_SCORM_SLIDE_COUNT" val="1"/>
  <p:tag name="ISPRING_SCORM_RATE_SLIDES" val="0"/>
  <p:tag name="ISPRING_SCORM_RATE_QUIZZES" val="0"/>
  <p:tag name="ISPRING_SCORM_PASSING_SCORE" val="0.0000000000"/>
  <p:tag name="GENSWF_OUTPUT_FILE_NAME" val="22-"/>
  <p:tag name="ISPRING_RESOURCE_PATHS_HASH_2" val="dd605faedef9b7b7285347d268bb89f5f81ab715"/>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5"/>
  <p:tag name="KSO_WM_UNIT_ID" val="diagram20200183_3*m_h_i*1_4_5"/>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6"/>
  <p:tag name="KSO_WM_UNIT_ID" val="diagram20200183_3*m_h_i*1_4_6"/>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83_3*m_h_i*1_2_2"/>
  <p:tag name="KSO_WM_TEMPLATE_CATEGORY" val="diagram"/>
  <p:tag name="KSO_WM_TEMPLATE_INDEX" val="20200183"/>
  <p:tag name="KSO_WM_UNIT_LAYERLEVEL" val="1_1_1"/>
  <p:tag name="KSO_WM_TAG_VERSION" val="1.0"/>
  <p:tag name="KSO_WM_BEAUTIFY_FLAG" val="#wm#"/>
  <p:tag name="KSO_WM_UNIT_TEXT_FILL_FORE_SCHEMECOLOR_INDEX" val="14"/>
  <p:tag name="KSO_WM_UNIT_TEXT_FILL_TYPE" val="1"/>
</p:tagLst>
</file>

<file path=ppt/tags/tag27.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0183_3*m_h_a*1_1_1"/>
  <p:tag name="KSO_WM_TEMPLATE_CATEGORY" val="diagram"/>
  <p:tag name="KSO_WM_TEMPLATE_INDEX" val="20200183"/>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0183_3*m_h_i*1_1_4"/>
  <p:tag name="KSO_WM_TEMPLATE_CATEGORY" val="diagram"/>
  <p:tag name="KSO_WM_TEMPLATE_INDEX" val="20200183"/>
  <p:tag name="KSO_WM_UNIT_LAYERLEVEL" val="1_1_1"/>
  <p:tag name="KSO_WM_TAG_VERSION" val="1.0"/>
  <p:tag name="KSO_WM_BEAUTIFY_FLAG" val="#wm#"/>
  <p:tag name="KSO_WM_UNIT_LINE_FORE_SCHEMECOLOR_INDEX" val="14"/>
  <p:tag name="KSO_WM_UNIT_LINE_FILL_TYPE" val="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5"/>
  <p:tag name="KSO_WM_UNIT_ID" val="diagram20200183_3*m_h_i*1_1_5"/>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0183_3*m_h_i*1_1_1"/>
  <p:tag name="KSO_WM_TEMPLATE_CATEGORY" val="diagram"/>
  <p:tag name="KSO_WM_TEMPLATE_INDEX" val="20200183"/>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6"/>
  <p:tag name="KSO_WM_UNIT_ID" val="diagram20200183_3*m_h_i*1_1_6"/>
  <p:tag name="KSO_WM_TEMPLATE_CATEGORY" val="diagram"/>
  <p:tag name="KSO_WM_TEMPLATE_INDEX" val="20200183"/>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31.xml><?xml version="1.0" encoding="utf-8"?>
<p:tagLst xmlns:p="http://schemas.openxmlformats.org/presentationml/2006/main">
  <p:tag name="KSO_WM_UNIT_ISCONTENTSTITLE" val="0"/>
  <p:tag name="KSO_WM_UNIT_ISNUMDGM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0183_3*m_h_a*1_2_1"/>
  <p:tag name="KSO_WM_TEMPLATE_CATEGORY" val="diagram"/>
  <p:tag name="KSO_WM_TEMPLATE_INDEX" val="20200183"/>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32.xml><?xml version="1.0" encoding="utf-8"?>
<p:tagLst xmlns:p="http://schemas.openxmlformats.org/presentationml/2006/main">
  <p:tag name="KSO_WM_UNIT_PLACING_PICTURE_USER_VIEWPORT" val="{&quot;height&quot;:7044,&quot;width&quot;:13488}"/>
</p:tagLst>
</file>

<file path=ppt/tags/tag33.xml><?xml version="1.0" encoding="utf-8"?>
<p:tagLst xmlns:p="http://schemas.openxmlformats.org/presentationml/2006/main">
  <p:tag name="KSO_WM_TEMPLATE_CATEGORY" val="diagram"/>
  <p:tag name="KSO_WM_TEMPLATE_INDEX" val="20187900"/>
  <p:tag name="KSO_WM_UNIT_TYPE" val="q_h_f"/>
  <p:tag name="KSO_WM_UNIT_INDEX" val="1_3_1"/>
  <p:tag name="KSO_WM_UNIT_ID" val="diagram20187900_5*q_h_f*1_3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34.xml><?xml version="1.0" encoding="utf-8"?>
<p:tagLst xmlns:p="http://schemas.openxmlformats.org/presentationml/2006/main">
  <p:tag name="KSO_WM_TEMPLATE_CATEGORY" val="diagram"/>
  <p:tag name="KSO_WM_TEMPLATE_INDEX" val="20187900"/>
  <p:tag name="KSO_WM_UNIT_TYPE" val="q_i"/>
  <p:tag name="KSO_WM_UNIT_INDEX" val="1_10"/>
  <p:tag name="KSO_WM_UNIT_ID" val="diagram20187900_5*q_i*1_10"/>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2"/>
  <p:tag name="KSO_WM_UNIT_TEXT_FILL_TYPE" val="1"/>
</p:tagLst>
</file>

<file path=ppt/tags/tag35.xml><?xml version="1.0" encoding="utf-8"?>
<p:tagLst xmlns:p="http://schemas.openxmlformats.org/presentationml/2006/main">
  <p:tag name="KSO_WM_TEMPLATE_CATEGORY" val="diagram"/>
  <p:tag name="KSO_WM_TEMPLATE_INDEX" val="20187900"/>
  <p:tag name="KSO_WM_UNIT_TYPE" val="q_i"/>
  <p:tag name="KSO_WM_UNIT_INDEX" val="1_4"/>
  <p:tag name="KSO_WM_UNIT_ID" val="diagram20187900_5*q_i*1_4"/>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15"/>
  <p:tag name="KSO_WM_UNIT_FILL_TYPE" val="1"/>
  <p:tag name="KSO_WM_UNIT_TEXT_FILL_FORE_SCHEMECOLOR_INDEX" val="2"/>
  <p:tag name="KSO_WM_UNIT_TEXT_FILL_TYPE" val="1"/>
</p:tagLst>
</file>

<file path=ppt/tags/tag36.xml><?xml version="1.0" encoding="utf-8"?>
<p:tagLst xmlns:p="http://schemas.openxmlformats.org/presentationml/2006/main">
  <p:tag name="KSO_WM_TEMPLATE_CATEGORY" val="diagram"/>
  <p:tag name="KSO_WM_TEMPLATE_INDEX" val="20187900"/>
  <p:tag name="KSO_WM_UNIT_TYPE" val="q_i"/>
  <p:tag name="KSO_WM_UNIT_INDEX" val="1_3"/>
  <p:tag name="KSO_WM_UNIT_ID" val="diagram20187900_5*q_i*1_3"/>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LINE_FORE_SCHEMECOLOR_INDEX" val="15"/>
  <p:tag name="KSO_WM_UNIT_LINE_FILL_TYPE" val="2"/>
  <p:tag name="KSO_WM_UNIT_TEXT_FILL_FORE_SCHEMECOLOR_INDEX" val="2"/>
  <p:tag name="KSO_WM_UNIT_TEXT_FILL_TYPE" val="1"/>
</p:tagLst>
</file>

<file path=ppt/tags/tag37.xml><?xml version="1.0" encoding="utf-8"?>
<p:tagLst xmlns:p="http://schemas.openxmlformats.org/presentationml/2006/main">
  <p:tag name="KSO_WM_TEMPLATE_CATEGORY" val="diagram"/>
  <p:tag name="KSO_WM_TEMPLATE_INDEX" val="20187900"/>
  <p:tag name="KSO_WM_UNIT_TYPE" val="q_i"/>
  <p:tag name="KSO_WM_UNIT_INDEX" val="1_2"/>
  <p:tag name="KSO_WM_UNIT_ID" val="diagram20187900_5*q_i*1_2"/>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2"/>
  <p:tag name="KSO_WM_UNIT_TEXT_FILL_TYPE" val="1"/>
</p:tagLst>
</file>

<file path=ppt/tags/tag38.xml><?xml version="1.0" encoding="utf-8"?>
<p:tagLst xmlns:p="http://schemas.openxmlformats.org/presentationml/2006/main">
  <p:tag name="KSO_WM_TEMPLATE_CATEGORY" val="diagram"/>
  <p:tag name="KSO_WM_TEMPLATE_INDEX" val="20187900"/>
  <p:tag name="KSO_WM_UNIT_TYPE" val="q_i"/>
  <p:tag name="KSO_WM_UNIT_INDEX" val="1_6"/>
  <p:tag name="KSO_WM_UNIT_ID" val="diagram20187900_5*q_i*1_6"/>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39.xml><?xml version="1.0" encoding="utf-8"?>
<p:tagLst xmlns:p="http://schemas.openxmlformats.org/presentationml/2006/main">
  <p:tag name="KSO_WM_TEMPLATE_CATEGORY" val="diagram"/>
  <p:tag name="KSO_WM_TEMPLATE_INDEX" val="20187900"/>
  <p:tag name="KSO_WM_UNIT_TYPE" val="q_i"/>
  <p:tag name="KSO_WM_UNIT_INDEX" val="1_5"/>
  <p:tag name="KSO_WM_UNIT_ID" val="diagram20187900_5*q_i*1_5"/>
  <p:tag name="KSO_WM_UNIT_LAYERLEVEL" val="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0183_3*m_h_i*1_2_1"/>
  <p:tag name="KSO_WM_TEMPLATE_CATEGORY" val="diagram"/>
  <p:tag name="KSO_WM_TEMPLATE_INDEX" val="20200183"/>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40.xml><?xml version="1.0" encoding="utf-8"?>
<p:tagLst xmlns:p="http://schemas.openxmlformats.org/presentationml/2006/main">
  <p:tag name="KSO_WM_TEMPLATE_CATEGORY" val="diagram"/>
  <p:tag name="KSO_WM_TEMPLATE_INDEX" val="20187900"/>
  <p:tag name="KSO_WM_UNIT_TYPE" val="q_h_i"/>
  <p:tag name="KSO_WM_UNIT_INDEX" val="1_5_2"/>
  <p:tag name="KSO_WM_UNIT_ID" val="diagram20187900_5*q_h_i*1_5_2"/>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41.xml><?xml version="1.0" encoding="utf-8"?>
<p:tagLst xmlns:p="http://schemas.openxmlformats.org/presentationml/2006/main">
  <p:tag name="KSO_WM_TEMPLATE_CATEGORY" val="diagram"/>
  <p:tag name="KSO_WM_TEMPLATE_INDEX" val="20187900"/>
  <p:tag name="KSO_WM_UNIT_TYPE" val="q_h_i"/>
  <p:tag name="KSO_WM_UNIT_INDEX" val="1_5_1"/>
  <p:tag name="KSO_WM_UNIT_ID" val="diagram20187900_5*q_h_i*1_5_1"/>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42.xml><?xml version="1.0" encoding="utf-8"?>
<p:tagLst xmlns:p="http://schemas.openxmlformats.org/presentationml/2006/main">
  <p:tag name="KSO_WM_TEMPLATE_CATEGORY" val="diagram"/>
  <p:tag name="KSO_WM_TEMPLATE_INDEX" val="20187900"/>
  <p:tag name="KSO_WM_UNIT_TYPE" val="q_h_f"/>
  <p:tag name="KSO_WM_UNIT_INDEX" val="1_5_1"/>
  <p:tag name="KSO_WM_UNIT_ID" val="diagram20187900_5*q_h_f*1_5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43.xml><?xml version="1.0" encoding="utf-8"?>
<p:tagLst xmlns:p="http://schemas.openxmlformats.org/presentationml/2006/main">
  <p:tag name="KSO_WM_TEMPLATE_CATEGORY" val="diagram"/>
  <p:tag name="KSO_WM_TEMPLATE_INDEX" val="20187900"/>
  <p:tag name="KSO_WM_UNIT_TYPE" val="q_h_i"/>
  <p:tag name="KSO_WM_UNIT_INDEX" val="1_4_2"/>
  <p:tag name="KSO_WM_UNIT_ID" val="diagram20187900_5*q_h_i*1_4_2"/>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44.xml><?xml version="1.0" encoding="utf-8"?>
<p:tagLst xmlns:p="http://schemas.openxmlformats.org/presentationml/2006/main">
  <p:tag name="KSO_WM_TEMPLATE_CATEGORY" val="diagram"/>
  <p:tag name="KSO_WM_TEMPLATE_INDEX" val="20187900"/>
  <p:tag name="KSO_WM_UNIT_TYPE" val="q_h_i"/>
  <p:tag name="KSO_WM_UNIT_INDEX" val="1_4_1"/>
  <p:tag name="KSO_WM_UNIT_ID" val="diagram20187900_5*q_h_i*1_4_1"/>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45.xml><?xml version="1.0" encoding="utf-8"?>
<p:tagLst xmlns:p="http://schemas.openxmlformats.org/presentationml/2006/main">
  <p:tag name="KSO_WM_TEMPLATE_CATEGORY" val="diagram"/>
  <p:tag name="KSO_WM_TEMPLATE_INDEX" val="20187900"/>
  <p:tag name="KSO_WM_UNIT_TYPE" val="q_h_f"/>
  <p:tag name="KSO_WM_UNIT_INDEX" val="1_4_1"/>
  <p:tag name="KSO_WM_UNIT_ID" val="diagram20187900_5*q_h_f*1_4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46.xml><?xml version="1.0" encoding="utf-8"?>
<p:tagLst xmlns:p="http://schemas.openxmlformats.org/presentationml/2006/main">
  <p:tag name="KSO_WM_TEMPLATE_CATEGORY" val="diagram"/>
  <p:tag name="KSO_WM_TEMPLATE_INDEX" val="20187900"/>
  <p:tag name="KSO_WM_UNIT_TYPE" val="q_h_i"/>
  <p:tag name="KSO_WM_UNIT_INDEX" val="1_3_2"/>
  <p:tag name="KSO_WM_UNIT_ID" val="diagram20187900_5*q_h_i*1_3_2"/>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47.xml><?xml version="1.0" encoding="utf-8"?>
<p:tagLst xmlns:p="http://schemas.openxmlformats.org/presentationml/2006/main">
  <p:tag name="KSO_WM_TEMPLATE_CATEGORY" val="diagram"/>
  <p:tag name="KSO_WM_TEMPLATE_INDEX" val="20187900"/>
  <p:tag name="KSO_WM_UNIT_TYPE" val="q_h_i"/>
  <p:tag name="KSO_WM_UNIT_INDEX" val="1_3_1"/>
  <p:tag name="KSO_WM_UNIT_ID" val="diagram20187900_5*q_h_i*1_3_1"/>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48.xml><?xml version="1.0" encoding="utf-8"?>
<p:tagLst xmlns:p="http://schemas.openxmlformats.org/presentationml/2006/main">
  <p:tag name="KSO_WM_TEMPLATE_CATEGORY" val="diagram"/>
  <p:tag name="KSO_WM_TEMPLATE_INDEX" val="20187900"/>
  <p:tag name="KSO_WM_UNIT_TYPE" val="q_h_i"/>
  <p:tag name="KSO_WM_UNIT_INDEX" val="1_2_2"/>
  <p:tag name="KSO_WM_UNIT_ID" val="diagram20187900_5*q_h_i*1_2_2"/>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49.xml><?xml version="1.0" encoding="utf-8"?>
<p:tagLst xmlns:p="http://schemas.openxmlformats.org/presentationml/2006/main">
  <p:tag name="KSO_WM_TEMPLATE_CATEGORY" val="diagram"/>
  <p:tag name="KSO_WM_TEMPLATE_INDEX" val="20187900"/>
  <p:tag name="KSO_WM_UNIT_TYPE" val="q_h_i"/>
  <p:tag name="KSO_WM_UNIT_INDEX" val="1_2_1"/>
  <p:tag name="KSO_WM_UNIT_ID" val="diagram20187900_5*q_h_i*1_2_1"/>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0183_3*m_h_i*1_3_1"/>
  <p:tag name="KSO_WM_TEMPLATE_CATEGORY" val="diagram"/>
  <p:tag name="KSO_WM_TEMPLATE_INDEX" val="20200183"/>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Lst>
</file>

<file path=ppt/tags/tag50.xml><?xml version="1.0" encoding="utf-8"?>
<p:tagLst xmlns:p="http://schemas.openxmlformats.org/presentationml/2006/main">
  <p:tag name="KSO_WM_TEMPLATE_CATEGORY" val="diagram"/>
  <p:tag name="KSO_WM_TEMPLATE_INDEX" val="20187900"/>
  <p:tag name="KSO_WM_UNIT_TYPE" val="q_h_f"/>
  <p:tag name="KSO_WM_UNIT_INDEX" val="1_2_1"/>
  <p:tag name="KSO_WM_UNIT_ID" val="diagram20187900_5*q_h_f*1_2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51.xml><?xml version="1.0" encoding="utf-8"?>
<p:tagLst xmlns:p="http://schemas.openxmlformats.org/presentationml/2006/main">
  <p:tag name="KSO_WM_TEMPLATE_CATEGORY" val="diagram"/>
  <p:tag name="KSO_WM_TEMPLATE_INDEX" val="20187900"/>
  <p:tag name="KSO_WM_UNIT_TYPE" val="q_h_i"/>
  <p:tag name="KSO_WM_UNIT_INDEX" val="1_1_2"/>
  <p:tag name="KSO_WM_UNIT_ID" val="diagram20187900_5*q_h_i*1_1_2"/>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9"/>
  <p:tag name="KSO_WM_UNIT_FILL_TYPE" val="1"/>
  <p:tag name="KSO_WM_UNIT_LINE_FORE_SCHEMECOLOR_INDEX" val="14"/>
  <p:tag name="KSO_WM_UNIT_LINE_FILL_TYPE" val="2"/>
  <p:tag name="KSO_WM_UNIT_TEXT_FILL_FORE_SCHEMECOLOR_INDEX" val="2"/>
  <p:tag name="KSO_WM_UNIT_TEXT_FILL_TYPE" val="1"/>
</p:tagLst>
</file>

<file path=ppt/tags/tag52.xml><?xml version="1.0" encoding="utf-8"?>
<p:tagLst xmlns:p="http://schemas.openxmlformats.org/presentationml/2006/main">
  <p:tag name="KSO_WM_TEMPLATE_CATEGORY" val="diagram"/>
  <p:tag name="KSO_WM_TEMPLATE_INDEX" val="20187900"/>
  <p:tag name="KSO_WM_UNIT_TYPE" val="q_h_i"/>
  <p:tag name="KSO_WM_UNIT_INDEX" val="1_1_1"/>
  <p:tag name="KSO_WM_UNIT_ID" val="diagram20187900_5*q_h_i*1_1_1"/>
  <p:tag name="KSO_WM_UNIT_LAYERLEVEL" val="1_1_1"/>
  <p:tag name="KSO_WM_BEAUTIFY_FLAG" val="#wm#"/>
  <p:tag name="KSO_WM_TAG_VERSION" val="1.0"/>
  <p:tag name="KSO_WM_DIAGRAM_GROUP_CODE" val="q1-1"/>
  <p:tag name="KSO_WM_UNIT_HIGHLIGHT" val="0"/>
  <p:tag name="KSO_WM_UNIT_COMPATIBLE" val="0"/>
  <p:tag name="KSO_WM_UNIT_DIAGRAM_ISNUMVISUAL" val="0"/>
  <p:tag name="KSO_WM_UNIT_DIAGRAM_ISREFERUNIT" val="0"/>
  <p:tag name="KSO_WM_UNIT_FILL_FORE_SCHEMECOLOR_INDEX" val="14"/>
  <p:tag name="KSO_WM_UNIT_FILL_TYPE" val="1"/>
  <p:tag name="KSO_WM_UNIT_TEXT_FILL_FORE_SCHEMECOLOR_INDEX" val="13"/>
  <p:tag name="KSO_WM_UNIT_TEXT_FILL_TYPE" val="1"/>
</p:tagLst>
</file>

<file path=ppt/tags/tag53.xml><?xml version="1.0" encoding="utf-8"?>
<p:tagLst xmlns:p="http://schemas.openxmlformats.org/presentationml/2006/main">
  <p:tag name="KSO_WM_TEMPLATE_CATEGORY" val="diagram"/>
  <p:tag name="KSO_WM_TEMPLATE_INDEX" val="20187900"/>
  <p:tag name="KSO_WM_UNIT_TYPE" val="q_h_f"/>
  <p:tag name="KSO_WM_UNIT_INDEX" val="1_1_1"/>
  <p:tag name="KSO_WM_UNIT_ID" val="diagram20187900_5*q_h_f*1_1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54.xml><?xml version="1.0" encoding="utf-8"?>
<p:tagLst xmlns:p="http://schemas.openxmlformats.org/presentationml/2006/main">
  <p:tag name="KSO_WM_TEMPLATE_CATEGORY" val="diagram"/>
  <p:tag name="KSO_WM_TEMPLATE_INDEX" val="20187900"/>
  <p:tag name="KSO_WM_UNIT_TYPE" val="q_h_f"/>
  <p:tag name="KSO_WM_UNIT_INDEX" val="1_4_1"/>
  <p:tag name="KSO_WM_UNIT_ID" val="diagram20187900_5*q_h_f*1_4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87_4*l_h_i*1_2_1"/>
  <p:tag name="KSO_WM_TEMPLATE_CATEGORY" val="diagram"/>
  <p:tag name="KSO_WM_TEMPLATE_INDEX" val="7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87_4*l_h_i*1_3_1"/>
  <p:tag name="KSO_WM_TEMPLATE_CATEGORY" val="diagram"/>
  <p:tag name="KSO_WM_TEMPLATE_INDEX" val="7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87_4*l_h_i*1_4_1"/>
  <p:tag name="KSO_WM_TEMPLATE_CATEGORY" val="diagram"/>
  <p:tag name="KSO_WM_TEMPLATE_INDEX" val="7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787_4*l_h_i*1_5_1"/>
  <p:tag name="KSO_WM_TEMPLATE_CATEGORY" val="diagram"/>
  <p:tag name="KSO_WM_TEMPLATE_INDEX" val="7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59.xml><?xml version="1.0" encoding="utf-8"?>
<p:tagLst xmlns:p="http://schemas.openxmlformats.org/presentationml/2006/main">
  <p:tag name="KSO_WM_UNIT_PRESET_TEXT" val="单击此处添加文本具体内容，简明扼要的阐述您的观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87_4*l_h_f*1_3_1"/>
  <p:tag name="KSO_WM_TEMPLATE_CATEGORY" val="diagram"/>
  <p:tag name="KSO_WM_TEMPLATE_INDEX" val="787"/>
  <p:tag name="KSO_WM_UNIT_LAYERLEVEL" val="1_1_1"/>
  <p:tag name="KSO_WM_TAG_VERSION" val="1.0"/>
  <p:tag name="KSO_WM_BEAUTIFY_FLAG" val="#wm#"/>
  <p:tag name="KSO_WM_UNIT_TEXT_FILL_FORE_SCHEMECOLOR_INDEX" val="13"/>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0183_3*m_h_i*1_4_1"/>
  <p:tag name="KSO_WM_TEMPLATE_CATEGORY" val="diagram"/>
  <p:tag name="KSO_WM_TEMPLATE_INDEX" val="20200183"/>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Lst>
</file>

<file path=ppt/tags/tag60.xml><?xml version="1.0" encoding="utf-8"?>
<p:tagLst xmlns:p="http://schemas.openxmlformats.org/presentationml/2006/main">
  <p:tag name="KSO_WM_UNIT_PRESET_TEXT" val="单击此处添加文本具体内容，简明扼要的阐述您的观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87_4*l_h_f*1_2_1"/>
  <p:tag name="KSO_WM_TEMPLATE_CATEGORY" val="diagram"/>
  <p:tag name="KSO_WM_TEMPLATE_INDEX" val="787"/>
  <p:tag name="KSO_WM_UNIT_LAYERLEVEL" val="1_1_1"/>
  <p:tag name="KSO_WM_TAG_VERSION" val="1.0"/>
  <p:tag name="KSO_WM_BEAUTIFY_FLAG" val="#wm#"/>
  <p:tag name="KSO_WM_UNIT_TEXT_FILL_FORE_SCHEMECOLOR_INDEX" val="13"/>
  <p:tag name="KSO_WM_UNIT_TEXT_FILL_TYPE" val="1"/>
</p:tagLst>
</file>

<file path=ppt/tags/tag61.xml><?xml version="1.0" encoding="utf-8"?>
<p:tagLst xmlns:p="http://schemas.openxmlformats.org/presentationml/2006/main">
  <p:tag name="KSO_WM_UNIT_PRESET_TEXT" val="单击此处添加文本具体内容，简明扼要的阐述您的观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87_4*l_h_f*1_1_1"/>
  <p:tag name="KSO_WM_TEMPLATE_CATEGORY" val="diagram"/>
  <p:tag name="KSO_WM_TEMPLATE_INDEX" val="787"/>
  <p:tag name="KSO_WM_UNIT_LAYERLEVEL" val="1_1_1"/>
  <p:tag name="KSO_WM_TAG_VERSION" val="1.0"/>
  <p:tag name="KSO_WM_BEAUTIFY_FLAG" val="#wm#"/>
  <p:tag name="KSO_WM_UNIT_TEXT_FILL_FORE_SCHEMECOLOR_INDEX" val="13"/>
  <p:tag name="KSO_WM_UNIT_TEXT_FILL_TYPE" val="1"/>
</p:tagLst>
</file>

<file path=ppt/tags/tag62.xml><?xml version="1.0" encoding="utf-8"?>
<p:tagLst xmlns:p="http://schemas.openxmlformats.org/presentationml/2006/main">
  <p:tag name="KSO_WM_UNIT_PRESET_TEXT" val="单击此处添加文本具体内容，简明扼要的阐述您的观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87_4*l_h_f*1_2_1"/>
  <p:tag name="KSO_WM_TEMPLATE_CATEGORY" val="diagram"/>
  <p:tag name="KSO_WM_TEMPLATE_INDEX" val="787"/>
  <p:tag name="KSO_WM_UNIT_LAYERLEVEL" val="1_1_1"/>
  <p:tag name="KSO_WM_TAG_VERSION" val="1.0"/>
  <p:tag name="KSO_WM_BEAUTIFY_FLAG" val="#wm#"/>
  <p:tag name="KSO_WM_UNIT_TEXT_FILL_FORE_SCHEMECOLOR_INDEX" val="13"/>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87_4*l_h_i*1_2_1"/>
  <p:tag name="KSO_WM_TEMPLATE_CATEGORY" val="diagram"/>
  <p:tag name="KSO_WM_TEMPLATE_INDEX" val="7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787_4*l_h_i*1_3_1"/>
  <p:tag name="KSO_WM_TEMPLATE_CATEGORY" val="diagram"/>
  <p:tag name="KSO_WM_TEMPLATE_INDEX" val="7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787_4*l_h_i*1_4_1"/>
  <p:tag name="KSO_WM_TEMPLATE_CATEGORY" val="diagram"/>
  <p:tag name="KSO_WM_TEMPLATE_INDEX" val="7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66.xml><?xml version="1.0" encoding="utf-8"?>
<p:tagLst xmlns:p="http://schemas.openxmlformats.org/presentationml/2006/main">
  <p:tag name="KSO_WM_UNIT_PRESET_TEXT" val="单击此处添加文本具体内容，简明扼要的阐述您的观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787_4*l_h_f*1_3_1"/>
  <p:tag name="KSO_WM_TEMPLATE_CATEGORY" val="diagram"/>
  <p:tag name="KSO_WM_TEMPLATE_INDEX" val="787"/>
  <p:tag name="KSO_WM_UNIT_LAYERLEVEL" val="1_1_1"/>
  <p:tag name="KSO_WM_TAG_VERSION" val="1.0"/>
  <p:tag name="KSO_WM_BEAUTIFY_FLAG" val="#wm#"/>
  <p:tag name="KSO_WM_UNIT_TEXT_FILL_FORE_SCHEMECOLOR_INDEX" val="13"/>
  <p:tag name="KSO_WM_UNIT_TEXT_FILL_TYPE" val="1"/>
</p:tagLst>
</file>

<file path=ppt/tags/tag67.xml><?xml version="1.0" encoding="utf-8"?>
<p:tagLst xmlns:p="http://schemas.openxmlformats.org/presentationml/2006/main">
  <p:tag name="KSO_WM_UNIT_PRESET_TEXT" val="单击此处添加文本具体内容，简明扼要的阐述您的观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87_4*l_h_f*1_2_1"/>
  <p:tag name="KSO_WM_TEMPLATE_CATEGORY" val="diagram"/>
  <p:tag name="KSO_WM_TEMPLATE_INDEX" val="787"/>
  <p:tag name="KSO_WM_UNIT_LAYERLEVEL" val="1_1_1"/>
  <p:tag name="KSO_WM_TAG_VERSION" val="1.0"/>
  <p:tag name="KSO_WM_BEAUTIFY_FLAG" val="#wm#"/>
  <p:tag name="KSO_WM_UNIT_TEXT_FILL_FORE_SCHEMECOLOR_INDEX" val="13"/>
  <p:tag name="KSO_WM_UNIT_TEXT_FILL_TYPE" val="1"/>
</p:tagLst>
</file>

<file path=ppt/tags/tag68.xml><?xml version="1.0" encoding="utf-8"?>
<p:tagLst xmlns:p="http://schemas.openxmlformats.org/presentationml/2006/main">
  <p:tag name="KSO_WM_UNIT_PRESET_TEXT" val="单击此处添加文本具体内容，简明扼要的阐述您的观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87_4*l_h_f*1_1_1"/>
  <p:tag name="KSO_WM_TEMPLATE_CATEGORY" val="diagram"/>
  <p:tag name="KSO_WM_TEMPLATE_INDEX" val="787"/>
  <p:tag name="KSO_WM_UNIT_LAYERLEVEL" val="1_1_1"/>
  <p:tag name="KSO_WM_TAG_VERSION" val="1.0"/>
  <p:tag name="KSO_WM_BEAUTIFY_FLAG" val="#wm#"/>
  <p:tag name="KSO_WM_UNIT_TEXT_FILL_FORE_SCHEMECOLOR_INDEX" val="13"/>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649_2*l_h_i*1_2_4"/>
  <p:tag name="KSO_WM_TEMPLATE_CATEGORY" val="diagram"/>
  <p:tag name="KSO_WM_TEMPLATE_INDEX" val="649"/>
  <p:tag name="KSO_WM_UNIT_LAYERLEVEL" val="1_1_1"/>
  <p:tag name="KSO_WM_TAG_VERSION" val="1.0"/>
  <p:tag name="KSO_WM_BEAUTIFY_FLAG" val="#wm#"/>
  <p:tag name="KSO_WM_UNIT_LINE_FORE_SCHEMECOLOR_INDEX" val="6"/>
  <p:tag name="KSO_WM_UNIT_LINE_FILL_TYPE"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0183_3*m_h_i*1_1_2"/>
  <p:tag name="KSO_WM_TEMPLATE_CATEGORY" val="diagram"/>
  <p:tag name="KSO_WM_TEMPLATE_INDEX" val="20200183"/>
  <p:tag name="KSO_WM_UNIT_LAYERLEVEL" val="1_1_1"/>
  <p:tag name="KSO_WM_TAG_VERSION" val="1.0"/>
  <p:tag name="KSO_WM_BEAUTIFY_FLAG" val="#wm#"/>
  <p:tag name="KSO_WM_UNIT_TEXT_FILL_FORE_SCHEMECOLOR_INDEX" val="14"/>
  <p:tag name="KSO_WM_UNIT_TEXT_FILL_TYPE"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649_2*l_h_i*1_1_4"/>
  <p:tag name="KSO_WM_TEMPLATE_CATEGORY" val="diagram"/>
  <p:tag name="KSO_WM_TEMPLATE_INDEX" val="649"/>
  <p:tag name="KSO_WM_UNIT_LAYERLEVEL" val="1_1_1"/>
  <p:tag name="KSO_WM_TAG_VERSION" val="1.0"/>
  <p:tag name="KSO_WM_BEAUTIFY_FLAG" val="#wm#"/>
  <p:tag name="KSO_WM_UNIT_LINE_FORE_SCHEMECOLOR_INDEX" val="5"/>
  <p:tag name="KSO_WM_UNIT_LINE_FILL_TYPE"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649_2*l_i*1_1"/>
  <p:tag name="KSO_WM_TEMPLATE_CATEGORY" val="diagram"/>
  <p:tag name="KSO_WM_TEMPLATE_INDEX" val="649"/>
  <p:tag name="KSO_WM_UNIT_LAYERLEVEL" val="1_1"/>
  <p:tag name="KSO_WM_TAG_VERSION" val="1.0"/>
  <p:tag name="KSO_WM_BEAUTIFY_FLAG" val="#wm#"/>
  <p:tag name="KSO_WM_UNIT_LINE_FORE_SCHEMECOLOR_INDEX" val="16"/>
  <p:tag name="KSO_WM_UNIT_LINE_FILL_TYPE" val="2"/>
  <p:tag name="KSO_WM_UNIT_TEXT_FILL_FORE_SCHEMECOLOR_INDEX" val="2"/>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649_2*l_i*1_2"/>
  <p:tag name="KSO_WM_TEMPLATE_CATEGORY" val="diagram"/>
  <p:tag name="KSO_WM_TEMPLATE_INDEX" val="649"/>
  <p:tag name="KSO_WM_UNIT_LAYERLEVEL" val="1_1"/>
  <p:tag name="KSO_WM_TAG_VERSION" val="1.0"/>
  <p:tag name="KSO_WM_BEAUTIFY_FLAG" val="#wm#"/>
  <p:tag name="KSO_WM_UNIT_FILL_FORE_SCHEMECOLOR_INDEX" val="16"/>
  <p:tag name="KSO_WM_UNIT_FILL_TYPE" val="1"/>
  <p:tag name="KSO_WM_UNIT_TEXT_FILL_FORE_SCHEMECOLOR_INDEX" val="2"/>
  <p:tag name="KSO_WM_UNIT_TEXT_FILL_TYPE" val="1"/>
</p:tagLst>
</file>

<file path=ppt/tags/tag73.xml><?xml version="1.0" encoding="utf-8"?>
<p:tagLst xmlns:p="http://schemas.openxmlformats.org/presentationml/2006/main">
  <p:tag name="KSO_WM_UNIT_VALUE" val="232*193"/>
  <p:tag name="KSO_WM_UNIT_HIGHLIGHT" val="0"/>
  <p:tag name="KSO_WM_UNIT_COMPATIBLE" val="0"/>
  <p:tag name="KSO_WM_UNIT_DIAGRAM_ISNUMVISUAL" val="0"/>
  <p:tag name="KSO_WM_UNIT_DIAGRAM_ISREFERUNIT" val="0"/>
  <p:tag name="KSO_WM_DIAGRAM_GROUP_CODE" val="l1-1"/>
  <p:tag name="KSO_WM_UNIT_TYPE" val="l_x"/>
  <p:tag name="KSO_WM_UNIT_INDEX" val="1_1"/>
  <p:tag name="KSO_WM_UNIT_ID" val="diagram649_2*l_x*1_1"/>
  <p:tag name="KSO_WM_TEMPLATE_CATEGORY" val="diagram"/>
  <p:tag name="KSO_WM_TEMPLATE_INDEX" val="649"/>
  <p:tag name="KSO_WM_UNIT_LAYERLEVEL" val="1_1"/>
  <p:tag name="KSO_WM_TAG_VERSION" val="1.0"/>
  <p:tag name="KSO_WM_BEAUTIFY_FLAG" val="#wm#"/>
  <p:tag name="KSO_WM_UNIT_FILL_FORE_SCHEMECOLOR_INDEX" val="15"/>
  <p:tag name="KSO_WM_UNIT_FILL_TYPE" val="1"/>
</p:tagLst>
</file>

<file path=ppt/tags/tag74.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649_2*l_h_i*1_1_3"/>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649_2*l_h_i*1_1_2"/>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76.xml><?xml version="1.0" encoding="utf-8"?>
<p:tagLst xmlns:p="http://schemas.openxmlformats.org/presentationml/2006/main">
  <p:tag name="KSO_WM_UNIT_VALUE" val="105*105"/>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649_2*l_h_x*1_1_1"/>
  <p:tag name="KSO_WM_TEMPLATE_CATEGORY" val="diagram"/>
  <p:tag name="KSO_WM_TEMPLATE_INDEX" val="649"/>
  <p:tag name="KSO_WM_UNIT_LAYERLEVEL" val="1_1_1"/>
  <p:tag name="KSO_WM_TAG_VERSION" val="1.0"/>
  <p:tag name="KSO_WM_BEAUTIFY_FLAG" val="#wm#"/>
  <p:tag name="KSO_WM_UNIT_FILL_FORE_SCHEMECOLOR_INDEX" val="5"/>
  <p:tag name="KSO_WM_UNIT_FILL_TYPE" val="1"/>
  <p:tag name="KSO_WM_UNIT_LINE_FORE_SCHEMECOLOR_INDEX" val="5"/>
  <p:tag name="KSO_WM_UNIT_LINE_FILL_TYPE" val="2"/>
</p:tagLst>
</file>

<file path=ppt/tags/tag7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649_2*l_h_i*1_2_3"/>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13"/>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649_2*l_h_i*1_2_2"/>
  <p:tag name="KSO_WM_TEMPLATE_CATEGORY" val="diagram"/>
  <p:tag name="KSO_WM_TEMPLATE_INDEX" val="649"/>
  <p:tag name="KSO_WM_UNIT_LAYERLEVEL" val="1_1_1"/>
  <p:tag name="KSO_WM_TAG_VERSION" val="1.0"/>
  <p:tag name="KSO_WM_BEAUTIFY_FLAG" val="#wm#"/>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79.xml><?xml version="1.0" encoding="utf-8"?>
<p:tagLst xmlns:p="http://schemas.openxmlformats.org/presentationml/2006/main">
  <p:tag name="KSO_WM_UNIT_VALUE" val="96*101"/>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649_2*l_h_x*1_2_1"/>
  <p:tag name="KSO_WM_TEMPLATE_CATEGORY" val="diagram"/>
  <p:tag name="KSO_WM_TEMPLATE_INDEX" val="649"/>
  <p:tag name="KSO_WM_UNIT_LAYERLEVEL" val="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0183_3*m_h_i*1_2_2"/>
  <p:tag name="KSO_WM_TEMPLATE_CATEGORY" val="diagram"/>
  <p:tag name="KSO_WM_TEMPLATE_INDEX" val="20200183"/>
  <p:tag name="KSO_WM_UNIT_LAYERLEVEL" val="1_1_1"/>
  <p:tag name="KSO_WM_TAG_VERSION" val="1.0"/>
  <p:tag name="KSO_WM_BEAUTIFY_FLAG" val="#wm#"/>
  <p:tag name="KSO_WM_UNIT_TEXT_FILL_FORE_SCHEMECOLOR_INDEX" val="14"/>
  <p:tag name="KSO_WM_UNIT_TEXT_FILL_TYPE" val="1"/>
</p:tagLst>
</file>

<file path=ppt/tags/tag80.xml><?xml version="1.0" encoding="utf-8"?>
<p:tagLst xmlns:p="http://schemas.openxmlformats.org/presentationml/2006/main">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649_2*l_h_f*1_1_1"/>
  <p:tag name="KSO_WM_TEMPLATE_CATEGORY" val="diagram"/>
  <p:tag name="KSO_WM_TEMPLATE_INDEX" val="649"/>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81.xml><?xml version="1.0" encoding="utf-8"?>
<p:tagLst xmlns:p="http://schemas.openxmlformats.org/presentationml/2006/main">
  <p:tag name="KSO_WM_UNIT_NOCLEAR" val="0"/>
  <p:tag name="KSO_WM_UNIT_VALUE" val="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649_2*l_h_f*1_2_1"/>
  <p:tag name="KSO_WM_TEMPLATE_CATEGORY" val="diagram"/>
  <p:tag name="KSO_WM_TEMPLATE_INDEX" val="649"/>
  <p:tag name="KSO_WM_UNIT_LAYERLEVEL" val="1_1_1"/>
  <p:tag name="KSO_WM_TAG_VERSION" val="1.0"/>
  <p:tag name="KSO_WM_BEAUTIFY_FLAG" val="#wm#"/>
  <p:tag name="KSO_WM_UNIT_PRESET_TEXT" val="添加标题"/>
  <p:tag name="KSO_WM_UNIT_TEXT_FILL_FORE_SCHEMECOLOR_INDEX" val="13"/>
  <p:tag name="KSO_WM_UNIT_TEXT_FILL_TYPE" val="1"/>
</p:tagLst>
</file>

<file path=ppt/tags/tag82.xml><?xml version="1.0" encoding="utf-8"?>
<p:tagLst xmlns:p="http://schemas.openxmlformats.org/presentationml/2006/main">
  <p:tag name="KSO_WM_TEMPLATE_CATEGORY" val="diagram"/>
  <p:tag name="KSO_WM_TEMPLATE_INDEX" val="20187900"/>
  <p:tag name="KSO_WM_UNIT_TYPE" val="q_h_f"/>
  <p:tag name="KSO_WM_UNIT_INDEX" val="1_4_1"/>
  <p:tag name="KSO_WM_UNIT_ID" val="diagram20187900_5*q_h_f*1_4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83.xml><?xml version="1.0" encoding="utf-8"?>
<p:tagLst xmlns:p="http://schemas.openxmlformats.org/presentationml/2006/main">
  <p:tag name="KSO_WM_TEMPLATE_CATEGORY" val="diagram"/>
  <p:tag name="KSO_WM_TEMPLATE_INDEX" val="20186091"/>
  <p:tag name="KSO_WM_UNIT_TYPE" val="o_h_i"/>
  <p:tag name="KSO_WM_UNIT_INDEX" val="1_2_2"/>
  <p:tag name="KSO_WM_UNIT_ID" val="diagram20186091_2*o_h_i*1_2_2"/>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6"/>
  <p:tag name="KSO_WM_UNIT_LINE_FILL_TYPE" val="2"/>
</p:tagLst>
</file>

<file path=ppt/tags/tag84.xml><?xml version="1.0" encoding="utf-8"?>
<p:tagLst xmlns:p="http://schemas.openxmlformats.org/presentationml/2006/main">
  <p:tag name="KSO_WM_TEMPLATE_CATEGORY" val="diagram"/>
  <p:tag name="KSO_WM_TEMPLATE_INDEX" val="20186091"/>
  <p:tag name="KSO_WM_UNIT_TYPE" val="o_h_i"/>
  <p:tag name="KSO_WM_UNIT_INDEX" val="1_2_3"/>
  <p:tag name="KSO_WM_UNIT_ID" val="diagram20186091_2*o_h_i*1_2_3"/>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13"/>
  <p:tag name="KSO_WM_UNIT_LINE_FILL_TYPE" val="2"/>
</p:tagLst>
</file>

<file path=ppt/tags/tag8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2_1"/>
  <p:tag name="KSO_WM_UNIT_ID" val="diagram20186091_2*o_h_a*1_2_1"/>
  <p:tag name="KSO_WM_TEMPLATE_CATEGORY" val="diagram"/>
  <p:tag name="KSO_WM_TEMPLATE_INDEX" val="20186091"/>
  <p:tag name="KSO_WM_UNIT_LAYERLEVEL" val="1_1_1"/>
  <p:tag name="KSO_WM_TAG_VERSION" val="1.0"/>
  <p:tag name="KSO_WM_BEAUTIFY_FLAG" val="#wm#"/>
  <p:tag name="KSO_WM_UNIT_PRESET_TEXT" val="添加标题"/>
  <p:tag name="KSO_WM_UNIT_VALUE" val="10"/>
  <p:tag name="KSO_WM_UNIT_TEXT_FILL_FORE_SCHEMECOLOR_INDEX" val="6"/>
  <p:tag name="KSO_WM_UNIT_TEXT_FILL_TYPE" val="1"/>
</p:tagLst>
</file>

<file path=ppt/tags/tag86.xml><?xml version="1.0" encoding="utf-8"?>
<p:tagLst xmlns:p="http://schemas.openxmlformats.org/presentationml/2006/main">
  <p:tag name="KSO_WM_TEMPLATE_CATEGORY" val="diagram"/>
  <p:tag name="KSO_WM_TEMPLATE_INDEX" val="20186091"/>
  <p:tag name="KSO_WM_UNIT_TYPE" val="o_h_f"/>
  <p:tag name="KSO_WM_UNIT_INDEX" val="1_2_1"/>
  <p:tag name="KSO_WM_UNIT_ID" val="diagram20186091_2*o_h_f*1_2_1"/>
  <p:tag name="KSO_WM_UNIT_LAYERLEVEL" val="1_1_1"/>
  <p:tag name="KSO_WM_UNIT_HIGHLIGHT" val="0"/>
  <p:tag name="KSO_WM_UNIT_COMPATIBLE" val="0"/>
  <p:tag name="KSO_WM_BEAUTIFY_FLAG" val="#wm#"/>
  <p:tag name="KSO_WM_TAG_VERSION" val="1.0"/>
  <p:tag name="KSO_WM_DIAGRAM_GROUP_CODE" val="o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87.xml><?xml version="1.0" encoding="utf-8"?>
<p:tagLst xmlns:p="http://schemas.openxmlformats.org/presentationml/2006/main">
  <p:tag name="KSO_WM_TEMPLATE_CATEGORY" val="diagram"/>
  <p:tag name="KSO_WM_TEMPLATE_INDEX" val="20186091"/>
  <p:tag name="KSO_WM_UNIT_TYPE" val="o_h_i"/>
  <p:tag name="KSO_WM_UNIT_INDEX" val="1_1_1"/>
  <p:tag name="KSO_WM_UNIT_ID" val="diagram20186091_2*o_h_i*1_1_1"/>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13"/>
  <p:tag name="KSO_WM_UNIT_LINE_FILL_TYPE" val="2"/>
</p:tagLst>
</file>

<file path=ppt/tags/tag88.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1_1"/>
  <p:tag name="KSO_WM_UNIT_ID" val="diagram20186091_2*o_h_a*1_1_1"/>
  <p:tag name="KSO_WM_TEMPLATE_CATEGORY" val="diagram"/>
  <p:tag name="KSO_WM_TEMPLATE_INDEX" val="20186091"/>
  <p:tag name="KSO_WM_UNIT_LAYERLEVEL" val="1_1_1"/>
  <p:tag name="KSO_WM_TAG_VERSION" val="1.0"/>
  <p:tag name="KSO_WM_BEAUTIFY_FLAG" val="#wm#"/>
  <p:tag name="KSO_WM_UNIT_PRESET_TEXT" val="添加标题"/>
  <p:tag name="KSO_WM_UNIT_VALUE" val="10"/>
  <p:tag name="KSO_WM_UNIT_TEXT_FILL_FORE_SCHEMECOLOR_INDEX" val="5"/>
  <p:tag name="KSO_WM_UNIT_TEXT_FILL_TYPE" val="1"/>
</p:tagLst>
</file>

<file path=ppt/tags/tag89.xml><?xml version="1.0" encoding="utf-8"?>
<p:tagLst xmlns:p="http://schemas.openxmlformats.org/presentationml/2006/main">
  <p:tag name="KSO_WM_TEMPLATE_CATEGORY" val="diagram"/>
  <p:tag name="KSO_WM_TEMPLATE_INDEX" val="20186091"/>
  <p:tag name="KSO_WM_UNIT_TYPE" val="o_h_f"/>
  <p:tag name="KSO_WM_UNIT_INDEX" val="1_1_1"/>
  <p:tag name="KSO_WM_UNIT_ID" val="diagram20186091_2*o_h_f*1_1_1"/>
  <p:tag name="KSO_WM_UNIT_LAYERLEVEL" val="1_1_1"/>
  <p:tag name="KSO_WM_UNIT_HIGHLIGHT" val="0"/>
  <p:tag name="KSO_WM_UNIT_COMPATIBLE" val="0"/>
  <p:tag name="KSO_WM_BEAUTIFY_FLAG" val="#wm#"/>
  <p:tag name="KSO_WM_TAG_VERSION" val="1.0"/>
  <p:tag name="KSO_WM_DIAGRAM_GROUP_CODE" val="o1-1"/>
  <p:tag name="KSO_WM_UNIT_PRESET_TEXT" val="单击此处添加文本具体内容，简明扼要的阐述您的观点。"/>
  <p:tag name="KSO_WM_UNIT_NOCLEAR" val="0"/>
  <p:tag name="KSO_WM_UNIT_DIAGRAM_ISNUMVISUAL" val="0"/>
  <p:tag name="KSO_WM_UNIT_DIAGRAM_ISREFERUNIT" val="0"/>
  <p:tag name="KSO_WM_UNIT_VALUE" val="26"/>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0183_3*m_h_i*1_3_2"/>
  <p:tag name="KSO_WM_TEMPLATE_CATEGORY" val="diagram"/>
  <p:tag name="KSO_WM_TEMPLATE_INDEX" val="20200183"/>
  <p:tag name="KSO_WM_UNIT_LAYERLEVEL" val="1_1_1"/>
  <p:tag name="KSO_WM_TAG_VERSION" val="1.0"/>
  <p:tag name="KSO_WM_BEAUTIFY_FLAG" val="#wm#"/>
  <p:tag name="KSO_WM_UNIT_TEXT_FILL_FORE_SCHEMECOLOR_INDEX" val="14"/>
  <p:tag name="KSO_WM_UNIT_TEXT_FILL_TYPE" val="1"/>
</p:tagLst>
</file>

<file path=ppt/tags/tag90.xml><?xml version="1.0" encoding="utf-8"?>
<p:tagLst xmlns:p="http://schemas.openxmlformats.org/presentationml/2006/main">
  <p:tag name="KSO_WM_TEMPLATE_CATEGORY" val="diagram"/>
  <p:tag name="KSO_WM_TEMPLATE_INDEX" val="20186091"/>
  <p:tag name="KSO_WM_UNIT_TYPE" val="o_h_i"/>
  <p:tag name="KSO_WM_UNIT_INDEX" val="1_1_2"/>
  <p:tag name="KSO_WM_UNIT_ID" val="diagram20186091_2*o_h_i*1_1_2"/>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91.xml><?xml version="1.0" encoding="utf-8"?>
<p:tagLst xmlns:p="http://schemas.openxmlformats.org/presentationml/2006/main">
  <p:tag name="KSO_WM_TEMPLATE_CATEGORY" val="diagram"/>
  <p:tag name="KSO_WM_TEMPLATE_INDEX" val="20186091"/>
  <p:tag name="KSO_WM_UNIT_TYPE" val="o_h_i"/>
  <p:tag name="KSO_WM_UNIT_INDEX" val="1_3_3"/>
  <p:tag name="KSO_WM_UNIT_ID" val="diagram20186091_2*o_h_i*1_3_3"/>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13"/>
  <p:tag name="KSO_WM_UNIT_LINE_FILL_TYPE" val="2"/>
</p:tagLst>
</file>

<file path=ppt/tags/tag92.xml><?xml version="1.0" encoding="utf-8"?>
<p:tagLst xmlns:p="http://schemas.openxmlformats.org/presentationml/2006/main">
  <p:tag name="KSO_WM_TEMPLATE_CATEGORY" val="diagram"/>
  <p:tag name="KSO_WM_TEMPLATE_INDEX" val="20186091"/>
  <p:tag name="KSO_WM_UNIT_TYPE" val="o_h_f"/>
  <p:tag name="KSO_WM_UNIT_INDEX" val="1_3_1"/>
  <p:tag name="KSO_WM_UNIT_ID" val="diagram20186091_2*o_h_f*1_3_1"/>
  <p:tag name="KSO_WM_UNIT_LAYERLEVEL" val="1_1_1"/>
  <p:tag name="KSO_WM_UNIT_HIGHLIGHT" val="0"/>
  <p:tag name="KSO_WM_UNIT_COMPATIBLE" val="0"/>
  <p:tag name="KSO_WM_BEAUTIFY_FLAG" val="#wm#"/>
  <p:tag name="KSO_WM_TAG_VERSION" val="1.0"/>
  <p:tag name="KSO_WM_DIAGRAM_GROUP_CODE" val="o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9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o1-1"/>
  <p:tag name="KSO_WM_UNIT_TYPE" val="o_h_a"/>
  <p:tag name="KSO_WM_UNIT_INDEX" val="1_1_1"/>
  <p:tag name="KSO_WM_UNIT_ID" val="diagram20186091_2*o_h_a*1_1_1"/>
  <p:tag name="KSO_WM_TEMPLATE_CATEGORY" val="diagram"/>
  <p:tag name="KSO_WM_TEMPLATE_INDEX" val="20186091"/>
  <p:tag name="KSO_WM_UNIT_LAYERLEVEL" val="1_1_1"/>
  <p:tag name="KSO_WM_TAG_VERSION" val="1.0"/>
  <p:tag name="KSO_WM_BEAUTIFY_FLAG" val="#wm#"/>
  <p:tag name="KSO_WM_UNIT_PRESET_TEXT" val="添加标题"/>
  <p:tag name="KSO_WM_UNIT_VALUE" val="10"/>
  <p:tag name="KSO_WM_UNIT_TEXT_FILL_FORE_SCHEMECOLOR_INDEX" val="5"/>
  <p:tag name="KSO_WM_UNIT_TEXT_FILL_TYPE" val="1"/>
</p:tagLst>
</file>

<file path=ppt/tags/tag94.xml><?xml version="1.0" encoding="utf-8"?>
<p:tagLst xmlns:p="http://schemas.openxmlformats.org/presentationml/2006/main">
  <p:tag name="KSO_WM_TEMPLATE_CATEGORY" val="diagram"/>
  <p:tag name="KSO_WM_TEMPLATE_INDEX" val="20187900"/>
  <p:tag name="KSO_WM_UNIT_TYPE" val="q_h_f"/>
  <p:tag name="KSO_WM_UNIT_INDEX" val="1_4_1"/>
  <p:tag name="KSO_WM_UNIT_ID" val="diagram20187900_5*q_h_f*1_4_1"/>
  <p:tag name="KSO_WM_UNIT_LAYERLEVEL" val="1_1_1"/>
  <p:tag name="KSO_WM_UNIT_VALUE" val="115"/>
  <p:tag name="KSO_WM_UNIT_HIGHLIGHT" val="0"/>
  <p:tag name="KSO_WM_UNIT_COMPATIBLE" val="0"/>
  <p:tag name="KSO_WM_BEAUTIFY_FLAG" val="#wm#"/>
  <p:tag name="KSO_WM_TAG_VERSION" val="1.0"/>
  <p:tag name="KSO_WM_DIAGRAM_GROUP_CODE" val="q1-1"/>
  <p:tag name="KSO_WM_UNIT_PRESET_TEXT" val="单击此处添加文本具体内容，简明扼要的阐述您的观点。"/>
  <p:tag name="KSO_WM_UNIT_NOCLEAR" val="0"/>
  <p:tag name="KSO_WM_UNIT_DIAGRAM_ISNUMVISUAL" val="0"/>
  <p:tag name="KSO_WM_UNIT_DIAGRAM_ISREFERUNIT" val="0"/>
  <p:tag name="KSO_WM_UNIT_TEXT_FILL_FORE_SCHEMECOLOR_INDEX" val="13"/>
  <p:tag name="KSO_WM_UNIT_TEXT_FILL_TYPE" val="1"/>
</p:tagLst>
</file>

<file path=ppt/tags/tag95.xml><?xml version="1.0" encoding="utf-8"?>
<p:tagLst xmlns:p="http://schemas.openxmlformats.org/presentationml/2006/main">
  <p:tag name="KSO_WM_TEMPLATE_CATEGORY" val="diagram"/>
  <p:tag name="KSO_WM_TEMPLATE_INDEX" val="20186091"/>
  <p:tag name="KSO_WM_UNIT_TYPE" val="o_h_i"/>
  <p:tag name="KSO_WM_UNIT_INDEX" val="1_1_2"/>
  <p:tag name="KSO_WM_UNIT_ID" val="diagram20186091_2*o_h_i*1_1_2"/>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96.xml><?xml version="1.0" encoding="utf-8"?>
<p:tagLst xmlns:p="http://schemas.openxmlformats.org/presentationml/2006/main">
  <p:tag name="KSO_WM_TEMPLATE_CATEGORY" val="diagram"/>
  <p:tag name="KSO_WM_TEMPLATE_INDEX" val="20186091"/>
  <p:tag name="KSO_WM_UNIT_TYPE" val="o_h_i"/>
  <p:tag name="KSO_WM_UNIT_INDEX" val="1_2_3"/>
  <p:tag name="KSO_WM_UNIT_ID" val="diagram20186091_2*o_h_i*1_2_3"/>
  <p:tag name="KSO_WM_UNIT_LAYERLEVEL" val="1_1_1"/>
  <p:tag name="KSO_WM_BEAUTIFY_FLAG" val="#wm#"/>
  <p:tag name="KSO_WM_TAG_VERSION" val="1.0"/>
  <p:tag name="KSO_WM_DIAGRAM_GROUP_CODE" val="o1-1"/>
  <p:tag name="KSO_WM_UNIT_HIGHLIGHT" val="0"/>
  <p:tag name="KSO_WM_UNIT_COMPATIBLE" val="0"/>
  <p:tag name="KSO_WM_UNIT_DIAGRAM_ISNUMVISUAL" val="0"/>
  <p:tag name="KSO_WM_UNIT_DIAGRAM_ISREFERUNIT" val="0"/>
  <p:tag name="KSO_WM_UNIT_LINE_FORE_SCHEMECOLOR_INDEX" val="13"/>
  <p:tag name="KSO_WM_UNIT_LINE_FILL_TYPE"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1"/>
  <p:tag name="KSO_WM_UNIT_ID" val="diagram20170826_4*n_h_h_i*1_2_4_1"/>
  <p:tag name="KSO_WM_TEMPLATE_CATEGORY" val="diagram"/>
  <p:tag name="KSO_WM_TEMPLATE_INDEX" val="20170826"/>
  <p:tag name="KSO_WM_UNIT_LAYERLEVEL" val="1_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4_2"/>
  <p:tag name="KSO_WM_UNIT_ID" val="diagram20170826_4*n_h_h_i*1_2_4_2"/>
  <p:tag name="KSO_WM_TEMPLATE_CATEGORY" val="diagram"/>
  <p:tag name="KSO_WM_TEMPLATE_INDEX" val="20170826"/>
  <p:tag name="KSO_WM_UNIT_LAYERLEVEL" val="1_1_1_1"/>
  <p:tag name="KSO_WM_TAG_VERSION" val="1.0"/>
  <p:tag name="KSO_WM_BEAUTIFY_FLAG" val="#wm#"/>
  <p:tag name="KSO_WM_UNIT_FILL_FORE_SCHEMECOLOR_INDEX" val="14"/>
  <p:tag name="KSO_WM_UNIT_FILL_TYPE" val="1"/>
  <p:tag name="KSO_WM_UNIT_LINE_FORE_SCHEMECOLOR_INDEX" val="5"/>
  <p:tag name="KSO_WM_UNIT_LINE_FILL_TYPE"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170826_4*n_h_h_i*1_2_2_1"/>
  <p:tag name="KSO_WM_TEMPLATE_CATEGORY" val="diagram"/>
  <p:tag name="KSO_WM_TEMPLATE_INDEX" val="20170826"/>
  <p:tag name="KSO_WM_UNIT_LAYERLEVEL" val="1_1_1_1"/>
  <p:tag name="KSO_WM_TAG_VERSION" val="1.0"/>
  <p:tag name="KSO_WM_BEAUTIFY_FLAG" val="#wm#"/>
  <p:tag name="KSO_WM_UNIT_FILL_FORE_SCHEMECOLOR_INDEX" val="6"/>
  <p:tag name="KSO_WM_UNIT_FILL_TYPE" val="1"/>
  <p:tag name="KSO_WM_UNIT_TEXT_FILL_FORE_SCHEMECOLOR_INDEX" val="13"/>
  <p:tag name="KSO_WM_UNIT_TEXT_FILL_TYPE" val="1"/>
</p:tagLst>
</file>

<file path=ppt/theme/theme1.xml><?xml version="1.0" encoding="utf-8"?>
<a:theme xmlns:a="http://schemas.openxmlformats.org/drawingml/2006/main" name="微笑PPT - 小A">
  <a:themeElements>
    <a:clrScheme name="自定义 1">
      <a:dk1>
        <a:sysClr val="windowText" lastClr="000000"/>
      </a:dk1>
      <a:lt1>
        <a:sysClr val="window" lastClr="FFFFFF"/>
      </a:lt1>
      <a:dk2>
        <a:srgbClr val="073E87"/>
      </a:dk2>
      <a:lt2>
        <a:srgbClr val="C6E7FC"/>
      </a:lt2>
      <a:accent1>
        <a:srgbClr val="073E87"/>
      </a:accent1>
      <a:accent2>
        <a:srgbClr val="2D82F4"/>
      </a:accent2>
      <a:accent3>
        <a:srgbClr val="5BD078"/>
      </a:accent3>
      <a:accent4>
        <a:srgbClr val="A5D028"/>
      </a:accent4>
      <a:accent5>
        <a:srgbClr val="F5C040"/>
      </a:accent5>
      <a:accent6>
        <a:srgbClr val="05E0DB"/>
      </a:accent6>
      <a:hlink>
        <a:srgbClr val="0080FF"/>
      </a:hlink>
      <a:folHlink>
        <a:srgbClr val="5EAEFF"/>
      </a:folHlink>
    </a:clrScheme>
    <a:fontScheme name="微笑PPT - 小A">
      <a:majorFont>
        <a:latin typeface="Arial"/>
        <a:ea typeface="微软雅黑"/>
        <a:cs typeface="宋体"/>
      </a:majorFont>
      <a:minorFont>
        <a:latin typeface="Arial"/>
        <a:ea typeface="微软雅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
    <a:dk1>
      <a:sysClr val="windowText" lastClr="000000"/>
    </a:dk1>
    <a:lt1>
      <a:sysClr val="window" lastClr="FFFFFF"/>
    </a:lt1>
    <a:dk2>
      <a:srgbClr val="073E87"/>
    </a:dk2>
    <a:lt2>
      <a:srgbClr val="C6E7FC"/>
    </a:lt2>
    <a:accent1>
      <a:srgbClr val="073E87"/>
    </a:accent1>
    <a:accent2>
      <a:srgbClr val="2D82F4"/>
    </a:accent2>
    <a:accent3>
      <a:srgbClr val="5BD078"/>
    </a:accent3>
    <a:accent4>
      <a:srgbClr val="A5D028"/>
    </a:accent4>
    <a:accent5>
      <a:srgbClr val="F5C040"/>
    </a:accent5>
    <a:accent6>
      <a:srgbClr val="05E0DB"/>
    </a:accent6>
    <a:hlink>
      <a:srgbClr val="0080FF"/>
    </a:hlink>
    <a:folHlink>
      <a:srgbClr val="5EAEFF"/>
    </a:folHlink>
  </a:clrScheme>
</a:themeOverride>
</file>

<file path=docProps/app.xml><?xml version="1.0" encoding="utf-8"?>
<Properties xmlns="http://schemas.openxmlformats.org/officeDocument/2006/extended-properties" xmlns:vt="http://schemas.openxmlformats.org/officeDocument/2006/docPropsVTypes">
  <TotalTime>0</TotalTime>
  <Words>5876</Words>
  <Application>WPS 演示</Application>
  <PresentationFormat>全屏显示(16:9)</PresentationFormat>
  <Paragraphs>743</Paragraphs>
  <Slides>50</Slides>
  <Notes>23</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50</vt:i4>
      </vt:variant>
    </vt:vector>
  </HeadingPairs>
  <TitlesOfParts>
    <vt:vector size="64" baseType="lpstr">
      <vt:lpstr>Arial</vt:lpstr>
      <vt:lpstr>宋体</vt:lpstr>
      <vt:lpstr>Wingdings</vt:lpstr>
      <vt:lpstr>华文细黑</vt:lpstr>
      <vt:lpstr>微软雅黑</vt:lpstr>
      <vt:lpstr>黑体</vt:lpstr>
      <vt:lpstr>Calibri</vt:lpstr>
      <vt:lpstr>微软雅黑 Light</vt:lpstr>
      <vt:lpstr>Arial</vt:lpstr>
      <vt:lpstr>Arial Unicode MS</vt:lpstr>
      <vt:lpstr>Arial Unicode MS</vt:lpstr>
      <vt:lpstr>楷体</vt:lpstr>
      <vt:lpstr>华文仿宋</vt:lpstr>
      <vt:lpstr>微笑PPT - 小A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512</dc:title>
  <dc:creator>Administrator</dc:creator>
  <cp:lastModifiedBy>何凤梅</cp:lastModifiedBy>
  <cp:revision>789</cp:revision>
  <dcterms:created xsi:type="dcterms:W3CDTF">2010-02-22T07:41:00Z</dcterms:created>
  <dcterms:modified xsi:type="dcterms:W3CDTF">2025-02-07T09:15:32Z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3E2A1074848E463292059DF3A30DAA8A_12</vt:lpwstr>
  </property>
</Properties>
</file>